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8.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9.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1.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2.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theme/theme13.xml" ContentType="application/vnd.openxmlformats-officedocument.theme+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7" r:id="rId2"/>
    <p:sldMasterId id="2147483659" r:id="rId3"/>
    <p:sldMasterId id="2147483662" r:id="rId4"/>
    <p:sldMasterId id="2147483664" r:id="rId5"/>
    <p:sldMasterId id="2147483668" r:id="rId6"/>
    <p:sldMasterId id="2147483670" r:id="rId7"/>
    <p:sldMasterId id="2147483672" r:id="rId8"/>
    <p:sldMasterId id="2147483674" r:id="rId9"/>
    <p:sldMasterId id="2147483676" r:id="rId10"/>
    <p:sldMasterId id="2147483678" r:id="rId11"/>
    <p:sldMasterId id="2147483682" r:id="rId12"/>
    <p:sldMasterId id="2147483684" r:id="rId13"/>
    <p:sldMasterId id="2147483686" r:id="rId14"/>
  </p:sldMasterIdLst>
  <p:notesMasterIdLst>
    <p:notesMasterId r:id="rId29"/>
  </p:notesMasterIdLst>
  <p:sldIdLst>
    <p:sldId id="272" r:id="rId15"/>
    <p:sldId id="293" r:id="rId16"/>
    <p:sldId id="294" r:id="rId17"/>
    <p:sldId id="296" r:id="rId18"/>
    <p:sldId id="297" r:id="rId19"/>
    <p:sldId id="292" r:id="rId20"/>
    <p:sldId id="279" r:id="rId21"/>
    <p:sldId id="300" r:id="rId22"/>
    <p:sldId id="281" r:id="rId23"/>
    <p:sldId id="289" r:id="rId24"/>
    <p:sldId id="282" r:id="rId25"/>
    <p:sldId id="256" r:id="rId26"/>
    <p:sldId id="270"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4" autoAdjust="0"/>
  </p:normalViewPr>
  <p:slideViewPr>
    <p:cSldViewPr>
      <p:cViewPr>
        <p:scale>
          <a:sx n="60" d="100"/>
          <a:sy n="60" d="100"/>
        </p:scale>
        <p:origin x="-1572" y="-210"/>
      </p:cViewPr>
      <p:guideLst>
        <p:guide orient="horz" pos="2160"/>
        <p:guide pos="2880"/>
      </p:guideLst>
    </p:cSldViewPr>
  </p:slideViewPr>
  <p:outlineViewPr>
    <p:cViewPr>
      <p:scale>
        <a:sx n="33" d="100"/>
        <a:sy n="33" d="100"/>
      </p:scale>
      <p:origin x="0" y="8898"/>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8E095-1BE9-4E67-8F14-8600CD7C1E13}" type="doc">
      <dgm:prSet loTypeId="urn:microsoft.com/office/officeart/2005/8/layout/vList3#1" loCatId="list" qsTypeId="urn:microsoft.com/office/officeart/2005/8/quickstyle/simple1" qsCatId="simple" csTypeId="urn:microsoft.com/office/officeart/2005/8/colors/accent1_2" csCatId="accent1" phldr="1"/>
      <dgm:spPr/>
    </dgm:pt>
    <dgm:pt modelId="{E2648A47-8ED7-431E-8B80-9BEBEBEFF3B3}">
      <dgm:prSet phldrT="[Text]" custT="1"/>
      <dgm:spPr/>
      <dgm:t>
        <a:bodyPr/>
        <a:lstStyle/>
        <a:p>
          <a:r>
            <a:rPr lang="id-ID" sz="2800" dirty="0" smtClean="0"/>
            <a:t>Sentralisai hanya menyangkut struktur formal, bukan informal di dlm organisasi. </a:t>
          </a:r>
          <a:endParaRPr lang="id-ID" sz="2800" dirty="0"/>
        </a:p>
      </dgm:t>
    </dgm:pt>
    <dgm:pt modelId="{09781641-8243-4E02-A883-482C45E937D7}" type="parTrans" cxnId="{EFB9667A-60BE-4440-B2C4-43FDC17599A3}">
      <dgm:prSet/>
      <dgm:spPr/>
      <dgm:t>
        <a:bodyPr/>
        <a:lstStyle/>
        <a:p>
          <a:endParaRPr lang="id-ID"/>
        </a:p>
      </dgm:t>
    </dgm:pt>
    <dgm:pt modelId="{C354AA0D-BD46-4D1F-8565-D27C7AA01F90}" type="sibTrans" cxnId="{EFB9667A-60BE-4440-B2C4-43FDC17599A3}">
      <dgm:prSet/>
      <dgm:spPr/>
      <dgm:t>
        <a:bodyPr/>
        <a:lstStyle/>
        <a:p>
          <a:endParaRPr lang="id-ID"/>
        </a:p>
      </dgm:t>
    </dgm:pt>
    <dgm:pt modelId="{F10A45BD-43C8-4CA8-819A-7D4352D07499}">
      <dgm:prSet phldrT="[Text]" custT="1"/>
      <dgm:spPr/>
      <dgm:t>
        <a:bodyPr/>
        <a:lstStyle/>
        <a:p>
          <a:r>
            <a:rPr lang="id-ID" sz="2800" dirty="0" smtClean="0"/>
            <a:t>Sentralisasi melihat sejauhmana kebebasan memutuskan. </a:t>
          </a:r>
          <a:endParaRPr lang="id-ID" sz="2800" dirty="0"/>
        </a:p>
      </dgm:t>
    </dgm:pt>
    <dgm:pt modelId="{7E0E8A50-FC9B-4225-8A91-12087595A50B}" type="parTrans" cxnId="{31F155E2-E033-4DF2-B734-23BA02E89386}">
      <dgm:prSet/>
      <dgm:spPr/>
      <dgm:t>
        <a:bodyPr/>
        <a:lstStyle/>
        <a:p>
          <a:endParaRPr lang="id-ID"/>
        </a:p>
      </dgm:t>
    </dgm:pt>
    <dgm:pt modelId="{37296259-D4C6-4EF9-BEE8-5669574A6D88}" type="sibTrans" cxnId="{31F155E2-E033-4DF2-B734-23BA02E89386}">
      <dgm:prSet/>
      <dgm:spPr/>
      <dgm:t>
        <a:bodyPr/>
        <a:lstStyle/>
        <a:p>
          <a:endParaRPr lang="id-ID"/>
        </a:p>
      </dgm:t>
    </dgm:pt>
    <dgm:pt modelId="{A724B79A-A0C2-4868-868F-9AF75EE1ABEE}">
      <dgm:prSet phldrT="[Text]"/>
      <dgm:spPr/>
      <dgm:t>
        <a:bodyPr/>
        <a:lstStyle/>
        <a:p>
          <a:r>
            <a:rPr lang="id-ID" dirty="0" smtClean="0"/>
            <a:t>Apabila keputusan” didelegasikan ke bawah, ttp kebijakan” yg mengikat kebebasan pengambilan keputusan oleh bawahan terus ditekan maka terjadi peningkatan sentralisasi, krn kebijakan dpt menghapus desentralisasi.</a:t>
          </a:r>
          <a:endParaRPr lang="id-ID" dirty="0"/>
        </a:p>
      </dgm:t>
    </dgm:pt>
    <dgm:pt modelId="{6E1EF518-BD9A-45A5-A57C-27013D942404}" type="parTrans" cxnId="{AE91467B-2065-4C62-BE7D-AAD23F93F43E}">
      <dgm:prSet/>
      <dgm:spPr/>
      <dgm:t>
        <a:bodyPr/>
        <a:lstStyle/>
        <a:p>
          <a:endParaRPr lang="id-ID"/>
        </a:p>
      </dgm:t>
    </dgm:pt>
    <dgm:pt modelId="{AE7D4AF8-FEE1-459E-8E1D-5ED48E4FE295}" type="sibTrans" cxnId="{AE91467B-2065-4C62-BE7D-AAD23F93F43E}">
      <dgm:prSet/>
      <dgm:spPr/>
      <dgm:t>
        <a:bodyPr/>
        <a:lstStyle/>
        <a:p>
          <a:endParaRPr lang="id-ID"/>
        </a:p>
      </dgm:t>
    </dgm:pt>
    <dgm:pt modelId="{A6AFEE4A-833B-4C36-90C0-D2FA5C1B3438}" type="pres">
      <dgm:prSet presAssocID="{BB48E095-1BE9-4E67-8F14-8600CD7C1E13}" presName="linearFlow" presStyleCnt="0">
        <dgm:presLayoutVars>
          <dgm:dir/>
          <dgm:resizeHandles val="exact"/>
        </dgm:presLayoutVars>
      </dgm:prSet>
      <dgm:spPr/>
    </dgm:pt>
    <dgm:pt modelId="{206AB9BE-2CEA-4358-BBE4-EA84A99D787E}" type="pres">
      <dgm:prSet presAssocID="{E2648A47-8ED7-431E-8B80-9BEBEBEFF3B3}" presName="composite" presStyleCnt="0"/>
      <dgm:spPr/>
    </dgm:pt>
    <dgm:pt modelId="{C6A6260D-8E81-4FA4-A688-ACD375EDBA04}" type="pres">
      <dgm:prSet presAssocID="{E2648A47-8ED7-431E-8B80-9BEBEBEFF3B3}" presName="imgShp" presStyleLbl="fgImgPlace1" presStyleIdx="0" presStyleCnt="3" custLinFactNeighborX="-65520" custLinFactNeighborY="4764"/>
      <dgm:spPr/>
    </dgm:pt>
    <dgm:pt modelId="{FBEB0D8A-2A5E-4885-8FED-5DAD88ECC908}" type="pres">
      <dgm:prSet presAssocID="{E2648A47-8ED7-431E-8B80-9BEBEBEFF3B3}" presName="txShp" presStyleLbl="node1" presStyleIdx="0" presStyleCnt="3" custScaleX="125185" custScaleY="104803" custLinFactNeighborX="8510">
        <dgm:presLayoutVars>
          <dgm:bulletEnabled val="1"/>
        </dgm:presLayoutVars>
      </dgm:prSet>
      <dgm:spPr/>
      <dgm:t>
        <a:bodyPr/>
        <a:lstStyle/>
        <a:p>
          <a:endParaRPr lang="id-ID"/>
        </a:p>
      </dgm:t>
    </dgm:pt>
    <dgm:pt modelId="{FAC31110-088E-46A2-84B8-4824B91B3F6F}" type="pres">
      <dgm:prSet presAssocID="{C354AA0D-BD46-4D1F-8565-D27C7AA01F90}" presName="spacing" presStyleCnt="0"/>
      <dgm:spPr/>
    </dgm:pt>
    <dgm:pt modelId="{536C0540-7693-4A93-957B-D12A9CF62115}" type="pres">
      <dgm:prSet presAssocID="{F10A45BD-43C8-4CA8-819A-7D4352D07499}" presName="composite" presStyleCnt="0"/>
      <dgm:spPr/>
    </dgm:pt>
    <dgm:pt modelId="{2EA9F010-92DF-4804-8D2C-98C3AF4E1B61}" type="pres">
      <dgm:prSet presAssocID="{F10A45BD-43C8-4CA8-819A-7D4352D07499}" presName="imgShp" presStyleLbl="fgImgPlace1" presStyleIdx="1" presStyleCnt="3" custLinFactNeighborX="-67324" custLinFactNeighborY="-14983"/>
      <dgm:spPr/>
    </dgm:pt>
    <dgm:pt modelId="{A67F9BE2-D705-4064-8324-4285ACE3D43B}" type="pres">
      <dgm:prSet presAssocID="{F10A45BD-43C8-4CA8-819A-7D4352D07499}" presName="txShp" presStyleLbl="node1" presStyleIdx="1" presStyleCnt="3" custScaleX="126216" custScaleY="80089" custLinFactNeighborX="9025" custLinFactNeighborY="-20035">
        <dgm:presLayoutVars>
          <dgm:bulletEnabled val="1"/>
        </dgm:presLayoutVars>
      </dgm:prSet>
      <dgm:spPr/>
      <dgm:t>
        <a:bodyPr/>
        <a:lstStyle/>
        <a:p>
          <a:endParaRPr lang="id-ID"/>
        </a:p>
      </dgm:t>
    </dgm:pt>
    <dgm:pt modelId="{C787E279-D61E-422C-B9B0-E0985B9924AE}" type="pres">
      <dgm:prSet presAssocID="{37296259-D4C6-4EF9-BEE8-5669574A6D88}" presName="spacing" presStyleCnt="0"/>
      <dgm:spPr/>
    </dgm:pt>
    <dgm:pt modelId="{88B0EC8E-97CE-46DC-8157-6726E805A4E6}" type="pres">
      <dgm:prSet presAssocID="{A724B79A-A0C2-4868-868F-9AF75EE1ABEE}" presName="composite" presStyleCnt="0"/>
      <dgm:spPr/>
    </dgm:pt>
    <dgm:pt modelId="{536BB706-7AD1-4013-A5F2-DD14155B7CA7}" type="pres">
      <dgm:prSet presAssocID="{A724B79A-A0C2-4868-868F-9AF75EE1ABEE}" presName="imgShp" presStyleLbl="fgImgPlace1" presStyleIdx="2" presStyleCnt="3" custScaleX="111486" custScaleY="139977" custLinFactNeighborX="-58017" custLinFactNeighborY="-17436"/>
      <dgm:spPr/>
    </dgm:pt>
    <dgm:pt modelId="{670F2FE0-B9F1-4A6A-AF9A-DE565E856707}" type="pres">
      <dgm:prSet presAssocID="{A724B79A-A0C2-4868-868F-9AF75EE1ABEE}" presName="txShp" presStyleLbl="node1" presStyleIdx="2" presStyleCnt="3" custScaleX="122547" custScaleY="206702" custLinFactNeighborX="8510" custLinFactNeighborY="-18135">
        <dgm:presLayoutVars>
          <dgm:bulletEnabled val="1"/>
        </dgm:presLayoutVars>
      </dgm:prSet>
      <dgm:spPr/>
      <dgm:t>
        <a:bodyPr/>
        <a:lstStyle/>
        <a:p>
          <a:endParaRPr lang="id-ID"/>
        </a:p>
      </dgm:t>
    </dgm:pt>
  </dgm:ptLst>
  <dgm:cxnLst>
    <dgm:cxn modelId="{8003365A-7C90-4DF8-A405-012E1A7ABBC9}" type="presOf" srcId="{E2648A47-8ED7-431E-8B80-9BEBEBEFF3B3}" destId="{FBEB0D8A-2A5E-4885-8FED-5DAD88ECC908}" srcOrd="0" destOrd="0" presId="urn:microsoft.com/office/officeart/2005/8/layout/vList3#1"/>
    <dgm:cxn modelId="{D25F6228-88AF-49B7-B8E0-0BA8C2DB72F1}" type="presOf" srcId="{BB48E095-1BE9-4E67-8F14-8600CD7C1E13}" destId="{A6AFEE4A-833B-4C36-90C0-D2FA5C1B3438}" srcOrd="0" destOrd="0" presId="urn:microsoft.com/office/officeart/2005/8/layout/vList3#1"/>
    <dgm:cxn modelId="{6C10195A-43BA-46EA-8B12-8371A59CA2FF}" type="presOf" srcId="{A724B79A-A0C2-4868-868F-9AF75EE1ABEE}" destId="{670F2FE0-B9F1-4A6A-AF9A-DE565E856707}" srcOrd="0" destOrd="0" presId="urn:microsoft.com/office/officeart/2005/8/layout/vList3#1"/>
    <dgm:cxn modelId="{01D7EB17-D9DA-4211-95D8-2344CBE823B1}" type="presOf" srcId="{F10A45BD-43C8-4CA8-819A-7D4352D07499}" destId="{A67F9BE2-D705-4064-8324-4285ACE3D43B}" srcOrd="0" destOrd="0" presId="urn:microsoft.com/office/officeart/2005/8/layout/vList3#1"/>
    <dgm:cxn modelId="{31F155E2-E033-4DF2-B734-23BA02E89386}" srcId="{BB48E095-1BE9-4E67-8F14-8600CD7C1E13}" destId="{F10A45BD-43C8-4CA8-819A-7D4352D07499}" srcOrd="1" destOrd="0" parTransId="{7E0E8A50-FC9B-4225-8A91-12087595A50B}" sibTransId="{37296259-D4C6-4EF9-BEE8-5669574A6D88}"/>
    <dgm:cxn modelId="{AE91467B-2065-4C62-BE7D-AAD23F93F43E}" srcId="{BB48E095-1BE9-4E67-8F14-8600CD7C1E13}" destId="{A724B79A-A0C2-4868-868F-9AF75EE1ABEE}" srcOrd="2" destOrd="0" parTransId="{6E1EF518-BD9A-45A5-A57C-27013D942404}" sibTransId="{AE7D4AF8-FEE1-459E-8E1D-5ED48E4FE295}"/>
    <dgm:cxn modelId="{EFB9667A-60BE-4440-B2C4-43FDC17599A3}" srcId="{BB48E095-1BE9-4E67-8F14-8600CD7C1E13}" destId="{E2648A47-8ED7-431E-8B80-9BEBEBEFF3B3}" srcOrd="0" destOrd="0" parTransId="{09781641-8243-4E02-A883-482C45E937D7}" sibTransId="{C354AA0D-BD46-4D1F-8565-D27C7AA01F90}"/>
    <dgm:cxn modelId="{9B331888-8A19-4E9C-8E5C-F70946B81B3C}" type="presParOf" srcId="{A6AFEE4A-833B-4C36-90C0-D2FA5C1B3438}" destId="{206AB9BE-2CEA-4358-BBE4-EA84A99D787E}" srcOrd="0" destOrd="0" presId="urn:microsoft.com/office/officeart/2005/8/layout/vList3#1"/>
    <dgm:cxn modelId="{F498363F-DB98-4643-839A-604A1B57EC6D}" type="presParOf" srcId="{206AB9BE-2CEA-4358-BBE4-EA84A99D787E}" destId="{C6A6260D-8E81-4FA4-A688-ACD375EDBA04}" srcOrd="0" destOrd="0" presId="urn:microsoft.com/office/officeart/2005/8/layout/vList3#1"/>
    <dgm:cxn modelId="{DCD77BF5-D0FA-420C-8A7E-895D06348F96}" type="presParOf" srcId="{206AB9BE-2CEA-4358-BBE4-EA84A99D787E}" destId="{FBEB0D8A-2A5E-4885-8FED-5DAD88ECC908}" srcOrd="1" destOrd="0" presId="urn:microsoft.com/office/officeart/2005/8/layout/vList3#1"/>
    <dgm:cxn modelId="{1B7ACB77-9C3A-4C02-83CC-48FE56834EB4}" type="presParOf" srcId="{A6AFEE4A-833B-4C36-90C0-D2FA5C1B3438}" destId="{FAC31110-088E-46A2-84B8-4824B91B3F6F}" srcOrd="1" destOrd="0" presId="urn:microsoft.com/office/officeart/2005/8/layout/vList3#1"/>
    <dgm:cxn modelId="{44E697BD-EC36-4C9B-8BBF-02FDBE0E0414}" type="presParOf" srcId="{A6AFEE4A-833B-4C36-90C0-D2FA5C1B3438}" destId="{536C0540-7693-4A93-957B-D12A9CF62115}" srcOrd="2" destOrd="0" presId="urn:microsoft.com/office/officeart/2005/8/layout/vList3#1"/>
    <dgm:cxn modelId="{4C3E99A8-9161-41C0-A2E1-1305708925F9}" type="presParOf" srcId="{536C0540-7693-4A93-957B-D12A9CF62115}" destId="{2EA9F010-92DF-4804-8D2C-98C3AF4E1B61}" srcOrd="0" destOrd="0" presId="urn:microsoft.com/office/officeart/2005/8/layout/vList3#1"/>
    <dgm:cxn modelId="{6DB56B31-1C3D-4F53-A151-69E65238389F}" type="presParOf" srcId="{536C0540-7693-4A93-957B-D12A9CF62115}" destId="{A67F9BE2-D705-4064-8324-4285ACE3D43B}" srcOrd="1" destOrd="0" presId="urn:microsoft.com/office/officeart/2005/8/layout/vList3#1"/>
    <dgm:cxn modelId="{DD7578DB-9EB0-42D7-BCAA-8B80C86A3972}" type="presParOf" srcId="{A6AFEE4A-833B-4C36-90C0-D2FA5C1B3438}" destId="{C787E279-D61E-422C-B9B0-E0985B9924AE}" srcOrd="3" destOrd="0" presId="urn:microsoft.com/office/officeart/2005/8/layout/vList3#1"/>
    <dgm:cxn modelId="{B3DFCA6D-64C9-4D23-B1F4-B23DFD47ACBA}" type="presParOf" srcId="{A6AFEE4A-833B-4C36-90C0-D2FA5C1B3438}" destId="{88B0EC8E-97CE-46DC-8157-6726E805A4E6}" srcOrd="4" destOrd="0" presId="urn:microsoft.com/office/officeart/2005/8/layout/vList3#1"/>
    <dgm:cxn modelId="{E916D7B4-7F96-4F3E-A5B8-B65251233C74}" type="presParOf" srcId="{88B0EC8E-97CE-46DC-8157-6726E805A4E6}" destId="{536BB706-7AD1-4013-A5F2-DD14155B7CA7}" srcOrd="0" destOrd="0" presId="urn:microsoft.com/office/officeart/2005/8/layout/vList3#1"/>
    <dgm:cxn modelId="{816D7188-7685-4CF0-BFA5-FD86F6AF049B}" type="presParOf" srcId="{88B0EC8E-97CE-46DC-8157-6726E805A4E6}" destId="{670F2FE0-B9F1-4A6A-AF9A-DE565E856707}"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B0D8A-2A5E-4885-8FED-5DAD88ECC908}">
      <dsp:nvSpPr>
        <dsp:cNvPr id="0" name=""/>
        <dsp:cNvSpPr/>
      </dsp:nvSpPr>
      <dsp:spPr>
        <a:xfrm rot="10800000">
          <a:off x="1143012" y="1734"/>
          <a:ext cx="6779662" cy="119089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083" tIns="106680" rIns="199136" bIns="106680" numCol="1" spcCol="1270" anchor="ctr" anchorCtr="0">
          <a:noAutofit/>
        </a:bodyPr>
        <a:lstStyle/>
        <a:p>
          <a:pPr lvl="0" algn="ctr" defTabSz="1244600">
            <a:lnSpc>
              <a:spcPct val="90000"/>
            </a:lnSpc>
            <a:spcBef>
              <a:spcPct val="0"/>
            </a:spcBef>
            <a:spcAft>
              <a:spcPct val="35000"/>
            </a:spcAft>
          </a:pPr>
          <a:r>
            <a:rPr lang="id-ID" sz="2800" kern="1200" dirty="0" smtClean="0"/>
            <a:t>Sentralisai hanya menyangkut struktur formal, bukan informal di dlm organisasi. </a:t>
          </a:r>
          <a:endParaRPr lang="id-ID" sz="2800" kern="1200" dirty="0"/>
        </a:p>
      </dsp:txBody>
      <dsp:txXfrm rot="10800000">
        <a:off x="1440734" y="1734"/>
        <a:ext cx="6481940" cy="1190890"/>
      </dsp:txXfrm>
    </dsp:sp>
    <dsp:sp modelId="{C6A6260D-8E81-4FA4-A688-ACD375EDBA04}">
      <dsp:nvSpPr>
        <dsp:cNvPr id="0" name=""/>
        <dsp:cNvSpPr/>
      </dsp:nvSpPr>
      <dsp:spPr>
        <a:xfrm>
          <a:off x="51439" y="83156"/>
          <a:ext cx="1136313" cy="113631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7F9BE2-D705-4064-8324-4285ACE3D43B}">
      <dsp:nvSpPr>
        <dsp:cNvPr id="0" name=""/>
        <dsp:cNvSpPr/>
      </dsp:nvSpPr>
      <dsp:spPr>
        <a:xfrm rot="10800000">
          <a:off x="1142984" y="1417287"/>
          <a:ext cx="6835498" cy="91006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083" tIns="106680" rIns="199136" bIns="106680" numCol="1" spcCol="1270" anchor="ctr" anchorCtr="0">
          <a:noAutofit/>
        </a:bodyPr>
        <a:lstStyle/>
        <a:p>
          <a:pPr lvl="0" algn="ctr" defTabSz="1244600">
            <a:lnSpc>
              <a:spcPct val="90000"/>
            </a:lnSpc>
            <a:spcBef>
              <a:spcPct val="0"/>
            </a:spcBef>
            <a:spcAft>
              <a:spcPct val="35000"/>
            </a:spcAft>
          </a:pPr>
          <a:r>
            <a:rPr lang="id-ID" sz="2800" kern="1200" dirty="0" smtClean="0"/>
            <a:t>Sentralisasi melihat sejauhmana kebebasan memutuskan. </a:t>
          </a:r>
          <a:endParaRPr lang="id-ID" sz="2800" kern="1200" dirty="0"/>
        </a:p>
      </dsp:txBody>
      <dsp:txXfrm rot="10800000">
        <a:off x="1370499" y="1417287"/>
        <a:ext cx="6607983" cy="910061"/>
      </dsp:txXfrm>
    </dsp:sp>
    <dsp:sp modelId="{2EA9F010-92DF-4804-8D2C-98C3AF4E1B61}">
      <dsp:nvSpPr>
        <dsp:cNvPr id="0" name=""/>
        <dsp:cNvSpPr/>
      </dsp:nvSpPr>
      <dsp:spPr>
        <a:xfrm>
          <a:off x="30940" y="1361568"/>
          <a:ext cx="1136313" cy="113631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0F2FE0-B9F1-4A6A-AF9A-DE565E856707}">
      <dsp:nvSpPr>
        <dsp:cNvPr id="0" name=""/>
        <dsp:cNvSpPr/>
      </dsp:nvSpPr>
      <dsp:spPr>
        <a:xfrm rot="10800000">
          <a:off x="1225882" y="2801263"/>
          <a:ext cx="6636795" cy="234878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083" tIns="87630" rIns="163576" bIns="87630" numCol="1" spcCol="1270" anchor="ctr" anchorCtr="0">
          <a:noAutofit/>
        </a:bodyPr>
        <a:lstStyle/>
        <a:p>
          <a:pPr lvl="0" algn="ctr" defTabSz="1022350">
            <a:lnSpc>
              <a:spcPct val="90000"/>
            </a:lnSpc>
            <a:spcBef>
              <a:spcPct val="0"/>
            </a:spcBef>
            <a:spcAft>
              <a:spcPct val="35000"/>
            </a:spcAft>
          </a:pPr>
          <a:r>
            <a:rPr lang="id-ID" sz="2300" kern="1200" dirty="0" smtClean="0"/>
            <a:t>Apabila keputusan” didelegasikan ke bawah, ttp kebijakan” yg mengikat kebebasan pengambilan keputusan oleh bawahan terus ditekan maka terjadi peningkatan sentralisasi, krn kebijakan dpt menghapus desentralisasi.</a:t>
          </a:r>
          <a:endParaRPr lang="id-ID" sz="2300" kern="1200" dirty="0"/>
        </a:p>
      </dsp:txBody>
      <dsp:txXfrm rot="10800000">
        <a:off x="1813077" y="2801263"/>
        <a:ext cx="6049600" cy="2348781"/>
      </dsp:txXfrm>
    </dsp:sp>
    <dsp:sp modelId="{536BB706-7AD1-4013-A5F2-DD14155B7CA7}">
      <dsp:nvSpPr>
        <dsp:cNvPr id="0" name=""/>
        <dsp:cNvSpPr/>
      </dsp:nvSpPr>
      <dsp:spPr>
        <a:xfrm>
          <a:off x="82876" y="3188308"/>
          <a:ext cx="1266830" cy="159057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A941D-FFA0-4135-81C5-C3BF4CD3CD6D}" type="datetimeFigureOut">
              <a:rPr lang="en-US" smtClean="0"/>
              <a:pPr/>
              <a:t>2/26/2019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531B4-5D57-4515-9330-FC49564E0340}" type="slidenum">
              <a:rPr lang="en-US" smtClean="0"/>
              <a:pPr/>
              <a:t>‹#›</a:t>
            </a:fld>
            <a:endParaRPr lang="en-US"/>
          </a:p>
        </p:txBody>
      </p:sp>
    </p:spTree>
    <p:extLst>
      <p:ext uri="{BB962C8B-B14F-4D97-AF65-F5344CB8AC3E}">
        <p14:creationId xmlns:p14="http://schemas.microsoft.com/office/powerpoint/2010/main" val="1415040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 kebija</a:t>
            </a:r>
            <a:endParaRPr lang="id-ID" dirty="0"/>
          </a:p>
        </p:txBody>
      </p:sp>
      <p:sp>
        <p:nvSpPr>
          <p:cNvPr id="4" name="Slide Number Placeholder 3"/>
          <p:cNvSpPr>
            <a:spLocks noGrp="1"/>
          </p:cNvSpPr>
          <p:nvPr>
            <p:ph type="sldNum" sz="quarter" idx="10"/>
          </p:nvPr>
        </p:nvSpPr>
        <p:spPr/>
        <p:txBody>
          <a:bodyPr/>
          <a:lstStyle/>
          <a:p>
            <a:fld id="{E5F531B4-5D57-4515-9330-FC49564E034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381000" y="457200"/>
            <a:ext cx="8397875" cy="5562600"/>
            <a:chOff x="240" y="288"/>
            <a:chExt cx="5290" cy="3504"/>
          </a:xfrm>
        </p:grpSpPr>
        <p:sp>
          <p:nvSpPr>
            <p:cNvPr id="11267"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1268"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1269"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endParaRPr lang="en-US"/>
            </a:p>
          </p:txBody>
        </p:sp>
      </p:grpSp>
      <p:sp>
        <p:nvSpPr>
          <p:cNvPr id="11270"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11271"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11272" name="Rectangle 8"/>
          <p:cNvSpPr>
            <a:spLocks noGrp="1" noChangeArrowheads="1"/>
          </p:cNvSpPr>
          <p:nvPr>
            <p:ph type="dt" sz="half" idx="2"/>
          </p:nvPr>
        </p:nvSpPr>
        <p:spPr>
          <a:xfrm>
            <a:off x="536575" y="6248400"/>
            <a:ext cx="2054225" cy="457200"/>
          </a:xfrm>
        </p:spPr>
        <p:txBody>
          <a:bodyPr/>
          <a:lstStyle>
            <a:lvl1pPr>
              <a:defRPr/>
            </a:lvl1pPr>
          </a:lstStyle>
          <a:p>
            <a:endParaRPr lang="en-US"/>
          </a:p>
        </p:txBody>
      </p:sp>
      <p:sp>
        <p:nvSpPr>
          <p:cNvPr id="11273" name="Rectangle 9"/>
          <p:cNvSpPr>
            <a:spLocks noGrp="1" noChangeArrowheads="1"/>
          </p:cNvSpPr>
          <p:nvPr>
            <p:ph type="ftr" sz="quarter" idx="3"/>
          </p:nvPr>
        </p:nvSpPr>
        <p:spPr>
          <a:xfrm>
            <a:off x="3251200" y="6248400"/>
            <a:ext cx="2887663" cy="457200"/>
          </a:xfrm>
        </p:spPr>
        <p:txBody>
          <a:bodyPr/>
          <a:lstStyle>
            <a:lvl1pPr>
              <a:defRPr/>
            </a:lvl1pPr>
          </a:lstStyle>
          <a:p>
            <a:endParaRPr lang="en-US"/>
          </a:p>
        </p:txBody>
      </p:sp>
      <p:sp>
        <p:nvSpPr>
          <p:cNvPr id="11274" name="Rectangle 10"/>
          <p:cNvSpPr>
            <a:spLocks noGrp="1" noChangeArrowheads="1"/>
          </p:cNvSpPr>
          <p:nvPr>
            <p:ph type="sldNum" sz="quarter" idx="4"/>
          </p:nvPr>
        </p:nvSpPr>
        <p:spPr>
          <a:xfrm>
            <a:off x="6788150" y="6257925"/>
            <a:ext cx="1905000" cy="457200"/>
          </a:xfrm>
        </p:spPr>
        <p:txBody>
          <a:bodyPr/>
          <a:lstStyle>
            <a:lvl1pPr>
              <a:defRPr/>
            </a:lvl1pPr>
          </a:lstStyle>
          <a:p>
            <a:fld id="{3499EE71-08EB-453E-A9AB-7496E4256CFD}" type="slidenum">
              <a:rPr lang="en-US"/>
              <a:pPr/>
              <a:t>‹#›</a:t>
            </a:fld>
            <a:endParaRPr lang="en-US"/>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96F771-060D-4004-885F-8171164F13DD}" type="slidenum">
              <a:rPr lang="en-US"/>
              <a:pPr/>
              <a:t>‹#›</a:t>
            </a:fld>
            <a:endParaRPr lang="en-US"/>
          </a:p>
        </p:txBody>
      </p:sp>
    </p:spTree>
  </p:cSld>
  <p:clrMapOvr>
    <a:masterClrMapping/>
  </p:clrMapOvr>
  <p:transition spd="slow">
    <p:comb/>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FE278E-CA85-425C-8322-A99361B9008F}" type="slidenum">
              <a:rPr lang="en-US"/>
              <a:pPr/>
              <a:t>‹#›</a:t>
            </a:fld>
            <a:endParaRPr lang="en-US"/>
          </a:p>
        </p:txBody>
      </p:sp>
    </p:spTree>
  </p:cSld>
  <p:clrMapOvr>
    <a:masterClrMapping/>
  </p:clrMapOvr>
  <p:transition spd="slow">
    <p:comb/>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A6F249-BF15-4211-B523-78BFE45E6CB1}" type="slidenum">
              <a:rPr lang="en-US"/>
              <a:pPr/>
              <a:t>‹#›</a:t>
            </a:fld>
            <a:endParaRPr lang="en-US"/>
          </a:p>
        </p:txBody>
      </p:sp>
    </p:spTree>
  </p:cSld>
  <p:clrMapOvr>
    <a:masterClrMapping/>
  </p:clrMapOvr>
  <p:transition spd="slow">
    <p:comb/>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D0E3B7-EA08-4E10-BD85-C85B62A4F1CC}" type="slidenum">
              <a:rPr lang="en-US"/>
              <a:pPr/>
              <a:t>‹#›</a:t>
            </a:fld>
            <a:endParaRPr lang="en-US"/>
          </a:p>
        </p:txBody>
      </p:sp>
    </p:spTree>
  </p:cSld>
  <p:clrMapOvr>
    <a:masterClrMapping/>
  </p:clrMapOvr>
  <p:transition spd="slow">
    <p:comb/>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A61FEF-128A-45BD-A805-D9728571DEE1}" type="slidenum">
              <a:rPr lang="en-US"/>
              <a:pPr/>
              <a:t>‹#›</a:t>
            </a:fld>
            <a:endParaRPr lang="en-US"/>
          </a:p>
        </p:txBody>
      </p:sp>
    </p:spTree>
  </p:cSld>
  <p:clrMapOvr>
    <a:masterClrMapping/>
  </p:clrMapOvr>
  <p:transition spd="slow">
    <p:comb/>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30D8C1-CD61-4D8C-831E-ADA146A8F9CE}" type="slidenum">
              <a:rPr lang="en-US"/>
              <a:pPr/>
              <a:t>‹#›</a:t>
            </a:fld>
            <a:endParaRPr lang="en-US"/>
          </a:p>
        </p:txBody>
      </p:sp>
    </p:spTree>
  </p:cSld>
  <p:clrMapOvr>
    <a:masterClrMapping/>
  </p:clrMapOvr>
  <p:transition spd="slow">
    <p:comb/>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632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632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a:p>
        </p:txBody>
      </p:sp>
      <p:sp>
        <p:nvSpPr>
          <p:cNvPr id="563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63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56327" name="Rectangle 7"/>
          <p:cNvSpPr>
            <a:spLocks noGrp="1" noChangeArrowheads="1"/>
          </p:cNvSpPr>
          <p:nvPr>
            <p:ph type="dt" sz="half" idx="2"/>
          </p:nvPr>
        </p:nvSpPr>
        <p:spPr/>
        <p:txBody>
          <a:bodyPr/>
          <a:lstStyle>
            <a:lvl1pPr>
              <a:defRPr/>
            </a:lvl1pPr>
          </a:lstStyle>
          <a:p>
            <a:endParaRPr lang="en-US"/>
          </a:p>
        </p:txBody>
      </p:sp>
      <p:sp>
        <p:nvSpPr>
          <p:cNvPr id="56328"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56329" name="Rectangle 9"/>
          <p:cNvSpPr>
            <a:spLocks noGrp="1" noChangeArrowheads="1"/>
          </p:cNvSpPr>
          <p:nvPr>
            <p:ph type="sldNum" sz="quarter" idx="4"/>
          </p:nvPr>
        </p:nvSpPr>
        <p:spPr>
          <a:xfrm>
            <a:off x="6858000" y="6391275"/>
            <a:ext cx="1600200" cy="457200"/>
          </a:xfrm>
        </p:spPr>
        <p:txBody>
          <a:bodyPr/>
          <a:lstStyle>
            <a:lvl1pPr>
              <a:defRPr/>
            </a:lvl1pPr>
          </a:lstStyle>
          <a:p>
            <a:fld id="{77B56182-1719-4C87-BAD4-CF7CA19C1B27}" type="slidenum">
              <a:rPr lang="en-US"/>
              <a:pPr/>
              <a:t>‹#›</a:t>
            </a:fld>
            <a:endParaRPr lang="en-US"/>
          </a:p>
        </p:txBody>
      </p:sp>
    </p:spTree>
  </p:cSld>
  <p:clrMapOvr>
    <a:masterClrMapping/>
  </p:clrMapOvr>
  <p:transition spd="slow">
    <p:comb/>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A7D861-E4CC-4E38-99BC-8B38831F9099}" type="slidenum">
              <a:rPr lang="en-US"/>
              <a:pPr/>
              <a:t>‹#›</a:t>
            </a:fld>
            <a:endParaRPr lang="en-US"/>
          </a:p>
        </p:txBody>
      </p:sp>
    </p:spTree>
  </p:cSld>
  <p:clrMapOvr>
    <a:masterClrMapping/>
  </p:clrMapOvr>
  <p:transition spd="slow">
    <p:comb/>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9CAB68-A2D6-4BAE-9888-4EA19CA64BBB}" type="slidenum">
              <a:rPr lang="en-US"/>
              <a:pPr/>
              <a:t>‹#›</a:t>
            </a:fld>
            <a:endParaRPr lang="en-US"/>
          </a:p>
        </p:txBody>
      </p:sp>
    </p:spTree>
  </p:cSld>
  <p:clrMapOvr>
    <a:masterClrMapping/>
  </p:clrMapOvr>
  <p:transition spd="slow">
    <p:comb/>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39EB97-AF41-46F0-9B77-EA9DCF5DD5CE}" type="slidenum">
              <a:rPr lang="en-US"/>
              <a:pPr/>
              <a:t>‹#›</a:t>
            </a:fld>
            <a:endParaRPr lang="en-US"/>
          </a:p>
        </p:txBody>
      </p:sp>
    </p:spTree>
  </p:cSld>
  <p:clrMapOvr>
    <a:masterClrMapping/>
  </p:clrMapOvr>
  <p:transition spd="slow">
    <p:comb/>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C08BBA-2750-41DF-8CD2-3C0B8EF883E8}" type="slidenum">
              <a:rPr lang="en-US"/>
              <a:pPr/>
              <a:t>‹#›</a:t>
            </a:fld>
            <a:endParaRPr lang="en-US"/>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65F01D-D622-49C3-8572-E3BC09B9EF54}" type="slidenum">
              <a:rPr lang="en-US"/>
              <a:pPr/>
              <a:t>‹#›</a:t>
            </a:fld>
            <a:endParaRPr lang="en-US"/>
          </a:p>
        </p:txBody>
      </p:sp>
    </p:spTree>
  </p:cSld>
  <p:clrMapOvr>
    <a:masterClrMapping/>
  </p:clrMapOvr>
  <p:transition spd="slow">
    <p:comb/>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F742C5-53C3-46E4-9698-A8D449312D5F}" type="slidenum">
              <a:rPr lang="en-US"/>
              <a:pPr/>
              <a:t>‹#›</a:t>
            </a:fld>
            <a:endParaRPr lang="en-US"/>
          </a:p>
        </p:txBody>
      </p:sp>
    </p:spTree>
  </p:cSld>
  <p:clrMapOvr>
    <a:masterClrMapping/>
  </p:clrMapOvr>
  <p:transition spd="slow">
    <p:comb/>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4FAECF-DFA4-42E7-A4D7-9149A7A79142}" type="slidenum">
              <a:rPr lang="en-US"/>
              <a:pPr/>
              <a:t>‹#›</a:t>
            </a:fld>
            <a:endParaRPr lang="en-US"/>
          </a:p>
        </p:txBody>
      </p:sp>
    </p:spTree>
  </p:cSld>
  <p:clrMapOvr>
    <a:masterClrMapping/>
  </p:clrMapOvr>
  <p:transition spd="slow">
    <p:comb/>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CBCCF1-720A-4D6E-88A8-2DFE1C6DB475}" type="slidenum">
              <a:rPr lang="en-US"/>
              <a:pPr/>
              <a:t>‹#›</a:t>
            </a:fld>
            <a:endParaRPr lang="en-US"/>
          </a:p>
        </p:txBody>
      </p:sp>
    </p:spTree>
  </p:cSld>
  <p:clrMapOvr>
    <a:masterClrMapping/>
  </p:clrMapOvr>
  <p:transition spd="slow">
    <p:comb/>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544ABB-31C4-4C28-9637-9CF2F41E812B}" type="slidenum">
              <a:rPr lang="en-US"/>
              <a:pPr/>
              <a:t>‹#›</a:t>
            </a:fld>
            <a:endParaRPr lang="en-US"/>
          </a:p>
        </p:txBody>
      </p:sp>
    </p:spTree>
  </p:cSld>
  <p:clrMapOvr>
    <a:masterClrMapping/>
  </p:clrMapOvr>
  <p:transition spd="slow">
    <p:comb/>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A36C66-CC0D-4880-BB1C-0EEDF04445E7}" type="slidenum">
              <a:rPr lang="en-US"/>
              <a:pPr/>
              <a:t>‹#›</a:t>
            </a:fld>
            <a:endParaRPr lang="en-US"/>
          </a:p>
        </p:txBody>
      </p:sp>
    </p:spTree>
  </p:cSld>
  <p:clrMapOvr>
    <a:masterClrMapping/>
  </p:clrMapOvr>
  <p:transition spd="slow">
    <p:comb/>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FD7D12-9BEC-4059-9BEF-E0EE4AA679DF}" type="slidenum">
              <a:rPr lang="en-US"/>
              <a:pPr/>
              <a:t>‹#›</a:t>
            </a:fld>
            <a:endParaRPr lang="en-US"/>
          </a:p>
        </p:txBody>
      </p:sp>
    </p:spTree>
  </p:cSld>
  <p:clrMapOvr>
    <a:masterClrMapping/>
  </p:clrMapOvr>
  <p:transition spd="slow">
    <p:comb/>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86F55F-23DC-40E2-ADF4-1210E668F891}" type="slidenum">
              <a:rPr lang="en-US"/>
              <a:pPr/>
              <a:t>‹#›</a:t>
            </a:fld>
            <a:endParaRPr lang="en-US"/>
          </a:p>
        </p:txBody>
      </p:sp>
    </p:spTree>
  </p:cSld>
  <p:clrMapOvr>
    <a:masterClrMapping/>
  </p:clrMapOvr>
  <p:transition spd="slow">
    <p:comb/>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5939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939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59397" name="Rectangle 5"/>
          <p:cNvSpPr>
            <a:spLocks noGrp="1" noChangeArrowheads="1"/>
          </p:cNvSpPr>
          <p:nvPr>
            <p:ph type="dt" sz="half" idx="2"/>
          </p:nvPr>
        </p:nvSpPr>
        <p:spPr/>
        <p:txBody>
          <a:bodyPr/>
          <a:lstStyle>
            <a:lvl1pPr>
              <a:defRPr/>
            </a:lvl1pPr>
          </a:lstStyle>
          <a:p>
            <a:endParaRPr lang="en-US" altLang="en-US"/>
          </a:p>
        </p:txBody>
      </p:sp>
      <p:sp>
        <p:nvSpPr>
          <p:cNvPr id="59398" name="Rectangle 6"/>
          <p:cNvSpPr>
            <a:spLocks noGrp="1" noChangeArrowheads="1"/>
          </p:cNvSpPr>
          <p:nvPr>
            <p:ph type="ftr" sz="quarter" idx="3"/>
          </p:nvPr>
        </p:nvSpPr>
        <p:spPr/>
        <p:txBody>
          <a:bodyPr/>
          <a:lstStyle>
            <a:lvl1pPr>
              <a:defRPr/>
            </a:lvl1pPr>
          </a:lstStyle>
          <a:p>
            <a:endParaRPr lang="en-US" altLang="en-US"/>
          </a:p>
        </p:txBody>
      </p:sp>
      <p:sp>
        <p:nvSpPr>
          <p:cNvPr id="59399" name="Rectangle 7"/>
          <p:cNvSpPr>
            <a:spLocks noGrp="1" noChangeArrowheads="1"/>
          </p:cNvSpPr>
          <p:nvPr>
            <p:ph type="sldNum" sz="quarter" idx="4"/>
          </p:nvPr>
        </p:nvSpPr>
        <p:spPr/>
        <p:txBody>
          <a:bodyPr/>
          <a:lstStyle>
            <a:lvl1pPr>
              <a:defRPr/>
            </a:lvl1pPr>
          </a:lstStyle>
          <a:p>
            <a:fld id="{4C8B8F3C-8B05-41C8-8F0B-D184533E4A8C}" type="slidenum">
              <a:rPr lang="en-US" altLang="en-US"/>
              <a:pPr/>
              <a:t>‹#›</a:t>
            </a:fld>
            <a:endParaRPr lang="en-US" altLang="en-US"/>
          </a:p>
        </p:txBody>
      </p:sp>
      <p:grpSp>
        <p:nvGrpSpPr>
          <p:cNvPr id="59400" name="Group 8"/>
          <p:cNvGrpSpPr>
            <a:grpSpLocks/>
          </p:cNvGrpSpPr>
          <p:nvPr/>
        </p:nvGrpSpPr>
        <p:grpSpPr bwMode="auto">
          <a:xfrm>
            <a:off x="7493000" y="2992438"/>
            <a:ext cx="1338263" cy="2189162"/>
            <a:chOff x="4704" y="1885"/>
            <a:chExt cx="843" cy="1379"/>
          </a:xfrm>
        </p:grpSpPr>
        <p:sp>
          <p:nvSpPr>
            <p:cNvPr id="5940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5940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5940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5940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5940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5940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5940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5940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5940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5941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5941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5941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5941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5941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5941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5941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5941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5941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5941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5942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5942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5942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5942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5942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5942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5942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5942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5942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5942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5943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5943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5943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ransition spd="slow">
    <p:comb/>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4FAC05-6550-4BDA-ADE4-9791C52A77A2}" type="slidenum">
              <a:rPr lang="en-US" altLang="en-US"/>
              <a:pPr/>
              <a:t>‹#›</a:t>
            </a:fld>
            <a:endParaRPr lang="en-US" altLang="en-US"/>
          </a:p>
        </p:txBody>
      </p:sp>
    </p:spTree>
  </p:cSld>
  <p:clrMapOvr>
    <a:masterClrMapping/>
  </p:clrMapOvr>
  <p:transition spd="slow">
    <p:comb/>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4C0416-9EF7-4E2C-AE83-23545B78D36D}" type="slidenum">
              <a:rPr lang="en-US" altLang="en-US"/>
              <a:pPr/>
              <a:t>‹#›</a:t>
            </a:fld>
            <a:endParaRPr lang="en-US" altLang="en-US"/>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4CD23A6-EAB1-4A07-A467-89E8A30D1A39}" type="slidenum">
              <a:rPr lang="en-US"/>
              <a:pPr/>
              <a:t>‹#›</a:t>
            </a:fld>
            <a:endParaRPr lang="en-US"/>
          </a:p>
        </p:txBody>
      </p:sp>
    </p:spTree>
  </p:cSld>
  <p:clrMapOvr>
    <a:masterClrMapping/>
  </p:clrMapOvr>
  <p:transition spd="slow">
    <p:comb/>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30AE73F-6A0B-4726-BC1C-C1FDD7BAF2AC}" type="slidenum">
              <a:rPr lang="en-US" altLang="en-US"/>
              <a:pPr/>
              <a:t>‹#›</a:t>
            </a:fld>
            <a:endParaRPr lang="en-US" altLang="en-US"/>
          </a:p>
        </p:txBody>
      </p:sp>
    </p:spTree>
  </p:cSld>
  <p:clrMapOvr>
    <a:masterClrMapping/>
  </p:clrMapOvr>
  <p:transition spd="slow">
    <p:comb/>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7A8A128-841C-449C-AB20-CEDCCCB72C21}" type="slidenum">
              <a:rPr lang="en-US" altLang="en-US"/>
              <a:pPr/>
              <a:t>‹#›</a:t>
            </a:fld>
            <a:endParaRPr lang="en-US" altLang="en-US"/>
          </a:p>
        </p:txBody>
      </p:sp>
    </p:spTree>
  </p:cSld>
  <p:clrMapOvr>
    <a:masterClrMapping/>
  </p:clrMapOvr>
  <p:transition spd="slow">
    <p:comb/>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0FD98D2-33D8-460A-BC3E-953CB96633DF}" type="slidenum">
              <a:rPr lang="en-US" altLang="en-US"/>
              <a:pPr/>
              <a:t>‹#›</a:t>
            </a:fld>
            <a:endParaRPr lang="en-US" altLang="en-US"/>
          </a:p>
        </p:txBody>
      </p:sp>
    </p:spTree>
  </p:cSld>
  <p:clrMapOvr>
    <a:masterClrMapping/>
  </p:clrMapOvr>
  <p:transition spd="slow">
    <p:comb/>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6D7495-EA2D-4C31-A1F4-AAAF30049B55}" type="slidenum">
              <a:rPr lang="en-US" altLang="en-US"/>
              <a:pPr/>
              <a:t>‹#›</a:t>
            </a:fld>
            <a:endParaRPr lang="en-US" altLang="en-US"/>
          </a:p>
        </p:txBody>
      </p:sp>
    </p:spTree>
  </p:cSld>
  <p:clrMapOvr>
    <a:masterClrMapping/>
  </p:clrMapOvr>
  <p:transition spd="slow">
    <p:comb/>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293368-3F21-4FE7-9159-E37F48AA289F}" type="slidenum">
              <a:rPr lang="en-US" altLang="en-US"/>
              <a:pPr/>
              <a:t>‹#›</a:t>
            </a:fld>
            <a:endParaRPr lang="en-US" altLang="en-US"/>
          </a:p>
        </p:txBody>
      </p:sp>
    </p:spTree>
  </p:cSld>
  <p:clrMapOvr>
    <a:masterClrMapping/>
  </p:clrMapOvr>
  <p:transition spd="slow">
    <p:comb/>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6F78A6A-2CF2-4136-811A-120E0E2A0C6A}" type="slidenum">
              <a:rPr lang="en-US" altLang="en-US"/>
              <a:pPr/>
              <a:t>‹#›</a:t>
            </a:fld>
            <a:endParaRPr lang="en-US" altLang="en-US"/>
          </a:p>
        </p:txBody>
      </p:sp>
    </p:spTree>
  </p:cSld>
  <p:clrMapOvr>
    <a:masterClrMapping/>
  </p:clrMapOvr>
  <p:transition spd="slow">
    <p:comb/>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69BCC9-2D02-489E-8ACC-E6138F89D604}" type="slidenum">
              <a:rPr lang="en-US" altLang="en-US"/>
              <a:pPr/>
              <a:t>‹#›</a:t>
            </a:fld>
            <a:endParaRPr lang="en-US" altLang="en-US"/>
          </a:p>
        </p:txBody>
      </p:sp>
    </p:spTree>
  </p:cSld>
  <p:clrMapOvr>
    <a:masterClrMapping/>
  </p:clrMapOvr>
  <p:transition spd="slow">
    <p:comb/>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905F1A-3618-404E-BB01-FB92A4F1CAE5}" type="slidenum">
              <a:rPr lang="en-US" altLang="en-US"/>
              <a:pPr/>
              <a:t>‹#›</a:t>
            </a:fld>
            <a:endParaRPr lang="en-US" altLang="en-US"/>
          </a:p>
        </p:txBody>
      </p:sp>
    </p:spTree>
  </p:cSld>
  <p:clrMapOvr>
    <a:masterClrMapping/>
  </p:clrMapOvr>
  <p:transition spd="slow">
    <p:comb/>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86F55F-23DC-40E2-ADF4-1210E668F891}" type="slidenum">
              <a:rPr lang="en-US"/>
              <a:pPr/>
              <a:t>‹#›</a:t>
            </a:fld>
            <a:endParaRPr lang="en-US"/>
          </a:p>
        </p:txBody>
      </p:sp>
    </p:spTree>
  </p:cSld>
  <p:clrMapOvr>
    <a:masterClrMapping/>
  </p:clrMapOvr>
  <p:transition spd="slow">
    <p:comb/>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endParaRPr lang="en-US" sz="2400">
              <a:latin typeface="Times New Roman" pitchFamily="18" charset="0"/>
            </a:endParaRPr>
          </a:p>
        </p:txBody>
      </p:sp>
      <p:sp>
        <p:nvSpPr>
          <p:cNvPr id="6451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6451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64517" name="Rectangle 5"/>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64518" name="Rectangle 6"/>
          <p:cNvSpPr>
            <a:spLocks noGrp="1" noChangeArrowheads="1"/>
          </p:cNvSpPr>
          <p:nvPr>
            <p:ph type="ftr" sz="quarter" idx="3"/>
          </p:nvPr>
        </p:nvSpPr>
        <p:spPr/>
        <p:txBody>
          <a:bodyPr/>
          <a:lstStyle>
            <a:lvl1pPr>
              <a:defRPr/>
            </a:lvl1pPr>
          </a:lstStyle>
          <a:p>
            <a:endParaRPr lang="en-US"/>
          </a:p>
        </p:txBody>
      </p:sp>
      <p:sp>
        <p:nvSpPr>
          <p:cNvPr id="64519" name="Rectangle 7"/>
          <p:cNvSpPr>
            <a:spLocks noGrp="1" noChangeArrowheads="1"/>
          </p:cNvSpPr>
          <p:nvPr>
            <p:ph type="sldNum" sz="quarter" idx="4"/>
          </p:nvPr>
        </p:nvSpPr>
        <p:spPr>
          <a:xfrm>
            <a:off x="6553200" y="6248400"/>
            <a:ext cx="2133600" cy="457200"/>
          </a:xfrm>
        </p:spPr>
        <p:txBody>
          <a:bodyPr/>
          <a:lstStyle>
            <a:lvl1pPr>
              <a:defRPr b="1"/>
            </a:lvl1pPr>
          </a:lstStyle>
          <a:p>
            <a:fld id="{C8BDDA0F-5426-459D-913C-CD33673BB4F0}" type="slidenum">
              <a:rPr lang="en-US"/>
              <a:pPr/>
              <a:t>‹#›</a:t>
            </a:fld>
            <a:endParaRPr lang="en-US"/>
          </a:p>
        </p:txBody>
      </p:sp>
      <p:grpSp>
        <p:nvGrpSpPr>
          <p:cNvPr id="64520" name="Group 8"/>
          <p:cNvGrpSpPr>
            <a:grpSpLocks/>
          </p:cNvGrpSpPr>
          <p:nvPr/>
        </p:nvGrpSpPr>
        <p:grpSpPr bwMode="auto">
          <a:xfrm>
            <a:off x="381000" y="304800"/>
            <a:ext cx="8391525" cy="5791200"/>
            <a:chOff x="240" y="192"/>
            <a:chExt cx="5286" cy="3648"/>
          </a:xfrm>
        </p:grpSpPr>
        <p:sp>
          <p:nvSpPr>
            <p:cNvPr id="64521"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latin typeface="Times New Roman" pitchFamily="18" charset="0"/>
              </a:endParaRPr>
            </a:p>
          </p:txBody>
        </p:sp>
        <p:sp>
          <p:nvSpPr>
            <p:cNvPr id="64522"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64523"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latin typeface="Times New Roman" pitchFamily="18" charset="0"/>
              </a:endParaRPr>
            </a:p>
          </p:txBody>
        </p:sp>
        <p:sp>
          <p:nvSpPr>
            <p:cNvPr id="64524"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64525"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64526"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grpSp>
    </p:spTree>
  </p:cSld>
  <p:clrMapOvr>
    <a:masterClrMapping/>
  </p:clrMapOvr>
  <p:transition spd="slow">
    <p:comb/>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56163" y="1981200"/>
            <a:ext cx="3754437" cy="4114800"/>
          </a:xfrm>
        </p:spPr>
        <p:txBody>
          <a:bodyPr/>
          <a:lstStyle/>
          <a:p>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91BF3F29-B453-4009-AAB5-4C5246250CDC}" type="slidenum">
              <a:rPr lang="en-US"/>
              <a:pPr/>
              <a:t>‹#›</a:t>
            </a:fld>
            <a:endParaRPr lang="en-US"/>
          </a:p>
        </p:txBody>
      </p:sp>
    </p:spTree>
  </p:cSld>
  <p:clrMapOvr>
    <a:masterClrMapping/>
  </p:clrMapOvr>
  <p:transition spd="slow">
    <p:comb/>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AE114-526D-4595-A8C5-3665B37F4235}" type="slidenum">
              <a:rPr lang="en-US"/>
              <a:pPr/>
              <a:t>‹#›</a:t>
            </a:fld>
            <a:endParaRPr lang="en-US"/>
          </a:p>
        </p:txBody>
      </p:sp>
    </p:spTree>
  </p:cSld>
  <p:clrMapOvr>
    <a:masterClrMapping/>
  </p:clrMapOvr>
  <p:transition spd="slow">
    <p:comb/>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FD55FE-2ACF-42AF-8C3A-9035496C992E}" type="slidenum">
              <a:rPr lang="en-US"/>
              <a:pPr/>
              <a:t>‹#›</a:t>
            </a:fld>
            <a:endParaRPr lang="en-US"/>
          </a:p>
        </p:txBody>
      </p:sp>
    </p:spTree>
  </p:cSld>
  <p:clrMapOvr>
    <a:masterClrMapping/>
  </p:clrMapOvr>
  <p:transition spd="slow">
    <p:comb/>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71A325-37B3-42BA-B3BF-709AD772BBE8}" type="slidenum">
              <a:rPr lang="en-US"/>
              <a:pPr/>
              <a:t>‹#›</a:t>
            </a:fld>
            <a:endParaRPr lang="en-US"/>
          </a:p>
        </p:txBody>
      </p:sp>
    </p:spTree>
  </p:cSld>
  <p:clrMapOvr>
    <a:masterClrMapping/>
  </p:clrMapOvr>
  <p:transition spd="slow">
    <p:comb/>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D5FA6C-CE0A-413F-9DE9-0A6735B06029}" type="slidenum">
              <a:rPr lang="en-US"/>
              <a:pPr/>
              <a:t>‹#›</a:t>
            </a:fld>
            <a:endParaRPr lang="en-US"/>
          </a:p>
        </p:txBody>
      </p:sp>
    </p:spTree>
  </p:cSld>
  <p:clrMapOvr>
    <a:masterClrMapping/>
  </p:clrMapOvr>
  <p:transition spd="slow">
    <p:comb/>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8D1DED-4A83-4B61-AA75-03F9F2439A83}" type="slidenum">
              <a:rPr lang="en-US"/>
              <a:pPr/>
              <a:t>‹#›</a:t>
            </a:fld>
            <a:endParaRPr lang="en-US"/>
          </a:p>
        </p:txBody>
      </p:sp>
    </p:spTree>
  </p:cSld>
  <p:clrMapOvr>
    <a:masterClrMapping/>
  </p:clrMapOvr>
  <p:transition spd="slow">
    <p:comb/>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1F6F40-DD3F-4332-A48A-3FD8669AEA82}" type="slidenum">
              <a:rPr lang="en-US"/>
              <a:pPr/>
              <a:t>‹#›</a:t>
            </a:fld>
            <a:endParaRPr lang="en-US"/>
          </a:p>
        </p:txBody>
      </p:sp>
    </p:spTree>
  </p:cSld>
  <p:clrMapOvr>
    <a:masterClrMapping/>
  </p:clrMapOvr>
  <p:transition spd="slow">
    <p:comb/>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A7B9DD-8448-4314-B204-084076FA9549}" type="slidenum">
              <a:rPr lang="en-US"/>
              <a:pPr/>
              <a:t>‹#›</a:t>
            </a:fld>
            <a:endParaRPr lang="en-US"/>
          </a:p>
        </p:txBody>
      </p:sp>
    </p:spTree>
  </p:cSld>
  <p:clrMapOvr>
    <a:masterClrMapping/>
  </p:clrMapOvr>
  <p:transition spd="slow">
    <p:comb/>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91D342-FFB7-45C9-99C6-65C2D43D55B5}" type="slidenum">
              <a:rPr lang="en-US"/>
              <a:pPr/>
              <a:t>‹#›</a:t>
            </a:fld>
            <a:endParaRPr lang="en-US"/>
          </a:p>
        </p:txBody>
      </p:sp>
    </p:spTree>
  </p:cSld>
  <p:clrMapOvr>
    <a:masterClrMapping/>
  </p:clrMapOvr>
  <p:transition spd="slow">
    <p:comb/>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10F4CA-2A2C-4D74-86F3-83ABE4B9BF42}" type="slidenum">
              <a:rPr lang="en-US"/>
              <a:pPr/>
              <a:t>‹#›</a:t>
            </a:fld>
            <a:endParaRPr lang="en-US"/>
          </a:p>
        </p:txBody>
      </p:sp>
    </p:spTree>
  </p:cSld>
  <p:clrMapOvr>
    <a:masterClrMapping/>
  </p:clrMapOvr>
  <p:transition spd="slow">
    <p:comb/>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A4737F-293E-4561-8CE4-8239B0A6629B}" type="slidenum">
              <a:rPr lang="en-US"/>
              <a:pPr/>
              <a:t>‹#›</a:t>
            </a:fld>
            <a:endParaRPr lang="en-US"/>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86F55F-23DC-40E2-ADF4-1210E668F891}" type="slidenum">
              <a:rPr lang="en-US"/>
              <a:pPr/>
              <a:t>‹#›</a:t>
            </a:fld>
            <a:endParaRPr lang="en-US"/>
          </a:p>
        </p:txBody>
      </p:sp>
    </p:spTree>
  </p:cSld>
  <p:clrMapOvr>
    <a:masterClrMapping/>
  </p:clrMapOvr>
  <p:transition spd="slow">
    <p:comb/>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7065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70660"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70661"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70662" name="Rectangle 6"/>
          <p:cNvSpPr>
            <a:spLocks noGrp="1" noChangeArrowheads="1"/>
          </p:cNvSpPr>
          <p:nvPr>
            <p:ph type="sldNum" sz="quarter" idx="4"/>
          </p:nvPr>
        </p:nvSpPr>
        <p:spPr>
          <a:xfrm>
            <a:off x="2209800" y="6248400"/>
            <a:ext cx="1219200" cy="457200"/>
          </a:xfrm>
        </p:spPr>
        <p:txBody>
          <a:bodyPr/>
          <a:lstStyle>
            <a:lvl1pPr>
              <a:defRPr/>
            </a:lvl1pPr>
          </a:lstStyle>
          <a:p>
            <a:fld id="{BA78D5DC-F655-47AC-8953-F540C8F22C55}" type="slidenum">
              <a:rPr lang="en-US"/>
              <a:pPr/>
              <a:t>‹#›</a:t>
            </a:fld>
            <a:endParaRPr lang="en-US"/>
          </a:p>
        </p:txBody>
      </p:sp>
      <p:sp>
        <p:nvSpPr>
          <p:cNvPr id="7066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en-US"/>
          </a:p>
        </p:txBody>
      </p:sp>
      <p:sp>
        <p:nvSpPr>
          <p:cNvPr id="7066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7066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7066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Tree>
  </p:cSld>
  <p:clrMapOvr>
    <a:masterClrMapping/>
  </p:clrMapOvr>
  <p:transition spd="slow">
    <p:comb/>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C7FA39-D9F3-4510-BFFA-7C36B1CDE7E9}" type="slidenum">
              <a:rPr lang="en-US"/>
              <a:pPr/>
              <a:t>‹#›</a:t>
            </a:fld>
            <a:endParaRPr lang="en-US"/>
          </a:p>
        </p:txBody>
      </p:sp>
    </p:spTree>
  </p:cSld>
  <p:clrMapOvr>
    <a:masterClrMapping/>
  </p:clrMapOvr>
  <p:transition spd="slow">
    <p:comb/>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A3DFD9-3483-4E05-B194-31F18D47B18C}" type="slidenum">
              <a:rPr lang="en-US"/>
              <a:pPr/>
              <a:t>‹#›</a:t>
            </a:fld>
            <a:endParaRPr lang="en-US"/>
          </a:p>
        </p:txBody>
      </p:sp>
    </p:spTree>
  </p:cSld>
  <p:clrMapOvr>
    <a:masterClrMapping/>
  </p:clrMapOvr>
  <p:transition spd="slow">
    <p:comb/>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E8AFF9-BFBE-48FE-BA1D-6F11A8C068E3}" type="slidenum">
              <a:rPr lang="en-US"/>
              <a:pPr/>
              <a:t>‹#›</a:t>
            </a:fld>
            <a:endParaRPr lang="en-US"/>
          </a:p>
        </p:txBody>
      </p:sp>
    </p:spTree>
  </p:cSld>
  <p:clrMapOvr>
    <a:masterClrMapping/>
  </p:clrMapOvr>
  <p:transition spd="slow">
    <p:comb/>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7F1DBD5-2900-4777-81C8-835CC4904C46}" type="slidenum">
              <a:rPr lang="en-US"/>
              <a:pPr/>
              <a:t>‹#›</a:t>
            </a:fld>
            <a:endParaRPr lang="en-US"/>
          </a:p>
        </p:txBody>
      </p:sp>
    </p:spTree>
  </p:cSld>
  <p:clrMapOvr>
    <a:masterClrMapping/>
  </p:clrMapOvr>
  <p:transition spd="slow">
    <p:comb/>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B787FFB-12A2-467A-9EF5-28D5755F46C2}" type="slidenum">
              <a:rPr lang="en-US"/>
              <a:pPr/>
              <a:t>‹#›</a:t>
            </a:fld>
            <a:endParaRPr lang="en-US"/>
          </a:p>
        </p:txBody>
      </p:sp>
    </p:spTree>
  </p:cSld>
  <p:clrMapOvr>
    <a:masterClrMapping/>
  </p:clrMapOvr>
  <p:transition spd="slow">
    <p:comb/>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F01151-5F7A-437D-BD66-1399FAB9DAF0}" type="slidenum">
              <a:rPr lang="en-US"/>
              <a:pPr/>
              <a:t>‹#›</a:t>
            </a:fld>
            <a:endParaRPr lang="en-US"/>
          </a:p>
        </p:txBody>
      </p:sp>
    </p:spTree>
  </p:cSld>
  <p:clrMapOvr>
    <a:masterClrMapping/>
  </p:clrMapOvr>
  <p:transition spd="slow">
    <p:comb/>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7AE34B-E191-4161-8F8C-CA1B576B1B83}" type="slidenum">
              <a:rPr lang="en-US"/>
              <a:pPr/>
              <a:t>‹#›</a:t>
            </a:fld>
            <a:endParaRPr lang="en-US"/>
          </a:p>
        </p:txBody>
      </p:sp>
    </p:spTree>
  </p:cSld>
  <p:clrMapOvr>
    <a:masterClrMapping/>
  </p:clrMapOvr>
  <p:transition spd="slow">
    <p:comb/>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C8F527-7BD3-449E-93C4-5B58A268F70F}" type="slidenum">
              <a:rPr lang="en-US"/>
              <a:pPr/>
              <a:t>‹#›</a:t>
            </a:fld>
            <a:endParaRPr lang="en-US"/>
          </a:p>
        </p:txBody>
      </p:sp>
    </p:spTree>
  </p:cSld>
  <p:clrMapOvr>
    <a:masterClrMapping/>
  </p:clrMapOvr>
  <p:transition spd="slow">
    <p:comb/>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5198EA-1C74-4BE3-B8B5-867C4D279DC6}" type="slidenum">
              <a:rPr lang="en-US"/>
              <a:pPr/>
              <a:t>‹#›</a:t>
            </a:fld>
            <a:endParaRPr lang="en-US"/>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4000" cy="6858000"/>
            <a:chOff x="0" y="0"/>
            <a:chExt cx="5760" cy="4320"/>
          </a:xfrm>
        </p:grpSpPr>
        <p:sp>
          <p:nvSpPr>
            <p:cNvPr id="1433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434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4341" name="Group 5"/>
            <p:cNvGrpSpPr>
              <a:grpSpLocks/>
            </p:cNvGrpSpPr>
            <p:nvPr/>
          </p:nvGrpSpPr>
          <p:grpSpPr bwMode="auto">
            <a:xfrm>
              <a:off x="0" y="672"/>
              <a:ext cx="1806" cy="1989"/>
              <a:chOff x="0" y="672"/>
              <a:chExt cx="1806" cy="1989"/>
            </a:xfrm>
          </p:grpSpPr>
          <p:sp>
            <p:nvSpPr>
              <p:cNvPr id="1434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434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434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434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434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434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434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434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435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435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435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4353" name="Rectangle 17"/>
          <p:cNvSpPr>
            <a:spLocks noGrp="1" noChangeArrowheads="1"/>
          </p:cNvSpPr>
          <p:nvPr>
            <p:ph type="ftr" sz="quarter" idx="3"/>
          </p:nvPr>
        </p:nvSpPr>
        <p:spPr/>
        <p:txBody>
          <a:bodyPr/>
          <a:lstStyle>
            <a:lvl1pPr>
              <a:defRPr/>
            </a:lvl1pPr>
          </a:lstStyle>
          <a:p>
            <a:endParaRPr lang="en-US"/>
          </a:p>
        </p:txBody>
      </p:sp>
      <p:sp>
        <p:nvSpPr>
          <p:cNvPr id="14354" name="Rectangle 18"/>
          <p:cNvSpPr>
            <a:spLocks noGrp="1" noChangeArrowheads="1"/>
          </p:cNvSpPr>
          <p:nvPr>
            <p:ph type="sldNum" sz="quarter" idx="4"/>
          </p:nvPr>
        </p:nvSpPr>
        <p:spPr/>
        <p:txBody>
          <a:bodyPr/>
          <a:lstStyle>
            <a:lvl1pPr>
              <a:defRPr/>
            </a:lvl1pPr>
          </a:lstStyle>
          <a:p>
            <a:fld id="{06D9DA75-DE9B-43E7-90C0-2618BCBC3F67}" type="slidenum">
              <a:rPr lang="en-US"/>
              <a:pPr/>
              <a:t>‹#›</a:t>
            </a:fld>
            <a:endParaRPr lang="en-US"/>
          </a:p>
        </p:txBody>
      </p:sp>
      <p:sp>
        <p:nvSpPr>
          <p:cNvPr id="143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3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ransition spd="slow">
    <p:comb/>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29CFD9-B2C2-454C-ABF0-3D45F34BB9D2}" type="slidenum">
              <a:rPr lang="en-US"/>
              <a:pPr/>
              <a:t>‹#›</a:t>
            </a:fld>
            <a:endParaRPr lang="en-US"/>
          </a:p>
        </p:txBody>
      </p:sp>
    </p:spTree>
  </p:cSld>
  <p:clrMapOvr>
    <a:masterClrMapping/>
  </p:clrMapOvr>
  <p:transition spd="slow">
    <p:comb/>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524000" y="19050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524000" y="40386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6294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2766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1524000" y="6248400"/>
            <a:ext cx="1295400" cy="457200"/>
          </a:xfrm>
        </p:spPr>
        <p:txBody>
          <a:bodyPr/>
          <a:lstStyle>
            <a:lvl1pPr>
              <a:defRPr/>
            </a:lvl1pPr>
          </a:lstStyle>
          <a:p>
            <a:fld id="{6508E482-B2D3-4F0F-BF41-5551FAE83379}" type="slidenum">
              <a:rPr lang="en-US"/>
              <a:pPr/>
              <a:t>‹#›</a:t>
            </a:fld>
            <a:endParaRPr lang="en-US"/>
          </a:p>
        </p:txBody>
      </p:sp>
    </p:spTree>
  </p:cSld>
  <p:clrMapOvr>
    <a:masterClrMapping/>
  </p:clrMapOvr>
  <p:transition spd="slow">
    <p:comb/>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86F55F-23DC-40E2-ADF4-1210E668F891}" type="slidenum">
              <a:rPr lang="en-US"/>
              <a:pPr/>
              <a:t>‹#›</a:t>
            </a:fld>
            <a:endParaRPr lang="en-US"/>
          </a:p>
        </p:txBody>
      </p:sp>
    </p:spTree>
  </p:cSld>
  <p:clrMapOvr>
    <a:masterClrMapping/>
  </p:clrMapOvr>
  <p:transition spd="slow">
    <p:comb/>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826" name="Group 2"/>
          <p:cNvGrpSpPr>
            <a:grpSpLocks/>
          </p:cNvGrpSpPr>
          <p:nvPr/>
        </p:nvGrpSpPr>
        <p:grpSpPr bwMode="auto">
          <a:xfrm>
            <a:off x="2084388" y="296863"/>
            <a:ext cx="6823075" cy="5353050"/>
            <a:chOff x="1313" y="187"/>
            <a:chExt cx="4298" cy="3372"/>
          </a:xfrm>
        </p:grpSpPr>
        <p:grpSp>
          <p:nvGrpSpPr>
            <p:cNvPr id="77827" name="Group 3"/>
            <p:cNvGrpSpPr>
              <a:grpSpLocks/>
            </p:cNvGrpSpPr>
            <p:nvPr/>
          </p:nvGrpSpPr>
          <p:grpSpPr bwMode="auto">
            <a:xfrm>
              <a:off x="2194" y="601"/>
              <a:ext cx="596" cy="447"/>
              <a:chOff x="0" y="0"/>
              <a:chExt cx="768" cy="576"/>
            </a:xfrm>
          </p:grpSpPr>
          <p:sp>
            <p:nvSpPr>
              <p:cNvPr id="77828"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7829"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7830" name="Group 6"/>
            <p:cNvGrpSpPr>
              <a:grpSpLocks/>
            </p:cNvGrpSpPr>
            <p:nvPr/>
          </p:nvGrpSpPr>
          <p:grpSpPr bwMode="auto">
            <a:xfrm>
              <a:off x="1313" y="187"/>
              <a:ext cx="4298" cy="3372"/>
              <a:chOff x="0" y="0"/>
              <a:chExt cx="5533" cy="4341"/>
            </a:xfrm>
          </p:grpSpPr>
          <p:grpSp>
            <p:nvGrpSpPr>
              <p:cNvPr id="77831" name="Group 7"/>
              <p:cNvGrpSpPr>
                <a:grpSpLocks/>
              </p:cNvGrpSpPr>
              <p:nvPr/>
            </p:nvGrpSpPr>
            <p:grpSpPr bwMode="auto">
              <a:xfrm>
                <a:off x="0" y="0"/>
                <a:ext cx="5470" cy="4341"/>
                <a:chOff x="0" y="0"/>
                <a:chExt cx="5470" cy="4341"/>
              </a:xfrm>
            </p:grpSpPr>
            <p:grpSp>
              <p:nvGrpSpPr>
                <p:cNvPr id="77832" name="Group 8"/>
                <p:cNvGrpSpPr>
                  <a:grpSpLocks/>
                </p:cNvGrpSpPr>
                <p:nvPr/>
              </p:nvGrpSpPr>
              <p:grpSpPr bwMode="auto">
                <a:xfrm>
                  <a:off x="1339" y="786"/>
                  <a:ext cx="2919" cy="2151"/>
                  <a:chOff x="1265" y="814"/>
                  <a:chExt cx="2919" cy="2151"/>
                </a:xfrm>
              </p:grpSpPr>
              <p:sp>
                <p:nvSpPr>
                  <p:cNvPr id="77833"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78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7835" name="Group 11"/>
                <p:cNvGrpSpPr>
                  <a:grpSpLocks/>
                </p:cNvGrpSpPr>
                <p:nvPr/>
              </p:nvGrpSpPr>
              <p:grpSpPr bwMode="auto">
                <a:xfrm>
                  <a:off x="0" y="0"/>
                  <a:ext cx="5470" cy="4341"/>
                  <a:chOff x="0" y="0"/>
                  <a:chExt cx="5470" cy="4341"/>
                </a:xfrm>
              </p:grpSpPr>
              <p:grpSp>
                <p:nvGrpSpPr>
                  <p:cNvPr id="77836" name="Group 12"/>
                  <p:cNvGrpSpPr>
                    <a:grpSpLocks/>
                  </p:cNvGrpSpPr>
                  <p:nvPr/>
                </p:nvGrpSpPr>
                <p:grpSpPr bwMode="auto">
                  <a:xfrm>
                    <a:off x="3545" y="1502"/>
                    <a:ext cx="1258" cy="2327"/>
                    <a:chOff x="3471" y="1530"/>
                    <a:chExt cx="1258" cy="2327"/>
                  </a:xfrm>
                </p:grpSpPr>
                <p:sp>
                  <p:nvSpPr>
                    <p:cNvPr id="77837"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7838"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39" name="Group 15"/>
                  <p:cNvGrpSpPr>
                    <a:grpSpLocks/>
                  </p:cNvGrpSpPr>
                  <p:nvPr/>
                </p:nvGrpSpPr>
                <p:grpSpPr bwMode="auto">
                  <a:xfrm>
                    <a:off x="2938" y="1991"/>
                    <a:ext cx="2463" cy="1332"/>
                    <a:chOff x="2864" y="2019"/>
                    <a:chExt cx="2463" cy="1332"/>
                  </a:xfrm>
                </p:grpSpPr>
                <p:sp>
                  <p:nvSpPr>
                    <p:cNvPr id="77840"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41"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42" name="Group 18"/>
                  <p:cNvGrpSpPr>
                    <a:grpSpLocks/>
                  </p:cNvGrpSpPr>
                  <p:nvPr/>
                </p:nvGrpSpPr>
                <p:grpSpPr bwMode="auto">
                  <a:xfrm>
                    <a:off x="2971" y="1804"/>
                    <a:ext cx="2477" cy="1064"/>
                    <a:chOff x="2897" y="1832"/>
                    <a:chExt cx="2477" cy="1064"/>
                  </a:xfrm>
                </p:grpSpPr>
                <p:sp>
                  <p:nvSpPr>
                    <p:cNvPr id="77843"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44"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45" name="Group 21"/>
                  <p:cNvGrpSpPr>
                    <a:grpSpLocks/>
                  </p:cNvGrpSpPr>
                  <p:nvPr/>
                </p:nvGrpSpPr>
                <p:grpSpPr bwMode="auto">
                  <a:xfrm>
                    <a:off x="2998" y="1608"/>
                    <a:ext cx="2472" cy="927"/>
                    <a:chOff x="2924" y="1636"/>
                    <a:chExt cx="2472" cy="927"/>
                  </a:xfrm>
                </p:grpSpPr>
                <p:sp>
                  <p:nvSpPr>
                    <p:cNvPr id="77846"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47"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48" name="Group 24"/>
                  <p:cNvGrpSpPr>
                    <a:grpSpLocks/>
                  </p:cNvGrpSpPr>
                  <p:nvPr/>
                </p:nvGrpSpPr>
                <p:grpSpPr bwMode="auto">
                  <a:xfrm>
                    <a:off x="3032" y="1386"/>
                    <a:ext cx="2342" cy="657"/>
                    <a:chOff x="2958" y="1414"/>
                    <a:chExt cx="2342" cy="657"/>
                  </a:xfrm>
                </p:grpSpPr>
                <p:sp>
                  <p:nvSpPr>
                    <p:cNvPr id="77849"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50"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51" name="Group 27"/>
                  <p:cNvGrpSpPr>
                    <a:grpSpLocks/>
                  </p:cNvGrpSpPr>
                  <p:nvPr/>
                </p:nvGrpSpPr>
                <p:grpSpPr bwMode="auto">
                  <a:xfrm>
                    <a:off x="3057" y="1241"/>
                    <a:ext cx="2150" cy="343"/>
                    <a:chOff x="2983" y="1269"/>
                    <a:chExt cx="2150" cy="343"/>
                  </a:xfrm>
                </p:grpSpPr>
                <p:sp>
                  <p:nvSpPr>
                    <p:cNvPr id="77852"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53"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54" name="Group 30"/>
                  <p:cNvGrpSpPr>
                    <a:grpSpLocks/>
                  </p:cNvGrpSpPr>
                  <p:nvPr/>
                </p:nvGrpSpPr>
                <p:grpSpPr bwMode="auto">
                  <a:xfrm>
                    <a:off x="3012" y="889"/>
                    <a:ext cx="1879" cy="427"/>
                    <a:chOff x="2938" y="917"/>
                    <a:chExt cx="1879" cy="427"/>
                  </a:xfrm>
                </p:grpSpPr>
                <p:sp>
                  <p:nvSpPr>
                    <p:cNvPr id="77855"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56"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57" name="Group 33"/>
                  <p:cNvGrpSpPr>
                    <a:grpSpLocks/>
                  </p:cNvGrpSpPr>
                  <p:nvPr/>
                </p:nvGrpSpPr>
                <p:grpSpPr bwMode="auto">
                  <a:xfrm>
                    <a:off x="711" y="1625"/>
                    <a:ext cx="1257" cy="2326"/>
                    <a:chOff x="637" y="1653"/>
                    <a:chExt cx="1257" cy="2326"/>
                  </a:xfrm>
                </p:grpSpPr>
                <p:sp>
                  <p:nvSpPr>
                    <p:cNvPr id="77858"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59"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60" name="Group 36"/>
                  <p:cNvGrpSpPr>
                    <a:grpSpLocks/>
                  </p:cNvGrpSpPr>
                  <p:nvPr/>
                </p:nvGrpSpPr>
                <p:grpSpPr bwMode="auto">
                  <a:xfrm>
                    <a:off x="69" y="2168"/>
                    <a:ext cx="2463" cy="1332"/>
                    <a:chOff x="-5" y="2196"/>
                    <a:chExt cx="2463" cy="1332"/>
                  </a:xfrm>
                </p:grpSpPr>
                <p:sp>
                  <p:nvSpPr>
                    <p:cNvPr id="77861"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62"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63" name="Group 39"/>
                  <p:cNvGrpSpPr>
                    <a:grpSpLocks/>
                  </p:cNvGrpSpPr>
                  <p:nvPr/>
                </p:nvGrpSpPr>
                <p:grpSpPr bwMode="auto">
                  <a:xfrm>
                    <a:off x="22" y="1981"/>
                    <a:ext cx="2477" cy="1064"/>
                    <a:chOff x="-52" y="2009"/>
                    <a:chExt cx="2477" cy="1064"/>
                  </a:xfrm>
                </p:grpSpPr>
                <p:sp>
                  <p:nvSpPr>
                    <p:cNvPr id="77864"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65"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66" name="Group 42"/>
                  <p:cNvGrpSpPr>
                    <a:grpSpLocks/>
                  </p:cNvGrpSpPr>
                  <p:nvPr/>
                </p:nvGrpSpPr>
                <p:grpSpPr bwMode="auto">
                  <a:xfrm>
                    <a:off x="0" y="1785"/>
                    <a:ext cx="2472" cy="927"/>
                    <a:chOff x="-74" y="1813"/>
                    <a:chExt cx="2472" cy="927"/>
                  </a:xfrm>
                </p:grpSpPr>
                <p:sp>
                  <p:nvSpPr>
                    <p:cNvPr id="77867"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68"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69" name="Group 45"/>
                  <p:cNvGrpSpPr>
                    <a:grpSpLocks/>
                  </p:cNvGrpSpPr>
                  <p:nvPr/>
                </p:nvGrpSpPr>
                <p:grpSpPr bwMode="auto">
                  <a:xfrm>
                    <a:off x="96" y="1563"/>
                    <a:ext cx="2342" cy="657"/>
                    <a:chOff x="22" y="1591"/>
                    <a:chExt cx="2342" cy="657"/>
                  </a:xfrm>
                </p:grpSpPr>
                <p:sp>
                  <p:nvSpPr>
                    <p:cNvPr id="77870"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71"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72" name="Group 48"/>
                  <p:cNvGrpSpPr>
                    <a:grpSpLocks/>
                  </p:cNvGrpSpPr>
                  <p:nvPr/>
                </p:nvGrpSpPr>
                <p:grpSpPr bwMode="auto">
                  <a:xfrm>
                    <a:off x="263" y="1418"/>
                    <a:ext cx="2150" cy="343"/>
                    <a:chOff x="189" y="1446"/>
                    <a:chExt cx="2150" cy="343"/>
                  </a:xfrm>
                </p:grpSpPr>
                <p:sp>
                  <p:nvSpPr>
                    <p:cNvPr id="77873"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74"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875" name="Group 51"/>
                  <p:cNvGrpSpPr>
                    <a:grpSpLocks/>
                  </p:cNvGrpSpPr>
                  <p:nvPr/>
                </p:nvGrpSpPr>
                <p:grpSpPr bwMode="auto">
                  <a:xfrm>
                    <a:off x="579" y="1066"/>
                    <a:ext cx="1879" cy="427"/>
                    <a:chOff x="505" y="1094"/>
                    <a:chExt cx="1879" cy="427"/>
                  </a:xfrm>
                </p:grpSpPr>
                <p:sp>
                  <p:nvSpPr>
                    <p:cNvPr id="77876"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77"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78" name="Group 54"/>
                  <p:cNvGrpSpPr>
                    <a:grpSpLocks/>
                  </p:cNvGrpSpPr>
                  <p:nvPr/>
                </p:nvGrpSpPr>
                <p:grpSpPr bwMode="auto">
                  <a:xfrm>
                    <a:off x="690" y="871"/>
                    <a:ext cx="1850" cy="554"/>
                    <a:chOff x="616" y="899"/>
                    <a:chExt cx="1850" cy="554"/>
                  </a:xfrm>
                </p:grpSpPr>
                <p:sp>
                  <p:nvSpPr>
                    <p:cNvPr id="77879"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80"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81" name="Group 57"/>
                  <p:cNvGrpSpPr>
                    <a:grpSpLocks/>
                  </p:cNvGrpSpPr>
                  <p:nvPr/>
                </p:nvGrpSpPr>
                <p:grpSpPr bwMode="auto">
                  <a:xfrm>
                    <a:off x="911" y="589"/>
                    <a:ext cx="1767" cy="743"/>
                    <a:chOff x="911" y="589"/>
                    <a:chExt cx="1767" cy="743"/>
                  </a:xfrm>
                </p:grpSpPr>
                <p:sp>
                  <p:nvSpPr>
                    <p:cNvPr id="77882"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83"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84" name="Group 60"/>
                  <p:cNvGrpSpPr>
                    <a:grpSpLocks/>
                  </p:cNvGrpSpPr>
                  <p:nvPr/>
                </p:nvGrpSpPr>
                <p:grpSpPr bwMode="auto">
                  <a:xfrm>
                    <a:off x="1120" y="300"/>
                    <a:ext cx="1693" cy="892"/>
                    <a:chOff x="1120" y="300"/>
                    <a:chExt cx="1693" cy="892"/>
                  </a:xfrm>
                </p:grpSpPr>
                <p:sp>
                  <p:nvSpPr>
                    <p:cNvPr id="77885"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86"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87" name="Group 63"/>
                  <p:cNvGrpSpPr>
                    <a:grpSpLocks/>
                  </p:cNvGrpSpPr>
                  <p:nvPr/>
                </p:nvGrpSpPr>
                <p:grpSpPr bwMode="auto">
                  <a:xfrm>
                    <a:off x="1707" y="76"/>
                    <a:ext cx="778" cy="1512"/>
                    <a:chOff x="1633" y="104"/>
                    <a:chExt cx="778" cy="1512"/>
                  </a:xfrm>
                </p:grpSpPr>
                <p:sp>
                  <p:nvSpPr>
                    <p:cNvPr id="77888"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89"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90" name="Group 66"/>
                  <p:cNvGrpSpPr>
                    <a:grpSpLocks/>
                  </p:cNvGrpSpPr>
                  <p:nvPr/>
                </p:nvGrpSpPr>
                <p:grpSpPr bwMode="auto">
                  <a:xfrm>
                    <a:off x="2009" y="0"/>
                    <a:ext cx="634" cy="1534"/>
                    <a:chOff x="1935" y="28"/>
                    <a:chExt cx="634" cy="1534"/>
                  </a:xfrm>
                </p:grpSpPr>
                <p:sp>
                  <p:nvSpPr>
                    <p:cNvPr id="77891"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92"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7893" name="Group 69"/>
                  <p:cNvGrpSpPr>
                    <a:grpSpLocks/>
                  </p:cNvGrpSpPr>
                  <p:nvPr/>
                </p:nvGrpSpPr>
                <p:grpSpPr bwMode="auto">
                  <a:xfrm>
                    <a:off x="2896" y="644"/>
                    <a:ext cx="1845" cy="566"/>
                    <a:chOff x="2822" y="672"/>
                    <a:chExt cx="1845" cy="566"/>
                  </a:xfrm>
                </p:grpSpPr>
                <p:sp>
                  <p:nvSpPr>
                    <p:cNvPr id="77894"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95"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896" name="Group 72"/>
                  <p:cNvGrpSpPr>
                    <a:grpSpLocks/>
                  </p:cNvGrpSpPr>
                  <p:nvPr/>
                </p:nvGrpSpPr>
                <p:grpSpPr bwMode="auto">
                  <a:xfrm>
                    <a:off x="2757" y="417"/>
                    <a:ext cx="1781" cy="717"/>
                    <a:chOff x="2683" y="445"/>
                    <a:chExt cx="1781" cy="717"/>
                  </a:xfrm>
                </p:grpSpPr>
                <p:sp>
                  <p:nvSpPr>
                    <p:cNvPr id="77897"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898"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77899"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77900"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77901" name="Group 77"/>
                  <p:cNvGrpSpPr>
                    <a:grpSpLocks/>
                  </p:cNvGrpSpPr>
                  <p:nvPr/>
                </p:nvGrpSpPr>
                <p:grpSpPr bwMode="auto">
                  <a:xfrm>
                    <a:off x="2874" y="13"/>
                    <a:ext cx="640" cy="1520"/>
                    <a:chOff x="2800" y="41"/>
                    <a:chExt cx="640" cy="1520"/>
                  </a:xfrm>
                </p:grpSpPr>
                <p:sp>
                  <p:nvSpPr>
                    <p:cNvPr id="77902"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03"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904" name="Group 80"/>
                  <p:cNvGrpSpPr>
                    <a:grpSpLocks/>
                  </p:cNvGrpSpPr>
                  <p:nvPr/>
                </p:nvGrpSpPr>
                <p:grpSpPr bwMode="auto">
                  <a:xfrm>
                    <a:off x="3008" y="135"/>
                    <a:ext cx="1017" cy="1464"/>
                    <a:chOff x="2934" y="163"/>
                    <a:chExt cx="1017" cy="1464"/>
                  </a:xfrm>
                </p:grpSpPr>
                <p:sp>
                  <p:nvSpPr>
                    <p:cNvPr id="77905"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06"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907" name="Group 83"/>
                  <p:cNvGrpSpPr>
                    <a:grpSpLocks/>
                  </p:cNvGrpSpPr>
                  <p:nvPr/>
                </p:nvGrpSpPr>
                <p:grpSpPr bwMode="auto">
                  <a:xfrm>
                    <a:off x="2804" y="4"/>
                    <a:ext cx="243" cy="1448"/>
                    <a:chOff x="2730" y="32"/>
                    <a:chExt cx="243" cy="1448"/>
                  </a:xfrm>
                </p:grpSpPr>
                <p:sp>
                  <p:nvSpPr>
                    <p:cNvPr id="77908"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09"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7910" name="Group 86"/>
                  <p:cNvGrpSpPr>
                    <a:grpSpLocks/>
                  </p:cNvGrpSpPr>
                  <p:nvPr/>
                </p:nvGrpSpPr>
                <p:grpSpPr bwMode="auto">
                  <a:xfrm>
                    <a:off x="1017" y="1741"/>
                    <a:ext cx="1085" cy="2450"/>
                    <a:chOff x="943" y="1769"/>
                    <a:chExt cx="1085" cy="2450"/>
                  </a:xfrm>
                </p:grpSpPr>
                <p:sp>
                  <p:nvSpPr>
                    <p:cNvPr id="77911"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12"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913" name="Group 89"/>
                  <p:cNvGrpSpPr>
                    <a:grpSpLocks/>
                  </p:cNvGrpSpPr>
                  <p:nvPr/>
                </p:nvGrpSpPr>
                <p:grpSpPr bwMode="auto">
                  <a:xfrm>
                    <a:off x="1529" y="1908"/>
                    <a:ext cx="766" cy="2373"/>
                    <a:chOff x="1455" y="1936"/>
                    <a:chExt cx="766" cy="2373"/>
                  </a:xfrm>
                </p:grpSpPr>
                <p:sp>
                  <p:nvSpPr>
                    <p:cNvPr id="77914"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15"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916" name="Group 92"/>
                  <p:cNvGrpSpPr>
                    <a:grpSpLocks/>
                  </p:cNvGrpSpPr>
                  <p:nvPr/>
                </p:nvGrpSpPr>
                <p:grpSpPr bwMode="auto">
                  <a:xfrm rot="88588">
                    <a:off x="2061" y="1962"/>
                    <a:ext cx="459" cy="2329"/>
                    <a:chOff x="1956" y="1990"/>
                    <a:chExt cx="492" cy="2604"/>
                  </a:xfrm>
                </p:grpSpPr>
                <p:sp>
                  <p:nvSpPr>
                    <p:cNvPr id="77917"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7918"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919" name="Group 95"/>
                  <p:cNvGrpSpPr>
                    <a:grpSpLocks/>
                  </p:cNvGrpSpPr>
                  <p:nvPr/>
                </p:nvGrpSpPr>
                <p:grpSpPr bwMode="auto">
                  <a:xfrm>
                    <a:off x="3408" y="1689"/>
                    <a:ext cx="1125" cy="2426"/>
                    <a:chOff x="3334" y="1717"/>
                    <a:chExt cx="1125" cy="2426"/>
                  </a:xfrm>
                </p:grpSpPr>
                <p:sp>
                  <p:nvSpPr>
                    <p:cNvPr id="77920"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7921"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922" name="Group 98"/>
                  <p:cNvGrpSpPr>
                    <a:grpSpLocks/>
                  </p:cNvGrpSpPr>
                  <p:nvPr/>
                </p:nvGrpSpPr>
                <p:grpSpPr bwMode="auto">
                  <a:xfrm>
                    <a:off x="3255" y="1838"/>
                    <a:ext cx="883" cy="2426"/>
                    <a:chOff x="3181" y="1866"/>
                    <a:chExt cx="883" cy="2426"/>
                  </a:xfrm>
                </p:grpSpPr>
                <p:sp>
                  <p:nvSpPr>
                    <p:cNvPr id="77923"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7924"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7925" name="Group 101"/>
                  <p:cNvGrpSpPr>
                    <a:grpSpLocks/>
                  </p:cNvGrpSpPr>
                  <p:nvPr/>
                </p:nvGrpSpPr>
                <p:grpSpPr bwMode="auto">
                  <a:xfrm>
                    <a:off x="3080" y="1955"/>
                    <a:ext cx="619" cy="2386"/>
                    <a:chOff x="3006" y="1983"/>
                    <a:chExt cx="619" cy="2386"/>
                  </a:xfrm>
                </p:grpSpPr>
                <p:sp>
                  <p:nvSpPr>
                    <p:cNvPr id="77926"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7927"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77928" name="Group 104"/>
                  <p:cNvGrpSpPr>
                    <a:grpSpLocks/>
                  </p:cNvGrpSpPr>
                  <p:nvPr/>
                </p:nvGrpSpPr>
                <p:grpSpPr bwMode="auto">
                  <a:xfrm>
                    <a:off x="2893" y="2073"/>
                    <a:ext cx="405" cy="2219"/>
                    <a:chOff x="2819" y="2101"/>
                    <a:chExt cx="405" cy="2219"/>
                  </a:xfrm>
                </p:grpSpPr>
                <p:sp>
                  <p:nvSpPr>
                    <p:cNvPr id="77929"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7930"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77931" name="Group 107"/>
                  <p:cNvGrpSpPr>
                    <a:grpSpLocks/>
                  </p:cNvGrpSpPr>
                  <p:nvPr/>
                </p:nvGrpSpPr>
                <p:grpSpPr bwMode="auto">
                  <a:xfrm>
                    <a:off x="2372" y="2107"/>
                    <a:ext cx="426" cy="2185"/>
                    <a:chOff x="2287" y="2135"/>
                    <a:chExt cx="426" cy="2185"/>
                  </a:xfrm>
                </p:grpSpPr>
                <p:sp>
                  <p:nvSpPr>
                    <p:cNvPr id="77932"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77933"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grpSp>
          <p:grpSp>
            <p:nvGrpSpPr>
              <p:cNvPr id="77934" name="Group 110"/>
              <p:cNvGrpSpPr>
                <a:grpSpLocks/>
              </p:cNvGrpSpPr>
              <p:nvPr/>
            </p:nvGrpSpPr>
            <p:grpSpPr bwMode="auto">
              <a:xfrm>
                <a:off x="74" y="313"/>
                <a:ext cx="5459" cy="3667"/>
                <a:chOff x="74" y="313"/>
                <a:chExt cx="5459" cy="3667"/>
              </a:xfrm>
            </p:grpSpPr>
            <p:grpSp>
              <p:nvGrpSpPr>
                <p:cNvPr id="77935" name="Group 111"/>
                <p:cNvGrpSpPr>
                  <a:grpSpLocks/>
                </p:cNvGrpSpPr>
                <p:nvPr/>
              </p:nvGrpSpPr>
              <p:grpSpPr bwMode="auto">
                <a:xfrm>
                  <a:off x="74" y="313"/>
                  <a:ext cx="5459" cy="3667"/>
                  <a:chOff x="74" y="313"/>
                  <a:chExt cx="5459" cy="3667"/>
                </a:xfrm>
              </p:grpSpPr>
              <p:sp>
                <p:nvSpPr>
                  <p:cNvPr id="77936"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77937"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77938"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77939"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77940"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77941"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77942"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grpSp>
            <p:sp>
              <p:nvSpPr>
                <p:cNvPr id="77943"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grpSp>
          <p:nvGrpSpPr>
            <p:cNvPr id="77944" name="Group 120"/>
            <p:cNvGrpSpPr>
              <a:grpSpLocks/>
            </p:cNvGrpSpPr>
            <p:nvPr/>
          </p:nvGrpSpPr>
          <p:grpSpPr bwMode="auto">
            <a:xfrm>
              <a:off x="1476" y="449"/>
              <a:ext cx="4038" cy="2966"/>
              <a:chOff x="210" y="337"/>
              <a:chExt cx="5198" cy="3818"/>
            </a:xfrm>
          </p:grpSpPr>
          <p:sp>
            <p:nvSpPr>
              <p:cNvPr id="77945"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7946"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77947"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77948"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77949"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77950"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77951"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7952"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77953"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7954"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7955"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7956"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7957"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7958"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77959"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7796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7961" name="Rectangle 137"/>
          <p:cNvSpPr>
            <a:spLocks noGrp="1" noChangeArrowheads="1"/>
          </p:cNvSpPr>
          <p:nvPr>
            <p:ph type="dt" sz="quarter" idx="2"/>
          </p:nvPr>
        </p:nvSpPr>
        <p:spPr/>
        <p:txBody>
          <a:bodyPr/>
          <a:lstStyle>
            <a:lvl1pPr>
              <a:defRPr/>
            </a:lvl1pPr>
          </a:lstStyle>
          <a:p>
            <a:endParaRPr lang="en-US"/>
          </a:p>
        </p:txBody>
      </p:sp>
      <p:sp>
        <p:nvSpPr>
          <p:cNvPr id="77962" name="Rectangle 138"/>
          <p:cNvSpPr>
            <a:spLocks noGrp="1" noChangeArrowheads="1"/>
          </p:cNvSpPr>
          <p:nvPr>
            <p:ph type="ftr" sz="quarter" idx="3"/>
          </p:nvPr>
        </p:nvSpPr>
        <p:spPr/>
        <p:txBody>
          <a:bodyPr/>
          <a:lstStyle>
            <a:lvl1pPr>
              <a:defRPr/>
            </a:lvl1pPr>
          </a:lstStyle>
          <a:p>
            <a:endParaRPr lang="en-US"/>
          </a:p>
        </p:txBody>
      </p:sp>
      <p:sp>
        <p:nvSpPr>
          <p:cNvPr id="77963" name="Rectangle 139"/>
          <p:cNvSpPr>
            <a:spLocks noGrp="1" noChangeArrowheads="1"/>
          </p:cNvSpPr>
          <p:nvPr>
            <p:ph type="sldNum" sz="quarter" idx="4"/>
          </p:nvPr>
        </p:nvSpPr>
        <p:spPr/>
        <p:txBody>
          <a:bodyPr/>
          <a:lstStyle>
            <a:lvl1pPr>
              <a:defRPr/>
            </a:lvl1pPr>
          </a:lstStyle>
          <a:p>
            <a:fld id="{84ECE3FF-AE49-40CF-8F72-0422BBFF448B}" type="slidenum">
              <a:rPr lang="en-US"/>
              <a:pPr/>
              <a:t>‹#›</a:t>
            </a:fld>
            <a:endParaRPr lang="en-US"/>
          </a:p>
        </p:txBody>
      </p:sp>
    </p:spTree>
  </p:cSld>
  <p:clrMapOvr>
    <a:masterClrMapping/>
  </p:clrMapOvr>
  <p:transition spd="slow">
    <p:comb/>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63FA52-DF9E-4652-8596-6220E5833AE9}" type="slidenum">
              <a:rPr lang="en-US"/>
              <a:pPr/>
              <a:t>‹#›</a:t>
            </a:fld>
            <a:endParaRPr lang="en-US"/>
          </a:p>
        </p:txBody>
      </p:sp>
    </p:spTree>
  </p:cSld>
  <p:clrMapOvr>
    <a:masterClrMapping/>
  </p:clrMapOvr>
  <p:transition spd="slow">
    <p:comb/>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68C9BE-DDCE-4235-BAF4-59F23BE9958D}" type="slidenum">
              <a:rPr lang="en-US"/>
              <a:pPr/>
              <a:t>‹#›</a:t>
            </a:fld>
            <a:endParaRPr lang="en-US"/>
          </a:p>
        </p:txBody>
      </p:sp>
    </p:spTree>
  </p:cSld>
  <p:clrMapOvr>
    <a:masterClrMapping/>
  </p:clrMapOvr>
  <p:transition spd="slow">
    <p:comb/>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C69D39-F987-462E-BA6D-2931733CC54E}" type="slidenum">
              <a:rPr lang="en-US"/>
              <a:pPr/>
              <a:t>‹#›</a:t>
            </a:fld>
            <a:endParaRPr lang="en-US"/>
          </a:p>
        </p:txBody>
      </p:sp>
    </p:spTree>
  </p:cSld>
  <p:clrMapOvr>
    <a:masterClrMapping/>
  </p:clrMapOvr>
  <p:transition spd="slow">
    <p:comb/>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DC7B8F-D367-4F37-A923-6B5F0AF1A4EC}" type="slidenum">
              <a:rPr lang="en-US"/>
              <a:pPr/>
              <a:t>‹#›</a:t>
            </a:fld>
            <a:endParaRPr lang="en-US"/>
          </a:p>
        </p:txBody>
      </p:sp>
    </p:spTree>
  </p:cSld>
  <p:clrMapOvr>
    <a:masterClrMapping/>
  </p:clrMapOvr>
  <p:transition spd="slow">
    <p:comb/>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BE964D-97A2-46AE-BD10-6559CDEB12BD}" type="slidenum">
              <a:rPr lang="en-US"/>
              <a:pPr/>
              <a:t>‹#›</a:t>
            </a:fld>
            <a:endParaRPr lang="en-US"/>
          </a:p>
        </p:txBody>
      </p:sp>
    </p:spTree>
  </p:cSld>
  <p:clrMapOvr>
    <a:masterClrMapping/>
  </p:clrMapOvr>
  <p:transition spd="slow">
    <p:comb/>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34DB83-C985-4897-85A4-4D772966860B}" type="slidenum">
              <a:rPr lang="en-US"/>
              <a:pPr/>
              <a:t>‹#›</a:t>
            </a:fld>
            <a:endParaRPr lang="en-US"/>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5DD0284-591F-484C-811A-83385234D52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1FF855-7B76-455E-995D-BFD8398F1B1B}" type="slidenum">
              <a:rPr lang="en-US"/>
              <a:pPr/>
              <a:t>‹#›</a:t>
            </a:fld>
            <a:endParaRPr lang="en-US"/>
          </a:p>
        </p:txBody>
      </p:sp>
    </p:spTree>
  </p:cSld>
  <p:clrMapOvr>
    <a:masterClrMapping/>
  </p:clrMapOvr>
  <p:transition spd="slow">
    <p:comb/>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AAF8CD-2E00-4611-A857-E0A077FD6656}" type="slidenum">
              <a:rPr lang="en-US"/>
              <a:pPr/>
              <a:t>‹#›</a:t>
            </a:fld>
            <a:endParaRPr lang="en-US"/>
          </a:p>
        </p:txBody>
      </p:sp>
    </p:spTree>
  </p:cSld>
  <p:clrMapOvr>
    <a:masterClrMapping/>
  </p:clrMapOvr>
  <p:transition spd="slow">
    <p:comb/>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464BC-7EFA-4630-9ED4-88AAC4159779}" type="slidenum">
              <a:rPr lang="en-US"/>
              <a:pPr/>
              <a:t>‹#›</a:t>
            </a:fld>
            <a:endParaRPr lang="en-US"/>
          </a:p>
        </p:txBody>
      </p:sp>
    </p:spTree>
  </p:cSld>
  <p:clrMapOvr>
    <a:masterClrMapping/>
  </p:clrMapOvr>
  <p:transition spd="slow">
    <p:comb/>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4CAB6A-AF7B-4630-82A2-E09BCE4C3A5F}" type="slidenum">
              <a:rPr lang="en-US"/>
              <a:pPr/>
              <a:t>‹#›</a:t>
            </a:fld>
            <a:endParaRPr lang="en-US"/>
          </a:p>
        </p:txBody>
      </p:sp>
    </p:spTree>
  </p:cSld>
  <p:clrMapOvr>
    <a:masterClrMapping/>
  </p:clrMapOvr>
  <p:transition spd="slow">
    <p:comb/>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86F55F-23DC-40E2-ADF4-1210E668F891}" type="slidenum">
              <a:rPr lang="en-US"/>
              <a:pPr/>
              <a:t>‹#›</a:t>
            </a:fld>
            <a:endParaRPr lang="en-US"/>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36404B9-37AE-4898-B29F-1E103691ED5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A2ECF05-7F71-4C06-A00E-B053B4FA7DC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1F23B3A6-F55F-4FF8-A7A4-F3EA5F08B4C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A300BF-C40A-443D-83C8-DE6C222B9B7A}" type="slidenum">
              <a:rPr lang="en-US"/>
              <a:pPr/>
              <a:t>‹#›</a:t>
            </a:fld>
            <a:endParaRPr lang="en-US"/>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0510D941-7830-4D21-809D-19AD902499A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9A9D94E-9189-49DC-92F9-FF234C4D6062}"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DB98878-ED03-4904-A3F3-A3A33EA9DBE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570E0FD-9243-4235-A3A6-CE422194F396}"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9A1BDD9-FE85-48D6-913C-C87A8FD0A4B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8B82127-2774-42F2-8721-40B5620B97B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10" name="Group 2"/>
          <p:cNvGrpSpPr>
            <a:grpSpLocks/>
          </p:cNvGrpSpPr>
          <p:nvPr/>
        </p:nvGrpSpPr>
        <p:grpSpPr bwMode="auto">
          <a:xfrm>
            <a:off x="319088" y="1752600"/>
            <a:ext cx="8824912" cy="5129213"/>
            <a:chOff x="201" y="1104"/>
            <a:chExt cx="5559" cy="3231"/>
          </a:xfrm>
        </p:grpSpPr>
        <p:sp>
          <p:nvSpPr>
            <p:cNvPr id="17411"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17412"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17413"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7414"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7415"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7416"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1741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741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7419" name="Rectangle 11"/>
          <p:cNvSpPr>
            <a:spLocks noGrp="1" noChangeArrowheads="1"/>
          </p:cNvSpPr>
          <p:nvPr>
            <p:ph type="dt" sz="quarter" idx="2"/>
          </p:nvPr>
        </p:nvSpPr>
        <p:spPr>
          <a:xfrm>
            <a:off x="990600" y="6245225"/>
            <a:ext cx="1901825" cy="476250"/>
          </a:xfrm>
        </p:spPr>
        <p:txBody>
          <a:bodyPr/>
          <a:lstStyle>
            <a:lvl1pPr>
              <a:defRPr/>
            </a:lvl1pPr>
          </a:lstStyle>
          <a:p>
            <a:endParaRPr lang="en-US"/>
          </a:p>
        </p:txBody>
      </p:sp>
      <p:sp>
        <p:nvSpPr>
          <p:cNvPr id="17420"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17421" name="Rectangle 13"/>
          <p:cNvSpPr>
            <a:spLocks noGrp="1" noChangeArrowheads="1"/>
          </p:cNvSpPr>
          <p:nvPr>
            <p:ph type="sldNum" sz="quarter" idx="4"/>
          </p:nvPr>
        </p:nvSpPr>
        <p:spPr/>
        <p:txBody>
          <a:bodyPr/>
          <a:lstStyle>
            <a:lvl1pPr>
              <a:defRPr/>
            </a:lvl1pPr>
          </a:lstStyle>
          <a:p>
            <a:fld id="{E085D2BB-5F69-466C-8165-2D35E759731E}" type="slidenum">
              <a:rPr lang="en-US"/>
              <a:pPr/>
              <a:t>‹#›</a:t>
            </a:fld>
            <a:endParaRPr lang="en-US"/>
          </a:p>
        </p:txBody>
      </p:sp>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BCD0CB-B55C-4491-9089-69241FEE61FD}" type="slidenum">
              <a:rPr lang="en-US"/>
              <a:pPr/>
              <a:t>‹#›</a:t>
            </a:fld>
            <a:endParaRPr lang="en-US"/>
          </a:p>
        </p:txBody>
      </p:sp>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B26EB7-7A31-4BC4-8C49-65DFC4BE3B32}" type="slidenum">
              <a:rPr lang="en-US"/>
              <a:pPr/>
              <a:t>‹#›</a:t>
            </a:fld>
            <a:endParaRPr lang="en-US"/>
          </a:p>
        </p:txBody>
      </p:sp>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2F895C-8F4A-4C0B-B3F5-AF93D578FDCA}" type="slidenum">
              <a:rPr lang="en-US"/>
              <a:pPr/>
              <a:t>‹#›</a:t>
            </a:fld>
            <a:endParaRPr lang="en-US"/>
          </a:p>
        </p:txBody>
      </p:sp>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B03A66-C35B-43C3-8654-E30235C953DC}" type="slidenum">
              <a:rPr lang="en-US"/>
              <a:pPr/>
              <a:t>‹#›</a:t>
            </a:fld>
            <a:endParaRPr lang="en-US"/>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5097C4-A000-427D-B44A-15462831CC56}" type="slidenum">
              <a:rPr lang="en-US"/>
              <a:pPr/>
              <a:t>‹#›</a:t>
            </a:fld>
            <a:endParaRPr lang="en-US"/>
          </a:p>
        </p:txBody>
      </p:sp>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E431F66-5426-4416-B9D7-940E755AF105}" type="slidenum">
              <a:rPr lang="en-US"/>
              <a:pPr/>
              <a:t>‹#›</a:t>
            </a:fld>
            <a:endParaRPr lang="en-US"/>
          </a:p>
        </p:txBody>
      </p:sp>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141232-F55F-4994-ADFB-7F170443B623}" type="slidenum">
              <a:rPr lang="en-US"/>
              <a:pPr/>
              <a:t>‹#›</a:t>
            </a:fld>
            <a:endParaRPr lang="en-US"/>
          </a:p>
        </p:txBody>
      </p:sp>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E86BEC-7FD0-4A27-8687-303E1D2C8912}" type="slidenum">
              <a:rPr lang="en-US"/>
              <a:pPr/>
              <a:t>‹#›</a:t>
            </a:fld>
            <a:endParaRPr lang="en-US"/>
          </a:p>
        </p:txBody>
      </p:sp>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D0D18A-9998-4BCB-8C99-21ADF386EBFF}" type="slidenum">
              <a:rPr lang="en-US"/>
              <a:pPr/>
              <a:t>‹#›</a:t>
            </a:fld>
            <a:endParaRPr lang="en-US"/>
          </a:p>
        </p:txBody>
      </p:sp>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254C5B-42CC-420B-BF12-0B2E8C070937}" type="slidenum">
              <a:rPr lang="en-US"/>
              <a:pPr/>
              <a:t>‹#›</a:t>
            </a:fld>
            <a:endParaRPr lang="en-US"/>
          </a:p>
        </p:txBody>
      </p:sp>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61A7F-426C-4F86-97BC-FEE2FE46EF61}" type="slidenum">
              <a:rPr lang="en-US"/>
              <a:pPr/>
              <a:t>‹#›</a:t>
            </a:fld>
            <a:endParaRPr lang="en-US"/>
          </a:p>
        </p:txBody>
      </p:sp>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8075" y="1905000"/>
            <a:ext cx="3927475" cy="4191000"/>
          </a:xfrm>
        </p:spPr>
        <p:txBody>
          <a:bodyPr/>
          <a:lstStyle/>
          <a:p>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9E9DE362-6F8E-4198-AAD8-A5C000211612}" type="slidenum">
              <a:rPr lang="en-US"/>
              <a:pPr/>
              <a:t>‹#›</a:t>
            </a:fld>
            <a:endParaRPr lang="en-US"/>
          </a:p>
        </p:txBody>
      </p:sp>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698"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2969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2970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9701"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9702"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9703" name="Rectangle 7"/>
          <p:cNvSpPr>
            <a:spLocks noGrp="1" noChangeArrowheads="1"/>
          </p:cNvSpPr>
          <p:nvPr>
            <p:ph type="sldNum" sz="quarter" idx="4"/>
          </p:nvPr>
        </p:nvSpPr>
        <p:spPr>
          <a:xfrm>
            <a:off x="6553200" y="6248400"/>
            <a:ext cx="1905000" cy="457200"/>
          </a:xfrm>
        </p:spPr>
        <p:txBody>
          <a:bodyPr/>
          <a:lstStyle>
            <a:lvl1pPr>
              <a:defRPr/>
            </a:lvl1pPr>
          </a:lstStyle>
          <a:p>
            <a:fld id="{C9268BE2-D85C-46AC-A2E8-830A599033DC}" type="slidenum">
              <a:rPr lang="en-US"/>
              <a:pPr/>
              <a:t>‹#›</a:t>
            </a:fld>
            <a:endParaRPr lang="en-US"/>
          </a:p>
        </p:txBody>
      </p:sp>
      <p:grpSp>
        <p:nvGrpSpPr>
          <p:cNvPr id="29704" name="Group 8"/>
          <p:cNvGrpSpPr>
            <a:grpSpLocks/>
          </p:cNvGrpSpPr>
          <p:nvPr/>
        </p:nvGrpSpPr>
        <p:grpSpPr bwMode="auto">
          <a:xfrm>
            <a:off x="195263" y="234950"/>
            <a:ext cx="3787775" cy="1778000"/>
            <a:chOff x="123" y="148"/>
            <a:chExt cx="2386" cy="1120"/>
          </a:xfrm>
        </p:grpSpPr>
        <p:sp>
          <p:nvSpPr>
            <p:cNvPr id="29705"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29706"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29707"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29708" name="Group 12"/>
            <p:cNvGrpSpPr>
              <a:grpSpLocks/>
            </p:cNvGrpSpPr>
            <p:nvPr userDrawn="1"/>
          </p:nvGrpSpPr>
          <p:grpSpPr bwMode="auto">
            <a:xfrm>
              <a:off x="123" y="148"/>
              <a:ext cx="2386" cy="1081"/>
              <a:chOff x="123" y="148"/>
              <a:chExt cx="2386" cy="1081"/>
            </a:xfrm>
          </p:grpSpPr>
          <p:sp>
            <p:nvSpPr>
              <p:cNvPr id="29709"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29710"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29711"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29712"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29713"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29714" name="Group 18"/>
          <p:cNvGrpSpPr>
            <a:grpSpLocks/>
          </p:cNvGrpSpPr>
          <p:nvPr/>
        </p:nvGrpSpPr>
        <p:grpSpPr bwMode="auto">
          <a:xfrm>
            <a:off x="7915275" y="4368800"/>
            <a:ext cx="742950" cy="1058863"/>
            <a:chOff x="4986" y="2752"/>
            <a:chExt cx="468" cy="667"/>
          </a:xfrm>
        </p:grpSpPr>
        <p:sp>
          <p:nvSpPr>
            <p:cNvPr id="29715"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29716"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29717"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29718" name="Group 22"/>
            <p:cNvGrpSpPr>
              <a:grpSpLocks/>
            </p:cNvGrpSpPr>
            <p:nvPr userDrawn="1"/>
          </p:nvGrpSpPr>
          <p:grpSpPr bwMode="auto">
            <a:xfrm>
              <a:off x="4986" y="2752"/>
              <a:ext cx="468" cy="667"/>
              <a:chOff x="4986" y="2752"/>
              <a:chExt cx="468" cy="667"/>
            </a:xfrm>
          </p:grpSpPr>
          <p:sp>
            <p:nvSpPr>
              <p:cNvPr id="29719"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29720"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29721"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29722"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29723"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29724"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29725"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5FF002-4816-440A-B1AB-697954DD301B}" type="slidenum">
              <a:rPr lang="en-US"/>
              <a:pPr/>
              <a:t>‹#›</a:t>
            </a:fld>
            <a:endParaRPr lang="en-US"/>
          </a:p>
        </p:txBody>
      </p:sp>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1BA0EF-D0AB-4975-98B2-5769B1D9577D}" type="slidenum">
              <a:rPr lang="en-US"/>
              <a:pPr/>
              <a:t>‹#›</a:t>
            </a:fld>
            <a:endParaRPr lang="en-US"/>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B33B58-544D-49A5-AD9B-395FC530CDBB}" type="slidenum">
              <a:rPr lang="en-US"/>
              <a:pPr/>
              <a:t>‹#›</a:t>
            </a:fld>
            <a:endParaRPr lang="en-US"/>
          </a:p>
        </p:txBody>
      </p:sp>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2DAB3D-8918-42AF-9EDE-4D510671FFD9}" type="slidenum">
              <a:rPr lang="en-US"/>
              <a:pPr/>
              <a:t>‹#›</a:t>
            </a:fld>
            <a:endParaRPr lang="en-US"/>
          </a:p>
        </p:txBody>
      </p:sp>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F04D8AE-1316-4AA7-A501-5A6B884983EA}" type="slidenum">
              <a:rPr lang="en-US"/>
              <a:pPr/>
              <a:t>‹#›</a:t>
            </a:fld>
            <a:endParaRPr lang="en-US"/>
          </a:p>
        </p:txBody>
      </p:sp>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0F3431-CCE0-451D-8F31-994F7F0EB135}" type="slidenum">
              <a:rPr lang="en-US"/>
              <a:pPr/>
              <a:t>‹#›</a:t>
            </a:fld>
            <a:endParaRPr lang="en-US"/>
          </a:p>
        </p:txBody>
      </p:sp>
    </p:spTree>
  </p:cSld>
  <p:clrMapOvr>
    <a:masterClrMapping/>
  </p:clrMapOvr>
  <p:transition spd="slow">
    <p:comb/>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5FF369-A40A-40AA-9104-0AF2E4C3EE08}" type="slidenum">
              <a:rPr lang="en-US"/>
              <a:pPr/>
              <a:t>‹#›</a:t>
            </a:fld>
            <a:endParaRPr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3656E9-C8C7-43EF-BE11-00E18453B7E5}" type="slidenum">
              <a:rPr lang="en-US"/>
              <a:pPr/>
              <a:t>‹#›</a:t>
            </a:fld>
            <a:endParaRPr lang="en-US"/>
          </a:p>
        </p:txBody>
      </p:sp>
    </p:spTree>
  </p:cSld>
  <p:clrMapOvr>
    <a:masterClrMapping/>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C393A7-0B5D-4251-9E4F-C38A018F1448}" type="slidenum">
              <a:rPr lang="en-US"/>
              <a:pPr/>
              <a:t>‹#›</a:t>
            </a:fld>
            <a:endParaRPr lang="en-US"/>
          </a:p>
        </p:txBody>
      </p:sp>
    </p:spTree>
  </p:cSld>
  <p:clrMapOvr>
    <a:masterClrMapping/>
  </p:clrMapOvr>
  <p:transition spd="slow">
    <p:comb/>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DAA7D5-2C9F-49FD-A57E-30177AC1722E}" type="slidenum">
              <a:rPr lang="en-US"/>
              <a:pPr/>
              <a:t>‹#›</a:t>
            </a:fld>
            <a:endParaRPr lang="en-US"/>
          </a:p>
        </p:txBody>
      </p:sp>
    </p:spTree>
  </p:cSld>
  <p:clrMapOvr>
    <a:masterClrMapping/>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BBB07E-9480-4BC0-94BB-A27BBBCB4170}" type="slidenum">
              <a:rPr lang="en-US"/>
              <a:pPr/>
              <a:t>‹#›</a:t>
            </a:fld>
            <a:endParaRPr lang="en-US"/>
          </a:p>
        </p:txBody>
      </p:sp>
    </p:spTree>
  </p:cSld>
  <p:clrMapOvr>
    <a:masterClrMapping/>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32771"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2772"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2773" name="Rectangle 5"/>
          <p:cNvSpPr>
            <a:spLocks noGrp="1" noChangeArrowheads="1"/>
          </p:cNvSpPr>
          <p:nvPr>
            <p:ph type="sldNum" sz="quarter" idx="4"/>
          </p:nvPr>
        </p:nvSpPr>
        <p:spPr>
          <a:xfrm>
            <a:off x="6553200" y="6248400"/>
            <a:ext cx="1905000" cy="457200"/>
          </a:xfrm>
        </p:spPr>
        <p:txBody>
          <a:bodyPr/>
          <a:lstStyle>
            <a:lvl1pPr>
              <a:defRPr/>
            </a:lvl1pPr>
          </a:lstStyle>
          <a:p>
            <a:fld id="{444C6994-BDD0-4EB5-8B93-72B29E5D3CB0}" type="slidenum">
              <a:rPr lang="en-US"/>
              <a:pPr/>
              <a:t>‹#›</a:t>
            </a:fld>
            <a:endParaRPr lang="en-US"/>
          </a:p>
        </p:txBody>
      </p:sp>
      <p:grpSp>
        <p:nvGrpSpPr>
          <p:cNvPr id="32774" name="Group 6"/>
          <p:cNvGrpSpPr>
            <a:grpSpLocks/>
          </p:cNvGrpSpPr>
          <p:nvPr/>
        </p:nvGrpSpPr>
        <p:grpSpPr bwMode="auto">
          <a:xfrm>
            <a:off x="0" y="914400"/>
            <a:ext cx="8686800" cy="2514600"/>
            <a:chOff x="0" y="576"/>
            <a:chExt cx="5472" cy="1584"/>
          </a:xfrm>
        </p:grpSpPr>
        <p:sp>
          <p:nvSpPr>
            <p:cNvPr id="3277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endParaRPr lang="en-US"/>
            </a:p>
          </p:txBody>
        </p:sp>
        <p:sp>
          <p:nvSpPr>
            <p:cNvPr id="3277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277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277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3277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a:p>
          </p:txBody>
        </p:sp>
      </p:grpSp>
      <p:sp>
        <p:nvSpPr>
          <p:cNvPr id="3278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964230-D41F-4C66-825B-7A5B24415954}" type="slidenum">
              <a:rPr lang="en-US"/>
              <a:pPr/>
              <a:t>‹#›</a:t>
            </a:fld>
            <a:endParaRPr lang="en-US"/>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6E660C-C9AE-4C07-B7DB-C0C8DEA9B13D}" type="slidenum">
              <a:rPr lang="en-US"/>
              <a:pPr/>
              <a:t>‹#›</a:t>
            </a:fld>
            <a:endParaRPr lang="en-US"/>
          </a:p>
        </p:txBody>
      </p:sp>
    </p:spTree>
  </p:cSld>
  <p:clrMapOvr>
    <a:masterClrMapping/>
  </p:clrMapOvr>
  <p:transition spd="slow">
    <p:comb/>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8970B6-B9F9-4DEB-9F4F-2C0E72DC4B70}" type="slidenum">
              <a:rPr lang="en-US"/>
              <a:pPr/>
              <a:t>‹#›</a:t>
            </a:fld>
            <a:endParaRPr lang="en-US"/>
          </a:p>
        </p:txBody>
      </p:sp>
    </p:spTree>
  </p:cSld>
  <p:clrMapOvr>
    <a:masterClrMapping/>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4CDBEC-F5BF-419B-BB00-F9C05D409CC4}" type="slidenum">
              <a:rPr lang="en-US"/>
              <a:pPr/>
              <a:t>‹#›</a:t>
            </a:fld>
            <a:endParaRPr lang="en-US"/>
          </a:p>
        </p:txBody>
      </p:sp>
    </p:spTree>
  </p:cSld>
  <p:clrMapOvr>
    <a:masterClrMapping/>
  </p:clrMapOvr>
  <p:transition spd="slow">
    <p:comb/>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6A751B-1654-436D-BC4B-CC677E830620}" type="slidenum">
              <a:rPr lang="en-US"/>
              <a:pPr/>
              <a:t>‹#›</a:t>
            </a:fld>
            <a:endParaRPr lang="en-US"/>
          </a:p>
        </p:txBody>
      </p:sp>
    </p:spTree>
  </p:cSld>
  <p:clrMapOvr>
    <a:masterClrMapping/>
  </p:clrMapOvr>
  <p:transition spd="slow">
    <p:comb/>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D7F423-7421-4B0D-A0D2-CADA104B6480}" type="slidenum">
              <a:rPr lang="en-US"/>
              <a:pPr/>
              <a:t>‹#›</a:t>
            </a:fld>
            <a:endParaRPr lang="en-US"/>
          </a:p>
        </p:txBody>
      </p:sp>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EA07C2-B4D1-49A3-89C9-63942474AEEF}" type="slidenum">
              <a:rPr lang="en-US"/>
              <a:pPr/>
              <a:t>‹#›</a:t>
            </a:fld>
            <a:endParaRPr lang="en-US"/>
          </a:p>
        </p:txBody>
      </p:sp>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CD0623-B48D-4152-8361-7668FA09B754}" type="slidenum">
              <a:rPr lang="en-US"/>
              <a:pPr/>
              <a:t>‹#›</a:t>
            </a:fld>
            <a:endParaRPr lang="en-US"/>
          </a:p>
        </p:txBody>
      </p:sp>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8BC298-F9BE-4FC7-A8BB-3A89667C71BE}" type="slidenum">
              <a:rPr lang="en-US"/>
              <a:pPr/>
              <a:t>‹#›</a:t>
            </a:fld>
            <a:endParaRPr lang="en-US"/>
          </a:p>
        </p:txBody>
      </p:sp>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6BBE01-C717-4362-8A07-9736E7047ADF}" type="slidenum">
              <a:rPr lang="en-US"/>
              <a:pPr/>
              <a:t>‹#›</a:t>
            </a:fld>
            <a:endParaRPr lang="en-US"/>
          </a:p>
        </p:txBody>
      </p:sp>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945C67-C5E9-4416-A29A-53F3303BDA1B}" type="slidenum">
              <a:rPr lang="en-US"/>
              <a:pPr/>
              <a:t>‹#›</a:t>
            </a:fld>
            <a:endParaRPr lang="en-US"/>
          </a:p>
        </p:txBody>
      </p:sp>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B2F64E2-B1E0-4AC1-A564-8C78DB8C0563}" type="slidenum">
              <a:rPr lang="en-US"/>
              <a:pPr/>
              <a:t>‹#›</a:t>
            </a:fld>
            <a:endParaRPr lang="en-US"/>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78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37892" name="Rectangle 4"/>
          <p:cNvSpPr>
            <a:spLocks noGrp="1" noChangeArrowheads="1"/>
          </p:cNvSpPr>
          <p:nvPr>
            <p:ph type="dt" sz="half" idx="2"/>
          </p:nvPr>
        </p:nvSpPr>
        <p:spPr/>
        <p:txBody>
          <a:bodyPr/>
          <a:lstStyle>
            <a:lvl1pPr>
              <a:defRPr/>
            </a:lvl1pPr>
          </a:lstStyle>
          <a:p>
            <a:endParaRPr lang="en-US" altLang="en-US"/>
          </a:p>
        </p:txBody>
      </p:sp>
      <p:sp>
        <p:nvSpPr>
          <p:cNvPr id="3789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37894" name="Rectangle 6"/>
          <p:cNvSpPr>
            <a:spLocks noGrp="1" noChangeArrowheads="1"/>
          </p:cNvSpPr>
          <p:nvPr>
            <p:ph type="sldNum" sz="quarter" idx="4"/>
          </p:nvPr>
        </p:nvSpPr>
        <p:spPr/>
        <p:txBody>
          <a:bodyPr/>
          <a:lstStyle>
            <a:lvl1pPr>
              <a:defRPr/>
            </a:lvl1pPr>
          </a:lstStyle>
          <a:p>
            <a:fld id="{854B4280-680C-4806-A213-EFC0BB331728}" type="slidenum">
              <a:rPr lang="en-US" altLang="en-US"/>
              <a:pPr/>
              <a:t>‹#›</a:t>
            </a:fld>
            <a:endParaRPr lang="en-US" altLang="en-US"/>
          </a:p>
        </p:txBody>
      </p:sp>
      <p:sp>
        <p:nvSpPr>
          <p:cNvPr id="3789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3789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186DF9-68C7-456B-B6BD-4280F3012C69}" type="slidenum">
              <a:rPr lang="en-US" altLang="en-US"/>
              <a:pPr/>
              <a:t>‹#›</a:t>
            </a:fld>
            <a:endParaRPr lang="en-US" altLang="en-US"/>
          </a:p>
        </p:txBody>
      </p:sp>
    </p:spTree>
  </p:cSld>
  <p:clrMapOvr>
    <a:masterClrMapping/>
  </p:clrMapOvr>
  <p:transition spd="slow">
    <p:comb/>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057CCF0-7B58-4AB4-80A4-5F92C261C029}" type="slidenum">
              <a:rPr lang="en-US" altLang="en-US"/>
              <a:pPr/>
              <a:t>‹#›</a:t>
            </a:fld>
            <a:endParaRPr lang="en-US" altLang="en-US"/>
          </a:p>
        </p:txBody>
      </p:sp>
    </p:spTree>
  </p:cSld>
  <p:clrMapOvr>
    <a:masterClrMapping/>
  </p:clrMapOvr>
  <p:transition spd="slow">
    <p:comb/>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41928AD-1318-435F-8969-5E1B2B4E2E05}" type="slidenum">
              <a:rPr lang="en-US" altLang="en-US"/>
              <a:pPr/>
              <a:t>‹#›</a:t>
            </a:fld>
            <a:endParaRPr lang="en-US" altLang="en-US"/>
          </a:p>
        </p:txBody>
      </p:sp>
    </p:spTree>
  </p:cSld>
  <p:clrMapOvr>
    <a:masterClrMapping/>
  </p:clrMapOvr>
  <p:transition spd="slow">
    <p:comb/>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5086AED-B532-4D32-A3D0-BFE6E33C6F7A}" type="slidenum">
              <a:rPr lang="en-US" altLang="en-US"/>
              <a:pPr/>
              <a:t>‹#›</a:t>
            </a:fld>
            <a:endParaRPr lang="en-US" altLang="en-US"/>
          </a:p>
        </p:txBody>
      </p:sp>
    </p:spTree>
  </p:cSld>
  <p:clrMapOvr>
    <a:masterClrMapping/>
  </p:clrMapOvr>
  <p:transition spd="slow">
    <p:comb/>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83DFE9E-11E0-4479-90DA-CB57961B8AFA}" type="slidenum">
              <a:rPr lang="en-US" altLang="en-US"/>
              <a:pPr/>
              <a:t>‹#›</a:t>
            </a:fld>
            <a:endParaRPr lang="en-US" altLang="en-US"/>
          </a:p>
        </p:txBody>
      </p:sp>
    </p:spTree>
  </p:cSld>
  <p:clrMapOvr>
    <a:masterClrMapping/>
  </p:clrMapOvr>
  <p:transition spd="slow">
    <p:comb/>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D648A3A-537F-4433-809B-B1C268BA6F90}" type="slidenum">
              <a:rPr lang="en-US" altLang="en-US"/>
              <a:pPr/>
              <a:t>‹#›</a:t>
            </a:fld>
            <a:endParaRPr lang="en-US" altLang="en-US"/>
          </a:p>
        </p:txBody>
      </p:sp>
    </p:spTree>
  </p:cSld>
  <p:clrMapOvr>
    <a:masterClrMapping/>
  </p:clrMapOvr>
  <p:transition spd="slow">
    <p:comb/>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B7378B3-7246-4887-B7E9-39A617DD8582}" type="slidenum">
              <a:rPr lang="en-US" altLang="en-US"/>
              <a:pPr/>
              <a:t>‹#›</a:t>
            </a:fld>
            <a:endParaRPr lang="en-US" altLang="en-US"/>
          </a:p>
        </p:txBody>
      </p:sp>
    </p:spTree>
  </p:cSld>
  <p:clrMapOvr>
    <a:masterClrMapping/>
  </p:clrMapOvr>
  <p:transition spd="slow">
    <p:comb/>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9FD85AE-CB1A-4A17-A855-EA07026BBF19}" type="slidenum">
              <a:rPr lang="en-US" altLang="en-US"/>
              <a:pPr/>
              <a:t>‹#›</a:t>
            </a:fld>
            <a:endParaRPr lang="en-US" altLang="en-US"/>
          </a:p>
        </p:txBody>
      </p:sp>
    </p:spTree>
  </p:cSld>
  <p:clrMapOvr>
    <a:masterClrMapping/>
  </p:clrMapOvr>
  <p:transition spd="slow">
    <p:comb/>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3B17B92-8E93-4E18-BDE3-24BB4A061E34}" type="slidenum">
              <a:rPr lang="en-US" altLang="en-US"/>
              <a:pPr/>
              <a:t>‹#›</a:t>
            </a:fld>
            <a:endParaRPr lang="en-US" altLang="en-US"/>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E29953-3F25-46BC-97BC-9A5414194A93}" type="slidenum">
              <a:rPr lang="en-US"/>
              <a:pPr/>
              <a:t>‹#›</a:t>
            </a:fld>
            <a:endParaRPr lang="en-US"/>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BB2293-DD8C-40E5-B896-C48B0313E552}" type="slidenum">
              <a:rPr lang="en-US" altLang="en-US"/>
              <a:pPr/>
              <a:t>‹#›</a:t>
            </a:fld>
            <a:endParaRPr lang="en-US" altLang="en-US"/>
          </a:p>
        </p:txBody>
      </p:sp>
    </p:spTree>
  </p:cSld>
  <p:clrMapOvr>
    <a:masterClrMapping/>
  </p:clrMapOvr>
  <p:transition spd="slow">
    <p:comb/>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430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43012" name="Rectangle 4"/>
          <p:cNvSpPr>
            <a:spLocks noGrp="1" noChangeArrowheads="1"/>
          </p:cNvSpPr>
          <p:nvPr>
            <p:ph type="dt" sz="half" idx="2"/>
          </p:nvPr>
        </p:nvSpPr>
        <p:spPr/>
        <p:txBody>
          <a:bodyPr/>
          <a:lstStyle>
            <a:lvl1pPr>
              <a:defRPr/>
            </a:lvl1pPr>
          </a:lstStyle>
          <a:p>
            <a:endParaRPr lang="en-US"/>
          </a:p>
        </p:txBody>
      </p:sp>
      <p:sp>
        <p:nvSpPr>
          <p:cNvPr id="43013" name="Rectangle 5"/>
          <p:cNvSpPr>
            <a:spLocks noGrp="1" noChangeArrowheads="1"/>
          </p:cNvSpPr>
          <p:nvPr>
            <p:ph type="ftr" sz="quarter" idx="3"/>
          </p:nvPr>
        </p:nvSpPr>
        <p:spPr/>
        <p:txBody>
          <a:bodyPr/>
          <a:lstStyle>
            <a:lvl1pPr>
              <a:defRPr/>
            </a:lvl1pPr>
          </a:lstStyle>
          <a:p>
            <a:endParaRPr lang="en-US"/>
          </a:p>
        </p:txBody>
      </p:sp>
      <p:sp>
        <p:nvSpPr>
          <p:cNvPr id="43014" name="Rectangle 6"/>
          <p:cNvSpPr>
            <a:spLocks noGrp="1" noChangeArrowheads="1"/>
          </p:cNvSpPr>
          <p:nvPr>
            <p:ph type="sldNum" sz="quarter" idx="4"/>
          </p:nvPr>
        </p:nvSpPr>
        <p:spPr/>
        <p:txBody>
          <a:bodyPr/>
          <a:lstStyle>
            <a:lvl1pPr>
              <a:defRPr/>
            </a:lvl1pPr>
          </a:lstStyle>
          <a:p>
            <a:fld id="{405D3E0D-E548-4714-879C-A86FC35BD672}" type="slidenum">
              <a:rPr lang="en-US"/>
              <a:pPr/>
              <a:t>‹#›</a:t>
            </a:fld>
            <a:endParaRPr lang="en-US"/>
          </a:p>
        </p:txBody>
      </p:sp>
      <p:grpSp>
        <p:nvGrpSpPr>
          <p:cNvPr id="43015" name="Group 7"/>
          <p:cNvGrpSpPr>
            <a:grpSpLocks/>
          </p:cNvGrpSpPr>
          <p:nvPr/>
        </p:nvGrpSpPr>
        <p:grpSpPr bwMode="auto">
          <a:xfrm>
            <a:off x="228600" y="2889250"/>
            <a:ext cx="8610600" cy="201613"/>
            <a:chOff x="144" y="1680"/>
            <a:chExt cx="5424" cy="144"/>
          </a:xfrm>
        </p:grpSpPr>
        <p:sp>
          <p:nvSpPr>
            <p:cNvPr id="43016"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43017"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43018"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Tree>
  </p:cSld>
  <p:clrMapOvr>
    <a:masterClrMapping/>
  </p:clrMapOvr>
  <p:transition spd="slow">
    <p:comb/>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A791AF-C022-481D-9D58-960E6C73F215}" type="slidenum">
              <a:rPr lang="en-US"/>
              <a:pPr/>
              <a:t>‹#›</a:t>
            </a:fld>
            <a:endParaRPr lang="en-US"/>
          </a:p>
        </p:txBody>
      </p:sp>
    </p:spTree>
  </p:cSld>
  <p:clrMapOvr>
    <a:masterClrMapping/>
  </p:clrMapOvr>
  <p:transition spd="slow">
    <p:comb/>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818776-9216-40C5-B897-BB83ED2912C8}" type="slidenum">
              <a:rPr lang="en-US"/>
              <a:pPr/>
              <a:t>‹#›</a:t>
            </a:fld>
            <a:endParaRPr lang="en-US"/>
          </a:p>
        </p:txBody>
      </p:sp>
    </p:spTree>
  </p:cSld>
  <p:clrMapOvr>
    <a:masterClrMapping/>
  </p:clrMapOvr>
  <p:transition spd="slow">
    <p:comb/>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6CB8EE-59B1-48F1-BD59-CBA2910F3412}" type="slidenum">
              <a:rPr lang="en-US"/>
              <a:pPr/>
              <a:t>‹#›</a:t>
            </a:fld>
            <a:endParaRPr lang="en-US"/>
          </a:p>
        </p:txBody>
      </p:sp>
    </p:spTree>
  </p:cSld>
  <p:clrMapOvr>
    <a:masterClrMapping/>
  </p:clrMapOvr>
  <p:transition spd="slow">
    <p:comb/>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C263A4-8288-4A65-A767-D91133F8E4F2}" type="slidenum">
              <a:rPr lang="en-US"/>
              <a:pPr/>
              <a:t>‹#›</a:t>
            </a:fld>
            <a:endParaRPr lang="en-US"/>
          </a:p>
        </p:txBody>
      </p:sp>
    </p:spTree>
  </p:cSld>
  <p:clrMapOvr>
    <a:masterClrMapping/>
  </p:clrMapOvr>
  <p:transition spd="slow">
    <p:comb/>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6A836D-4C1C-411B-B3F0-7A3E899B9816}" type="slidenum">
              <a:rPr lang="en-US"/>
              <a:pPr/>
              <a:t>‹#›</a:t>
            </a:fld>
            <a:endParaRPr lang="en-US"/>
          </a:p>
        </p:txBody>
      </p:sp>
    </p:spTree>
  </p:cSld>
  <p:clrMapOvr>
    <a:masterClrMapping/>
  </p:clrMapOvr>
  <p:transition spd="slow">
    <p:comb/>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3CCB15-4FAC-4DB1-842F-B2A67E4D51C0}" type="slidenum">
              <a:rPr lang="en-US"/>
              <a:pPr/>
              <a:t>‹#›</a:t>
            </a:fld>
            <a:endParaRPr lang="en-US"/>
          </a:p>
        </p:txBody>
      </p:sp>
    </p:spTree>
  </p:cSld>
  <p:clrMapOvr>
    <a:masterClrMapping/>
  </p:clrMapOvr>
  <p:transition spd="slow">
    <p:comb/>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74E419-C8EB-4B94-9C0B-6E197E6EDD33}" type="slidenum">
              <a:rPr lang="en-US"/>
              <a:pPr/>
              <a:t>‹#›</a:t>
            </a:fld>
            <a:endParaRPr lang="en-US"/>
          </a:p>
        </p:txBody>
      </p:sp>
    </p:spTree>
  </p:cSld>
  <p:clrMapOvr>
    <a:masterClrMapping/>
  </p:clrMapOvr>
  <p:transition spd="slow">
    <p:comb/>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FCE07F-AE0A-4BEC-8F37-9DFD91D7B33E}" type="slidenum">
              <a:rPr lang="en-US"/>
              <a:pPr/>
              <a:t>‹#›</a:t>
            </a:fld>
            <a:endParaRPr lang="en-US"/>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7AB369-AABD-4579-ABDE-D36A0A07D39C}" type="slidenum">
              <a:rPr lang="en-US"/>
              <a:pPr/>
              <a:t>‹#›</a:t>
            </a:fld>
            <a:endParaRPr lang="en-US"/>
          </a:p>
        </p:txBody>
      </p:sp>
    </p:spTree>
  </p:cSld>
  <p:clrMapOvr>
    <a:masterClrMapping/>
  </p:clrMapOvr>
  <p:transition spd="slow">
    <p:comb/>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CCA702-B716-42D2-9606-85C6B499D01A}" type="slidenum">
              <a:rPr lang="en-US"/>
              <a:pPr/>
              <a:t>‹#›</a:t>
            </a:fld>
            <a:endParaRPr lang="en-US"/>
          </a:p>
        </p:txBody>
      </p:sp>
    </p:spTree>
  </p:cSld>
  <p:clrMapOvr>
    <a:masterClrMapping/>
  </p:clrMapOvr>
  <p:transition spd="slow">
    <p:comb/>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20634-A86F-4D52-9764-C20FC6C88710}" type="slidenum">
              <a:rPr lang="en-US"/>
              <a:pPr/>
              <a:t>‹#›</a:t>
            </a:fld>
            <a:endParaRPr lang="en-US"/>
          </a:p>
        </p:txBody>
      </p:sp>
    </p:spTree>
  </p:cSld>
  <p:clrMapOvr>
    <a:masterClrMapping/>
  </p:clrMapOvr>
  <p:transition spd="slow">
    <p:comb/>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p:cNvGrpSpPr>
            <a:grpSpLocks/>
          </p:cNvGrpSpPr>
          <p:nvPr/>
        </p:nvGrpSpPr>
        <p:grpSpPr bwMode="auto">
          <a:xfrm>
            <a:off x="1658938" y="1600200"/>
            <a:ext cx="6837362" cy="3200400"/>
            <a:chOff x="1045" y="1008"/>
            <a:chExt cx="4307" cy="2016"/>
          </a:xfrm>
        </p:grpSpPr>
        <p:sp>
          <p:nvSpPr>
            <p:cNvPr id="47107"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47108"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4710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47110"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47111"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4711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47113" name="Rectangle 9"/>
          <p:cNvSpPr>
            <a:spLocks noGrp="1" noChangeArrowheads="1"/>
          </p:cNvSpPr>
          <p:nvPr>
            <p:ph type="dt" sz="half" idx="2"/>
          </p:nvPr>
        </p:nvSpPr>
        <p:spPr/>
        <p:txBody>
          <a:bodyPr/>
          <a:lstStyle>
            <a:lvl1pPr>
              <a:defRPr/>
            </a:lvl1pPr>
          </a:lstStyle>
          <a:p>
            <a:endParaRPr lang="en-US"/>
          </a:p>
        </p:txBody>
      </p:sp>
      <p:sp>
        <p:nvSpPr>
          <p:cNvPr id="47114" name="Rectangle 10"/>
          <p:cNvSpPr>
            <a:spLocks noGrp="1" noChangeArrowheads="1"/>
          </p:cNvSpPr>
          <p:nvPr>
            <p:ph type="ftr" sz="quarter" idx="3"/>
          </p:nvPr>
        </p:nvSpPr>
        <p:spPr/>
        <p:txBody>
          <a:bodyPr/>
          <a:lstStyle>
            <a:lvl1pPr>
              <a:defRPr/>
            </a:lvl1pPr>
          </a:lstStyle>
          <a:p>
            <a:endParaRPr lang="en-US"/>
          </a:p>
        </p:txBody>
      </p:sp>
      <p:sp>
        <p:nvSpPr>
          <p:cNvPr id="47115" name="Rectangle 11"/>
          <p:cNvSpPr>
            <a:spLocks noGrp="1" noChangeArrowheads="1"/>
          </p:cNvSpPr>
          <p:nvPr>
            <p:ph type="sldNum" sz="quarter" idx="4"/>
          </p:nvPr>
        </p:nvSpPr>
        <p:spPr/>
        <p:txBody>
          <a:bodyPr/>
          <a:lstStyle>
            <a:lvl1pPr>
              <a:defRPr/>
            </a:lvl1pPr>
          </a:lstStyle>
          <a:p>
            <a:fld id="{68FD017D-14C5-4C33-9CB3-BC53F6BCFD68}" type="slidenum">
              <a:rPr lang="en-US"/>
              <a:pPr/>
              <a:t>‹#›</a:t>
            </a:fld>
            <a:endParaRPr lang="en-US"/>
          </a:p>
        </p:txBody>
      </p:sp>
      <p:sp>
        <p:nvSpPr>
          <p:cNvPr id="4711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4711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Tree>
  </p:cSld>
  <p:clrMapOvr>
    <a:masterClrMapping/>
  </p:clrMapOvr>
  <p:transition spd="slow">
    <p:comb/>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459E36-6F19-4684-8292-850B1728D6DF}" type="slidenum">
              <a:rPr lang="en-US"/>
              <a:pPr/>
              <a:t>‹#›</a:t>
            </a:fld>
            <a:endParaRPr lang="en-US"/>
          </a:p>
        </p:txBody>
      </p:sp>
    </p:spTree>
  </p:cSld>
  <p:clrMapOvr>
    <a:masterClrMapping/>
  </p:clrMapOvr>
  <p:transition spd="slow">
    <p:comb/>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BC23B0-37B4-4153-B10D-B43372C03DFA}" type="slidenum">
              <a:rPr lang="en-US"/>
              <a:pPr/>
              <a:t>‹#›</a:t>
            </a:fld>
            <a:endParaRPr lang="en-US"/>
          </a:p>
        </p:txBody>
      </p:sp>
    </p:spTree>
  </p:cSld>
  <p:clrMapOvr>
    <a:masterClrMapping/>
  </p:clrMapOvr>
  <p:transition spd="slow">
    <p:comb/>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70B14B-5618-4CFF-BAF6-421A8295DC17}" type="slidenum">
              <a:rPr lang="en-US"/>
              <a:pPr/>
              <a:t>‹#›</a:t>
            </a:fld>
            <a:endParaRPr lang="en-US"/>
          </a:p>
        </p:txBody>
      </p:sp>
    </p:spTree>
  </p:cSld>
  <p:clrMapOvr>
    <a:masterClrMapping/>
  </p:clrMapOvr>
  <p:transition spd="slow">
    <p:comb/>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C0DA89-C0D0-4622-A1BE-A9AFF6233867}" type="slidenum">
              <a:rPr lang="en-US"/>
              <a:pPr/>
              <a:t>‹#›</a:t>
            </a:fld>
            <a:endParaRPr lang="en-US"/>
          </a:p>
        </p:txBody>
      </p:sp>
    </p:spTree>
  </p:cSld>
  <p:clrMapOvr>
    <a:masterClrMapping/>
  </p:clrMapOvr>
  <p:transition spd="slow">
    <p:comb/>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55E9D9-E27B-4477-A361-2516CDF98C76}" type="slidenum">
              <a:rPr lang="en-US"/>
              <a:pPr/>
              <a:t>‹#›</a:t>
            </a:fld>
            <a:endParaRPr lang="en-US"/>
          </a:p>
        </p:txBody>
      </p:sp>
    </p:spTree>
  </p:cSld>
  <p:clrMapOvr>
    <a:masterClrMapping/>
  </p:clrMapOvr>
  <p:transition spd="slow">
    <p:comb/>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E5204A-9790-463A-AA24-844D5ECE9813}" type="slidenum">
              <a:rPr lang="en-US"/>
              <a:pPr/>
              <a:t>‹#›</a:t>
            </a:fld>
            <a:endParaRPr lang="en-US"/>
          </a:p>
        </p:txBody>
      </p:sp>
    </p:spTree>
  </p:cSld>
  <p:clrMapOvr>
    <a:masterClrMapping/>
  </p:clrMapOvr>
  <p:transition spd="slow">
    <p:comb/>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F6F86F-7877-4066-AD27-8626AC91E746}" type="slidenum">
              <a:rPr lang="en-US"/>
              <a:pPr/>
              <a:t>‹#›</a:t>
            </a:fld>
            <a:endParaRPr lang="en-US"/>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17BA3F-28EA-43DD-A453-6A12FDD30367}" type="slidenum">
              <a:rPr lang="en-US"/>
              <a:pPr/>
              <a:t>‹#›</a:t>
            </a:fld>
            <a:endParaRPr lang="en-US"/>
          </a:p>
        </p:txBody>
      </p:sp>
    </p:spTree>
  </p:cSld>
  <p:clrMapOvr>
    <a:masterClrMapping/>
  </p:clrMapOvr>
  <p:transition spd="slow">
    <p:comb/>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E2A4FC-B175-487D-815B-8C78BC5E200E}" type="slidenum">
              <a:rPr lang="en-US"/>
              <a:pPr/>
              <a:t>‹#›</a:t>
            </a:fld>
            <a:endParaRPr lang="en-US"/>
          </a:p>
        </p:txBody>
      </p:sp>
    </p:spTree>
  </p:cSld>
  <p:clrMapOvr>
    <a:masterClrMapping/>
  </p:clrMapOvr>
  <p:transition spd="slow">
    <p:comb/>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9F3E39-2273-4F77-8477-2BABA500388E}" type="slidenum">
              <a:rPr lang="en-US"/>
              <a:pPr/>
              <a:t>‹#›</a:t>
            </a:fld>
            <a:endParaRPr lang="en-US"/>
          </a:p>
        </p:txBody>
      </p:sp>
    </p:spTree>
  </p:cSld>
  <p:clrMapOvr>
    <a:masterClrMapping/>
  </p:clrMapOvr>
  <p:transition spd="slow">
    <p:comb/>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59E60B-96D4-42A1-A51B-ACD4B3073817}" type="slidenum">
              <a:rPr lang="en-US"/>
              <a:pPr/>
              <a:t>‹#›</a:t>
            </a:fld>
            <a:endParaRPr lang="en-US"/>
          </a:p>
        </p:txBody>
      </p:sp>
    </p:spTree>
  </p:cSld>
  <p:clrMapOvr>
    <a:masterClrMapping/>
  </p:clrMapOvr>
  <p:transition spd="slow">
    <p:comb/>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979F329-3210-40A2-82BE-50B18AF8D79E}" type="slidenum">
              <a:rPr lang="en-US"/>
              <a:pPr/>
              <a:t>‹#›</a:t>
            </a:fld>
            <a:endParaRPr lang="en-US"/>
          </a:p>
        </p:txBody>
      </p:sp>
    </p:spTree>
  </p:cSld>
  <p:clrMapOvr>
    <a:masterClrMapping/>
  </p:clrMapOvr>
  <p:transition spd="slow">
    <p:comb/>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2226" name="Group 2"/>
          <p:cNvGrpSpPr>
            <a:grpSpLocks/>
          </p:cNvGrpSpPr>
          <p:nvPr/>
        </p:nvGrpSpPr>
        <p:grpSpPr bwMode="auto">
          <a:xfrm>
            <a:off x="-3222625" y="304800"/>
            <a:ext cx="11909425" cy="4724400"/>
            <a:chOff x="-2030" y="192"/>
            <a:chExt cx="7502" cy="2976"/>
          </a:xfrm>
        </p:grpSpPr>
        <p:sp>
          <p:nvSpPr>
            <p:cNvPr id="52227"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5222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5222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US"/>
            </a:p>
          </p:txBody>
        </p:sp>
      </p:grpSp>
      <p:sp>
        <p:nvSpPr>
          <p:cNvPr id="52230"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5223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52232" name="Rectangle 8"/>
          <p:cNvSpPr>
            <a:spLocks noGrp="1" noChangeArrowheads="1"/>
          </p:cNvSpPr>
          <p:nvPr>
            <p:ph type="dt" sz="half" idx="2"/>
          </p:nvPr>
        </p:nvSpPr>
        <p:spPr/>
        <p:txBody>
          <a:bodyPr/>
          <a:lstStyle>
            <a:lvl1pPr>
              <a:defRPr/>
            </a:lvl1pPr>
          </a:lstStyle>
          <a:p>
            <a:endParaRPr lang="en-US"/>
          </a:p>
        </p:txBody>
      </p:sp>
      <p:sp>
        <p:nvSpPr>
          <p:cNvPr id="52233" name="Rectangle 9"/>
          <p:cNvSpPr>
            <a:spLocks noGrp="1" noChangeArrowheads="1"/>
          </p:cNvSpPr>
          <p:nvPr>
            <p:ph type="ftr" sz="quarter" idx="3"/>
          </p:nvPr>
        </p:nvSpPr>
        <p:spPr/>
        <p:txBody>
          <a:bodyPr/>
          <a:lstStyle>
            <a:lvl1pPr>
              <a:defRPr/>
            </a:lvl1pPr>
          </a:lstStyle>
          <a:p>
            <a:endParaRPr lang="en-US"/>
          </a:p>
        </p:txBody>
      </p:sp>
      <p:sp>
        <p:nvSpPr>
          <p:cNvPr id="52234" name="Rectangle 10"/>
          <p:cNvSpPr>
            <a:spLocks noGrp="1" noChangeArrowheads="1"/>
          </p:cNvSpPr>
          <p:nvPr>
            <p:ph type="sldNum" sz="quarter" idx="4"/>
          </p:nvPr>
        </p:nvSpPr>
        <p:spPr/>
        <p:txBody>
          <a:bodyPr/>
          <a:lstStyle>
            <a:lvl1pPr>
              <a:defRPr/>
            </a:lvl1pPr>
          </a:lstStyle>
          <a:p>
            <a:fld id="{87A19FC9-983E-4F81-8594-6D0F4590DF63}" type="slidenum">
              <a:rPr lang="en-US"/>
              <a:pPr/>
              <a:t>‹#›</a:t>
            </a:fld>
            <a:endParaRPr lang="en-US"/>
          </a:p>
        </p:txBody>
      </p:sp>
    </p:spTree>
  </p:cSld>
  <p:clrMapOvr>
    <a:masterClrMapping/>
  </p:clrMapOvr>
  <p:transition spd="slow">
    <p:comb/>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35F71-0038-422F-8AB1-73EC0E44C33B}" type="slidenum">
              <a:rPr lang="en-US"/>
              <a:pPr/>
              <a:t>‹#›</a:t>
            </a:fld>
            <a:endParaRPr lang="en-US"/>
          </a:p>
        </p:txBody>
      </p:sp>
    </p:spTree>
  </p:cSld>
  <p:clrMapOvr>
    <a:masterClrMapping/>
  </p:clrMapOvr>
  <p:transition spd="slow">
    <p:comb/>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8255C4-680C-45D5-8293-0AB36D7D8267}" type="slidenum">
              <a:rPr lang="en-US"/>
              <a:pPr/>
              <a:t>‹#›</a:t>
            </a:fld>
            <a:endParaRPr lang="en-US"/>
          </a:p>
        </p:txBody>
      </p:sp>
    </p:spTree>
  </p:cSld>
  <p:clrMapOvr>
    <a:masterClrMapping/>
  </p:clrMapOvr>
  <p:transition spd="slow">
    <p:comb/>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A0FA32-5D94-4BBB-8AD8-47997DA57220}" type="slidenum">
              <a:rPr lang="en-US"/>
              <a:pPr/>
              <a:t>‹#›</a:t>
            </a:fld>
            <a:endParaRPr lang="en-US"/>
          </a:p>
        </p:txBody>
      </p:sp>
    </p:spTree>
  </p:cSld>
  <p:clrMapOvr>
    <a:masterClrMapping/>
  </p:clrMapOvr>
  <p:transition spd="slow">
    <p:comb/>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55E867-003A-4BFE-941A-C3E4A48E15CA}" type="slidenum">
              <a:rPr lang="en-US"/>
              <a:pPr/>
              <a:t>‹#›</a:t>
            </a:fld>
            <a:endParaRPr lang="en-US"/>
          </a:p>
        </p:txBody>
      </p:sp>
    </p:spTree>
  </p:cSld>
  <p:clrMapOvr>
    <a:masterClrMapping/>
  </p:clrMapOvr>
  <p:transition spd="slow">
    <p:comb/>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03E502-5A30-4C71-9461-81E9109AFE27}" type="slidenum">
              <a:rPr lang="en-US"/>
              <a:pPr/>
              <a:t>‹#›</a:t>
            </a:fld>
            <a:endParaRPr lang="en-US"/>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theme" Target="../theme/theme10.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4.xml"/><Relationship Id="rId13" Type="http://schemas.openxmlformats.org/officeDocument/2006/relationships/theme" Target="../theme/theme11.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slideLayout" Target="../slideLayouts/slideLayout128.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6.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theme" Target="../theme/theme12.xml"/><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7.xml"/><Relationship Id="rId13" Type="http://schemas.openxmlformats.org/officeDocument/2006/relationships/slideLayout" Target="../slideLayouts/slideLayout152.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slideLayout" Target="../slideLayouts/slideLayout151.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0" Type="http://schemas.openxmlformats.org/officeDocument/2006/relationships/slideLayout" Target="../slideLayouts/slideLayout149.xml"/><Relationship Id="rId4" Type="http://schemas.openxmlformats.org/officeDocument/2006/relationships/slideLayout" Target="../slideLayouts/slideLayout143.xml"/><Relationship Id="rId9" Type="http://schemas.openxmlformats.org/officeDocument/2006/relationships/slideLayout" Target="../slideLayouts/slideLayout148.xml"/><Relationship Id="rId1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0.xml"/><Relationship Id="rId13" Type="http://schemas.openxmlformats.org/officeDocument/2006/relationships/theme" Target="../theme/theme14.xml"/><Relationship Id="rId3" Type="http://schemas.openxmlformats.org/officeDocument/2006/relationships/slideLayout" Target="../slideLayouts/slideLayout155.xml"/><Relationship Id="rId7" Type="http://schemas.openxmlformats.org/officeDocument/2006/relationships/slideLayout" Target="../slideLayouts/slideLayout159.xml"/><Relationship Id="rId12" Type="http://schemas.openxmlformats.org/officeDocument/2006/relationships/slideLayout" Target="../slideLayouts/slideLayout164.xml"/><Relationship Id="rId2" Type="http://schemas.openxmlformats.org/officeDocument/2006/relationships/slideLayout" Target="../slideLayouts/slideLayout154.xml"/><Relationship Id="rId1" Type="http://schemas.openxmlformats.org/officeDocument/2006/relationships/slideLayout" Target="../slideLayouts/slideLayout153.xml"/><Relationship Id="rId6" Type="http://schemas.openxmlformats.org/officeDocument/2006/relationships/slideLayout" Target="../slideLayouts/slideLayout158.xml"/><Relationship Id="rId11" Type="http://schemas.openxmlformats.org/officeDocument/2006/relationships/slideLayout" Target="../slideLayouts/slideLayout163.xml"/><Relationship Id="rId5" Type="http://schemas.openxmlformats.org/officeDocument/2006/relationships/slideLayout" Target="../slideLayouts/slideLayout157.xml"/><Relationship Id="rId10" Type="http://schemas.openxmlformats.org/officeDocument/2006/relationships/slideLayout" Target="../slideLayouts/slideLayout162.xml"/><Relationship Id="rId4" Type="http://schemas.openxmlformats.org/officeDocument/2006/relationships/slideLayout" Target="../slideLayouts/slideLayout156.xml"/><Relationship Id="rId9" Type="http://schemas.openxmlformats.org/officeDocument/2006/relationships/slideLayout" Target="../slideLayouts/slideLayout16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8.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1.xml"/><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theme" Target="../theme/theme9.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228600" y="228600"/>
            <a:ext cx="8686800" cy="5943600"/>
            <a:chOff x="144" y="144"/>
            <a:chExt cx="5472" cy="3744"/>
          </a:xfrm>
        </p:grpSpPr>
        <p:sp>
          <p:nvSpPr>
            <p:cNvPr id="10243"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0244"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0245"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endParaRPr lang="en-US"/>
            </a:p>
          </p:txBody>
        </p:sp>
      </p:grpSp>
      <p:sp>
        <p:nvSpPr>
          <p:cNvPr id="10246"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47"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8"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endParaRPr lang="en-US"/>
          </a:p>
        </p:txBody>
      </p:sp>
      <p:sp>
        <p:nvSpPr>
          <p:cNvPr id="10249"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endParaRPr lang="en-US"/>
          </a:p>
        </p:txBody>
      </p:sp>
      <p:sp>
        <p:nvSpPr>
          <p:cNvPr id="10250"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fld id="{F54CB42A-B7F8-4A51-8FB0-C5973CB4D05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842" r:id="rId12"/>
    <p:sldLayoutId id="2147483843" r:id="rId13"/>
    <p:sldLayoutId id="2147483844" r:id="rId14"/>
  </p:sldLayoutIdLst>
  <p:transition spd="slow">
    <p:comb/>
  </p:transition>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itchFamily="18" charset="0"/>
        </a:defRPr>
      </a:lvl2pPr>
      <a:lvl3pPr algn="l" rtl="0" fontAlgn="base">
        <a:lnSpc>
          <a:spcPct val="80000"/>
        </a:lnSpc>
        <a:spcBef>
          <a:spcPct val="0"/>
        </a:spcBef>
        <a:spcAft>
          <a:spcPct val="0"/>
        </a:spcAft>
        <a:defRPr sz="4400">
          <a:solidFill>
            <a:schemeClr val="tx2"/>
          </a:solidFill>
          <a:latin typeface="Times New Roman" pitchFamily="18" charset="0"/>
        </a:defRPr>
      </a:lvl3pPr>
      <a:lvl4pPr algn="l" rtl="0" fontAlgn="base">
        <a:lnSpc>
          <a:spcPct val="80000"/>
        </a:lnSpc>
        <a:spcBef>
          <a:spcPct val="0"/>
        </a:spcBef>
        <a:spcAft>
          <a:spcPct val="0"/>
        </a:spcAft>
        <a:defRPr sz="4400">
          <a:solidFill>
            <a:schemeClr val="tx2"/>
          </a:solidFill>
          <a:latin typeface="Times New Roman" pitchFamily="18" charset="0"/>
        </a:defRPr>
      </a:lvl4pPr>
      <a:lvl5pPr algn="l" rtl="0" fontAlgn="base">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553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553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681E358D-1D88-4AAD-B3E1-2F6439D25D12}" type="slidenum">
              <a:rPr lang="en-US"/>
              <a:pPr/>
              <a:t>‹#›</a:t>
            </a:fld>
            <a:endParaRPr lang="en-US"/>
          </a:p>
        </p:txBody>
      </p:sp>
      <p:grpSp>
        <p:nvGrpSpPr>
          <p:cNvPr id="55303" name="Group 7"/>
          <p:cNvGrpSpPr>
            <a:grpSpLocks/>
          </p:cNvGrpSpPr>
          <p:nvPr/>
        </p:nvGrpSpPr>
        <p:grpSpPr bwMode="auto">
          <a:xfrm>
            <a:off x="168275" y="228600"/>
            <a:ext cx="8823325" cy="6096000"/>
            <a:chOff x="106" y="144"/>
            <a:chExt cx="5558" cy="3840"/>
          </a:xfrm>
        </p:grpSpPr>
        <p:sp>
          <p:nvSpPr>
            <p:cNvPr id="5530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sz="2400">
                <a:latin typeface="Times New Roman" pitchFamily="18" charset="0"/>
              </a:endParaRPr>
            </a:p>
          </p:txBody>
        </p:sp>
        <p:sp>
          <p:nvSpPr>
            <p:cNvPr id="5530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77"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848" r:id="rId12"/>
  </p:sldLayoutIdLst>
  <p:transition spd="slow">
    <p:comb/>
  </p:transition>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5837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837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37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5837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5837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23C45956-EFF9-45C1-B148-A1A7AD05C723}" type="slidenum">
              <a:rPr lang="en-US" altLang="en-US"/>
              <a:pPr/>
              <a:t>‹#›</a:t>
            </a:fld>
            <a:endParaRPr lang="en-US" altLang="en-US"/>
          </a:p>
        </p:txBody>
      </p:sp>
      <p:grpSp>
        <p:nvGrpSpPr>
          <p:cNvPr id="58376" name="Group 8"/>
          <p:cNvGrpSpPr>
            <a:grpSpLocks/>
          </p:cNvGrpSpPr>
          <p:nvPr/>
        </p:nvGrpSpPr>
        <p:grpSpPr bwMode="auto">
          <a:xfrm>
            <a:off x="8153400" y="152400"/>
            <a:ext cx="792163" cy="1295400"/>
            <a:chOff x="5136" y="960"/>
            <a:chExt cx="528" cy="864"/>
          </a:xfrm>
        </p:grpSpPr>
        <p:sp>
          <p:nvSpPr>
            <p:cNvPr id="5837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5837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5837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5838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5838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5838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5838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5838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5838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5838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838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838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5838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5839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839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839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5839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839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839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839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839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5839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5839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840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840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5840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840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840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840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840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5840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79"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46" r:id="rId12"/>
  </p:sldLayoutIdLst>
  <p:transition spd="slow">
    <p:comb/>
  </p:transition>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349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6349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6349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E4AF3C5-E4E0-40CC-9E6F-8EF598F07606}" type="slidenum">
              <a:rPr lang="en-US"/>
              <a:pPr/>
              <a:t>‹#›</a:t>
            </a:fld>
            <a:endParaRPr lang="en-US"/>
          </a:p>
        </p:txBody>
      </p:sp>
      <p:grpSp>
        <p:nvGrpSpPr>
          <p:cNvPr id="63495" name="Group 7"/>
          <p:cNvGrpSpPr>
            <a:grpSpLocks/>
          </p:cNvGrpSpPr>
          <p:nvPr/>
        </p:nvGrpSpPr>
        <p:grpSpPr bwMode="auto">
          <a:xfrm>
            <a:off x="279400" y="152400"/>
            <a:ext cx="8686800" cy="1600200"/>
            <a:chOff x="176" y="96"/>
            <a:chExt cx="5472" cy="1008"/>
          </a:xfrm>
        </p:grpSpPr>
        <p:sp>
          <p:nvSpPr>
            <p:cNvPr id="6349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6349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6349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6349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6350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83"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ransition spd="slow">
    <p:comb/>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963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6963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6963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9C7EADDD-F61E-459A-8AA5-F418EF19F484}" type="slidenum">
              <a:rPr lang="en-US"/>
              <a:pPr/>
              <a:t>‹#›</a:t>
            </a:fld>
            <a:endParaRPr lang="en-US"/>
          </a:p>
        </p:txBody>
      </p:sp>
      <p:sp>
        <p:nvSpPr>
          <p:cNvPr id="6963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en-US"/>
          </a:p>
        </p:txBody>
      </p:sp>
      <p:sp>
        <p:nvSpPr>
          <p:cNvPr id="6964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6964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6964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85"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41" r:id="rId12"/>
    <p:sldLayoutId id="2147483847" r:id="rId13"/>
  </p:sldLayoutIdLst>
  <p:transition spd="slow">
    <p:comb/>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802" name="Group 2"/>
          <p:cNvGrpSpPr>
            <a:grpSpLocks/>
          </p:cNvGrpSpPr>
          <p:nvPr/>
        </p:nvGrpSpPr>
        <p:grpSpPr bwMode="auto">
          <a:xfrm>
            <a:off x="6303963" y="0"/>
            <a:ext cx="2840037" cy="3254375"/>
            <a:chOff x="3115" y="0"/>
            <a:chExt cx="2170" cy="2486"/>
          </a:xfrm>
        </p:grpSpPr>
        <p:grpSp>
          <p:nvGrpSpPr>
            <p:cNvPr id="76803" name="Group 3"/>
            <p:cNvGrpSpPr>
              <a:grpSpLocks/>
            </p:cNvGrpSpPr>
            <p:nvPr/>
          </p:nvGrpSpPr>
          <p:grpSpPr bwMode="auto">
            <a:xfrm>
              <a:off x="4080" y="1910"/>
              <a:ext cx="768" cy="576"/>
              <a:chOff x="0" y="0"/>
              <a:chExt cx="768" cy="576"/>
            </a:xfrm>
          </p:grpSpPr>
          <p:sp>
            <p:nvSpPr>
              <p:cNvPr id="7680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680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6806" name="Group 6"/>
            <p:cNvGrpSpPr>
              <a:grpSpLocks/>
            </p:cNvGrpSpPr>
            <p:nvPr/>
          </p:nvGrpSpPr>
          <p:grpSpPr bwMode="auto">
            <a:xfrm>
              <a:off x="4257" y="1103"/>
              <a:ext cx="768" cy="576"/>
              <a:chOff x="0" y="0"/>
              <a:chExt cx="768" cy="576"/>
            </a:xfrm>
          </p:grpSpPr>
          <p:sp>
            <p:nvSpPr>
              <p:cNvPr id="76807"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6808"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6809" name="Group 9"/>
            <p:cNvGrpSpPr>
              <a:grpSpLocks/>
            </p:cNvGrpSpPr>
            <p:nvPr/>
          </p:nvGrpSpPr>
          <p:grpSpPr bwMode="auto">
            <a:xfrm>
              <a:off x="3134" y="0"/>
              <a:ext cx="768" cy="576"/>
              <a:chOff x="0" y="0"/>
              <a:chExt cx="768" cy="576"/>
            </a:xfrm>
          </p:grpSpPr>
          <p:sp>
            <p:nvSpPr>
              <p:cNvPr id="7681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6811"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6812" name="Group 12"/>
            <p:cNvGrpSpPr>
              <a:grpSpLocks/>
            </p:cNvGrpSpPr>
            <p:nvPr/>
          </p:nvGrpSpPr>
          <p:grpSpPr bwMode="auto">
            <a:xfrm>
              <a:off x="3115" y="0"/>
              <a:ext cx="2170" cy="1702"/>
              <a:chOff x="3115" y="0"/>
              <a:chExt cx="2170" cy="1702"/>
            </a:xfrm>
          </p:grpSpPr>
          <p:grpSp>
            <p:nvGrpSpPr>
              <p:cNvPr id="76813" name="Group 13"/>
              <p:cNvGrpSpPr>
                <a:grpSpLocks/>
              </p:cNvGrpSpPr>
              <p:nvPr/>
            </p:nvGrpSpPr>
            <p:grpSpPr bwMode="auto">
              <a:xfrm>
                <a:off x="3640" y="308"/>
                <a:ext cx="1145" cy="844"/>
                <a:chOff x="1265" y="814"/>
                <a:chExt cx="2919" cy="2151"/>
              </a:xfrm>
            </p:grpSpPr>
            <p:sp>
              <p:nvSpPr>
                <p:cNvPr id="76814"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76815"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76816" name="Group 16"/>
              <p:cNvGrpSpPr>
                <a:grpSpLocks/>
              </p:cNvGrpSpPr>
              <p:nvPr/>
            </p:nvGrpSpPr>
            <p:grpSpPr bwMode="auto">
              <a:xfrm>
                <a:off x="3115" y="0"/>
                <a:ext cx="2145" cy="1702"/>
                <a:chOff x="3115" y="0"/>
                <a:chExt cx="2145" cy="1702"/>
              </a:xfrm>
            </p:grpSpPr>
            <p:grpSp>
              <p:nvGrpSpPr>
                <p:cNvPr id="76817" name="Group 17"/>
                <p:cNvGrpSpPr>
                  <a:grpSpLocks/>
                </p:cNvGrpSpPr>
                <p:nvPr/>
              </p:nvGrpSpPr>
              <p:grpSpPr bwMode="auto">
                <a:xfrm>
                  <a:off x="4505" y="589"/>
                  <a:ext cx="493" cy="912"/>
                  <a:chOff x="3471" y="1530"/>
                  <a:chExt cx="1258" cy="2327"/>
                </a:xfrm>
              </p:grpSpPr>
              <p:sp>
                <p:nvSpPr>
                  <p:cNvPr id="76818"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6819"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20" name="Group 20"/>
                <p:cNvGrpSpPr>
                  <a:grpSpLocks/>
                </p:cNvGrpSpPr>
                <p:nvPr/>
              </p:nvGrpSpPr>
              <p:grpSpPr bwMode="auto">
                <a:xfrm>
                  <a:off x="4267" y="781"/>
                  <a:ext cx="966" cy="522"/>
                  <a:chOff x="2864" y="2019"/>
                  <a:chExt cx="2463" cy="1332"/>
                </a:xfrm>
              </p:grpSpPr>
              <p:sp>
                <p:nvSpPr>
                  <p:cNvPr id="76821"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22"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23" name="Group 23"/>
                <p:cNvGrpSpPr>
                  <a:grpSpLocks/>
                </p:cNvGrpSpPr>
                <p:nvPr/>
              </p:nvGrpSpPr>
              <p:grpSpPr bwMode="auto">
                <a:xfrm>
                  <a:off x="4280" y="707"/>
                  <a:ext cx="971" cy="417"/>
                  <a:chOff x="2897" y="1832"/>
                  <a:chExt cx="2477" cy="1064"/>
                </a:xfrm>
              </p:grpSpPr>
              <p:sp>
                <p:nvSpPr>
                  <p:cNvPr id="76824"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25"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26" name="Group 26"/>
                <p:cNvGrpSpPr>
                  <a:grpSpLocks/>
                </p:cNvGrpSpPr>
                <p:nvPr/>
              </p:nvGrpSpPr>
              <p:grpSpPr bwMode="auto">
                <a:xfrm>
                  <a:off x="4291" y="630"/>
                  <a:ext cx="969" cy="364"/>
                  <a:chOff x="2924" y="1636"/>
                  <a:chExt cx="2472" cy="927"/>
                </a:xfrm>
              </p:grpSpPr>
              <p:sp>
                <p:nvSpPr>
                  <p:cNvPr id="76827"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28"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29" name="Group 29"/>
                <p:cNvGrpSpPr>
                  <a:grpSpLocks/>
                </p:cNvGrpSpPr>
                <p:nvPr/>
              </p:nvGrpSpPr>
              <p:grpSpPr bwMode="auto">
                <a:xfrm>
                  <a:off x="4304" y="543"/>
                  <a:ext cx="918" cy="258"/>
                  <a:chOff x="2958" y="1414"/>
                  <a:chExt cx="2342" cy="657"/>
                </a:xfrm>
              </p:grpSpPr>
              <p:sp>
                <p:nvSpPr>
                  <p:cNvPr id="76830"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31"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32" name="Group 32"/>
                <p:cNvGrpSpPr>
                  <a:grpSpLocks/>
                </p:cNvGrpSpPr>
                <p:nvPr/>
              </p:nvGrpSpPr>
              <p:grpSpPr bwMode="auto">
                <a:xfrm>
                  <a:off x="4314" y="487"/>
                  <a:ext cx="843" cy="134"/>
                  <a:chOff x="2983" y="1269"/>
                  <a:chExt cx="2150" cy="343"/>
                </a:xfrm>
              </p:grpSpPr>
              <p:sp>
                <p:nvSpPr>
                  <p:cNvPr id="76833"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34"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35" name="Group 35"/>
                <p:cNvGrpSpPr>
                  <a:grpSpLocks/>
                </p:cNvGrpSpPr>
                <p:nvPr/>
              </p:nvGrpSpPr>
              <p:grpSpPr bwMode="auto">
                <a:xfrm>
                  <a:off x="4296" y="349"/>
                  <a:ext cx="737" cy="167"/>
                  <a:chOff x="2938" y="917"/>
                  <a:chExt cx="1879" cy="427"/>
                </a:xfrm>
              </p:grpSpPr>
              <p:sp>
                <p:nvSpPr>
                  <p:cNvPr id="76836"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37"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38" name="Group 38"/>
                <p:cNvGrpSpPr>
                  <a:grpSpLocks/>
                </p:cNvGrpSpPr>
                <p:nvPr/>
              </p:nvGrpSpPr>
              <p:grpSpPr bwMode="auto">
                <a:xfrm>
                  <a:off x="3394" y="637"/>
                  <a:ext cx="493" cy="912"/>
                  <a:chOff x="637" y="1653"/>
                  <a:chExt cx="1257" cy="2326"/>
                </a:xfrm>
              </p:grpSpPr>
              <p:sp>
                <p:nvSpPr>
                  <p:cNvPr id="76839"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40"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41" name="Group 41"/>
                <p:cNvGrpSpPr>
                  <a:grpSpLocks/>
                </p:cNvGrpSpPr>
                <p:nvPr/>
              </p:nvGrpSpPr>
              <p:grpSpPr bwMode="auto">
                <a:xfrm>
                  <a:off x="3142" y="850"/>
                  <a:ext cx="966" cy="522"/>
                  <a:chOff x="-5" y="2196"/>
                  <a:chExt cx="2463" cy="1332"/>
                </a:xfrm>
              </p:grpSpPr>
              <p:sp>
                <p:nvSpPr>
                  <p:cNvPr id="76842"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43"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44" name="Group 44"/>
                <p:cNvGrpSpPr>
                  <a:grpSpLocks/>
                </p:cNvGrpSpPr>
                <p:nvPr/>
              </p:nvGrpSpPr>
              <p:grpSpPr bwMode="auto">
                <a:xfrm>
                  <a:off x="3124" y="777"/>
                  <a:ext cx="971" cy="417"/>
                  <a:chOff x="-52" y="2009"/>
                  <a:chExt cx="2477" cy="1064"/>
                </a:xfrm>
              </p:grpSpPr>
              <p:sp>
                <p:nvSpPr>
                  <p:cNvPr id="76845"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46"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47" name="Group 47"/>
                <p:cNvGrpSpPr>
                  <a:grpSpLocks/>
                </p:cNvGrpSpPr>
                <p:nvPr/>
              </p:nvGrpSpPr>
              <p:grpSpPr bwMode="auto">
                <a:xfrm>
                  <a:off x="3115" y="700"/>
                  <a:ext cx="969" cy="363"/>
                  <a:chOff x="-74" y="1813"/>
                  <a:chExt cx="2472" cy="927"/>
                </a:xfrm>
              </p:grpSpPr>
              <p:sp>
                <p:nvSpPr>
                  <p:cNvPr id="76848"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49"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50" name="Group 50"/>
                <p:cNvGrpSpPr>
                  <a:grpSpLocks/>
                </p:cNvGrpSpPr>
                <p:nvPr/>
              </p:nvGrpSpPr>
              <p:grpSpPr bwMode="auto">
                <a:xfrm>
                  <a:off x="3153" y="613"/>
                  <a:ext cx="918" cy="257"/>
                  <a:chOff x="22" y="1591"/>
                  <a:chExt cx="2342" cy="657"/>
                </a:xfrm>
              </p:grpSpPr>
              <p:sp>
                <p:nvSpPr>
                  <p:cNvPr id="76851"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52"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53" name="Group 53"/>
                <p:cNvGrpSpPr>
                  <a:grpSpLocks/>
                </p:cNvGrpSpPr>
                <p:nvPr/>
              </p:nvGrpSpPr>
              <p:grpSpPr bwMode="auto">
                <a:xfrm>
                  <a:off x="3218" y="556"/>
                  <a:ext cx="843" cy="134"/>
                  <a:chOff x="189" y="1446"/>
                  <a:chExt cx="2150" cy="343"/>
                </a:xfrm>
              </p:grpSpPr>
              <p:sp>
                <p:nvSpPr>
                  <p:cNvPr id="76854"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55"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56" name="Group 56"/>
                <p:cNvGrpSpPr>
                  <a:grpSpLocks/>
                </p:cNvGrpSpPr>
                <p:nvPr/>
              </p:nvGrpSpPr>
              <p:grpSpPr bwMode="auto">
                <a:xfrm>
                  <a:off x="3342" y="418"/>
                  <a:ext cx="737" cy="167"/>
                  <a:chOff x="505" y="1094"/>
                  <a:chExt cx="1879" cy="427"/>
                </a:xfrm>
              </p:grpSpPr>
              <p:sp>
                <p:nvSpPr>
                  <p:cNvPr id="76857"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58"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59" name="Group 59"/>
                <p:cNvGrpSpPr>
                  <a:grpSpLocks/>
                </p:cNvGrpSpPr>
                <p:nvPr/>
              </p:nvGrpSpPr>
              <p:grpSpPr bwMode="auto">
                <a:xfrm>
                  <a:off x="3386" y="341"/>
                  <a:ext cx="725" cy="218"/>
                  <a:chOff x="616" y="899"/>
                  <a:chExt cx="1850" cy="554"/>
                </a:xfrm>
              </p:grpSpPr>
              <p:sp>
                <p:nvSpPr>
                  <p:cNvPr id="76860"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61"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62" name="Group 62"/>
                <p:cNvGrpSpPr>
                  <a:grpSpLocks/>
                </p:cNvGrpSpPr>
                <p:nvPr/>
              </p:nvGrpSpPr>
              <p:grpSpPr bwMode="auto">
                <a:xfrm>
                  <a:off x="3472" y="231"/>
                  <a:ext cx="693" cy="291"/>
                  <a:chOff x="3472" y="231"/>
                  <a:chExt cx="693" cy="291"/>
                </a:xfrm>
              </p:grpSpPr>
              <p:sp>
                <p:nvSpPr>
                  <p:cNvPr id="76863"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64"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65" name="Group 65"/>
                <p:cNvGrpSpPr>
                  <a:grpSpLocks/>
                </p:cNvGrpSpPr>
                <p:nvPr/>
              </p:nvGrpSpPr>
              <p:grpSpPr bwMode="auto">
                <a:xfrm>
                  <a:off x="3554" y="118"/>
                  <a:ext cx="664" cy="349"/>
                  <a:chOff x="3554" y="118"/>
                  <a:chExt cx="664" cy="349"/>
                </a:xfrm>
              </p:grpSpPr>
              <p:sp>
                <p:nvSpPr>
                  <p:cNvPr id="76866"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67"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68" name="Group 68"/>
                <p:cNvGrpSpPr>
                  <a:grpSpLocks/>
                </p:cNvGrpSpPr>
                <p:nvPr/>
              </p:nvGrpSpPr>
              <p:grpSpPr bwMode="auto">
                <a:xfrm>
                  <a:off x="3784" y="30"/>
                  <a:ext cx="305" cy="593"/>
                  <a:chOff x="1633" y="104"/>
                  <a:chExt cx="778" cy="1512"/>
                </a:xfrm>
              </p:grpSpPr>
              <p:sp>
                <p:nvSpPr>
                  <p:cNvPr id="76869"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70"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71" name="Group 71"/>
                <p:cNvGrpSpPr>
                  <a:grpSpLocks/>
                </p:cNvGrpSpPr>
                <p:nvPr/>
              </p:nvGrpSpPr>
              <p:grpSpPr bwMode="auto">
                <a:xfrm>
                  <a:off x="3903" y="0"/>
                  <a:ext cx="248" cy="601"/>
                  <a:chOff x="1935" y="28"/>
                  <a:chExt cx="634" cy="1534"/>
                </a:xfrm>
              </p:grpSpPr>
              <p:sp>
                <p:nvSpPr>
                  <p:cNvPr id="76872"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73"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76874" name="Group 74"/>
                <p:cNvGrpSpPr>
                  <a:grpSpLocks/>
                </p:cNvGrpSpPr>
                <p:nvPr/>
              </p:nvGrpSpPr>
              <p:grpSpPr bwMode="auto">
                <a:xfrm>
                  <a:off x="4251" y="252"/>
                  <a:ext cx="723" cy="222"/>
                  <a:chOff x="2822" y="672"/>
                  <a:chExt cx="1845" cy="566"/>
                </a:xfrm>
              </p:grpSpPr>
              <p:sp>
                <p:nvSpPr>
                  <p:cNvPr id="76875"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76"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77" name="Group 77"/>
                <p:cNvGrpSpPr>
                  <a:grpSpLocks/>
                </p:cNvGrpSpPr>
                <p:nvPr/>
              </p:nvGrpSpPr>
              <p:grpSpPr bwMode="auto">
                <a:xfrm>
                  <a:off x="4196" y="163"/>
                  <a:ext cx="699" cy="282"/>
                  <a:chOff x="2683" y="445"/>
                  <a:chExt cx="1781" cy="717"/>
                </a:xfrm>
              </p:grpSpPr>
              <p:sp>
                <p:nvSpPr>
                  <p:cNvPr id="76878"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79"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76880"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76881"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76882" name="Group 82"/>
                <p:cNvGrpSpPr>
                  <a:grpSpLocks/>
                </p:cNvGrpSpPr>
                <p:nvPr/>
              </p:nvGrpSpPr>
              <p:grpSpPr bwMode="auto">
                <a:xfrm>
                  <a:off x="4242" y="5"/>
                  <a:ext cx="251" cy="596"/>
                  <a:chOff x="2800" y="41"/>
                  <a:chExt cx="640" cy="1520"/>
                </a:xfrm>
              </p:grpSpPr>
              <p:sp>
                <p:nvSpPr>
                  <p:cNvPr id="76883"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84"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85" name="Group 85"/>
                <p:cNvGrpSpPr>
                  <a:grpSpLocks/>
                </p:cNvGrpSpPr>
                <p:nvPr/>
              </p:nvGrpSpPr>
              <p:grpSpPr bwMode="auto">
                <a:xfrm>
                  <a:off x="4295" y="53"/>
                  <a:ext cx="398" cy="574"/>
                  <a:chOff x="2934" y="163"/>
                  <a:chExt cx="1017" cy="1464"/>
                </a:xfrm>
              </p:grpSpPr>
              <p:sp>
                <p:nvSpPr>
                  <p:cNvPr id="76886"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87"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88" name="Group 88"/>
                <p:cNvGrpSpPr>
                  <a:grpSpLocks/>
                </p:cNvGrpSpPr>
                <p:nvPr/>
              </p:nvGrpSpPr>
              <p:grpSpPr bwMode="auto">
                <a:xfrm>
                  <a:off x="4215" y="2"/>
                  <a:ext cx="95" cy="567"/>
                  <a:chOff x="2730" y="32"/>
                  <a:chExt cx="243" cy="1448"/>
                </a:xfrm>
              </p:grpSpPr>
              <p:sp>
                <p:nvSpPr>
                  <p:cNvPr id="76889"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90"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76891" name="Group 91"/>
                <p:cNvGrpSpPr>
                  <a:grpSpLocks/>
                </p:cNvGrpSpPr>
                <p:nvPr/>
              </p:nvGrpSpPr>
              <p:grpSpPr bwMode="auto">
                <a:xfrm>
                  <a:off x="3514" y="683"/>
                  <a:ext cx="425" cy="960"/>
                  <a:chOff x="943" y="1769"/>
                  <a:chExt cx="1085" cy="2450"/>
                </a:xfrm>
              </p:grpSpPr>
              <p:sp>
                <p:nvSpPr>
                  <p:cNvPr id="76892"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93"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94" name="Group 94"/>
                <p:cNvGrpSpPr>
                  <a:grpSpLocks/>
                </p:cNvGrpSpPr>
                <p:nvPr/>
              </p:nvGrpSpPr>
              <p:grpSpPr bwMode="auto">
                <a:xfrm>
                  <a:off x="3715" y="748"/>
                  <a:ext cx="300" cy="930"/>
                  <a:chOff x="1455" y="1936"/>
                  <a:chExt cx="766" cy="2373"/>
                </a:xfrm>
              </p:grpSpPr>
              <p:sp>
                <p:nvSpPr>
                  <p:cNvPr id="76895"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96"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897" name="Group 97"/>
                <p:cNvGrpSpPr>
                  <a:grpSpLocks/>
                </p:cNvGrpSpPr>
                <p:nvPr/>
              </p:nvGrpSpPr>
              <p:grpSpPr bwMode="auto">
                <a:xfrm rot="88588">
                  <a:off x="3923" y="769"/>
                  <a:ext cx="180" cy="913"/>
                  <a:chOff x="1956" y="1990"/>
                  <a:chExt cx="492" cy="2604"/>
                </a:xfrm>
              </p:grpSpPr>
              <p:sp>
                <p:nvSpPr>
                  <p:cNvPr id="76898"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76899"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900" name="Group 100"/>
                <p:cNvGrpSpPr>
                  <a:grpSpLocks/>
                </p:cNvGrpSpPr>
                <p:nvPr/>
              </p:nvGrpSpPr>
              <p:grpSpPr bwMode="auto">
                <a:xfrm>
                  <a:off x="4451" y="662"/>
                  <a:ext cx="442" cy="951"/>
                  <a:chOff x="3334" y="1717"/>
                  <a:chExt cx="1125" cy="2426"/>
                </a:xfrm>
              </p:grpSpPr>
              <p:sp>
                <p:nvSpPr>
                  <p:cNvPr id="76901"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6902"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903" name="Group 103"/>
                <p:cNvGrpSpPr>
                  <a:grpSpLocks/>
                </p:cNvGrpSpPr>
                <p:nvPr/>
              </p:nvGrpSpPr>
              <p:grpSpPr bwMode="auto">
                <a:xfrm>
                  <a:off x="4391" y="721"/>
                  <a:ext cx="347" cy="951"/>
                  <a:chOff x="3181" y="1866"/>
                  <a:chExt cx="883" cy="2426"/>
                </a:xfrm>
              </p:grpSpPr>
              <p:sp>
                <p:nvSpPr>
                  <p:cNvPr id="76904"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6905"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76906" name="Group 106"/>
                <p:cNvGrpSpPr>
                  <a:grpSpLocks/>
                </p:cNvGrpSpPr>
                <p:nvPr/>
              </p:nvGrpSpPr>
              <p:grpSpPr bwMode="auto">
                <a:xfrm>
                  <a:off x="4323" y="767"/>
                  <a:ext cx="243" cy="935"/>
                  <a:chOff x="3006" y="1983"/>
                  <a:chExt cx="619" cy="2386"/>
                </a:xfrm>
              </p:grpSpPr>
              <p:sp>
                <p:nvSpPr>
                  <p:cNvPr id="76907"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6908"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76909" name="Group 109"/>
                <p:cNvGrpSpPr>
                  <a:grpSpLocks/>
                </p:cNvGrpSpPr>
                <p:nvPr/>
              </p:nvGrpSpPr>
              <p:grpSpPr bwMode="auto">
                <a:xfrm>
                  <a:off x="4249" y="813"/>
                  <a:ext cx="159" cy="870"/>
                  <a:chOff x="2819" y="2101"/>
                  <a:chExt cx="405" cy="2219"/>
                </a:xfrm>
              </p:grpSpPr>
              <p:sp>
                <p:nvSpPr>
                  <p:cNvPr id="76910"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76911"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76912" name="Group 112"/>
                <p:cNvGrpSpPr>
                  <a:grpSpLocks/>
                </p:cNvGrpSpPr>
                <p:nvPr/>
              </p:nvGrpSpPr>
              <p:grpSpPr bwMode="auto">
                <a:xfrm>
                  <a:off x="4045" y="826"/>
                  <a:ext cx="167" cy="857"/>
                  <a:chOff x="2287" y="2135"/>
                  <a:chExt cx="426" cy="2185"/>
                </a:xfrm>
              </p:grpSpPr>
              <p:sp>
                <p:nvSpPr>
                  <p:cNvPr id="76913"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76914"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sp>
            <p:nvSpPr>
              <p:cNvPr id="76915"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6916"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76917"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76918"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76919"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76920"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76921"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76922"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76923"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76924"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6925"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76926"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76927"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76928"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76929"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6930"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6931"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6932"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76933"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6934"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76935"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76936"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7693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93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939"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76940"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76941"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2633FBF4-B388-4FB3-96EA-04701B698E8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50" r:id="rId12"/>
  </p:sldLayoutIdLst>
  <p:transition spd="slow">
    <p:comb/>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33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163E8CE8-974F-4265-A4A3-AC8883192085}" type="slidenum">
              <a:rPr lang="en-US"/>
              <a:pPr/>
              <a:t>‹#›</a:t>
            </a:fld>
            <a:endParaRPr lang="en-US"/>
          </a:p>
        </p:txBody>
      </p:sp>
      <p:grpSp>
        <p:nvGrpSpPr>
          <p:cNvPr id="13316" name="Group 4"/>
          <p:cNvGrpSpPr>
            <a:grpSpLocks/>
          </p:cNvGrpSpPr>
          <p:nvPr/>
        </p:nvGrpSpPr>
        <p:grpSpPr bwMode="auto">
          <a:xfrm>
            <a:off x="0" y="0"/>
            <a:ext cx="9144000" cy="546100"/>
            <a:chOff x="0" y="0"/>
            <a:chExt cx="5760" cy="344"/>
          </a:xfrm>
        </p:grpSpPr>
        <p:sp>
          <p:nvSpPr>
            <p:cNvPr id="133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3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33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3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3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3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3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3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3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332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2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omb/>
  </p:transition>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319088" y="1828800"/>
            <a:ext cx="8824912" cy="5029200"/>
            <a:chOff x="201" y="1152"/>
            <a:chExt cx="5559" cy="3168"/>
          </a:xfrm>
        </p:grpSpPr>
        <p:sp>
          <p:nvSpPr>
            <p:cNvPr id="16387"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16388"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16389"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1639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639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1639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639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639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1639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1639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1639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B2488B8-37D8-4EFF-8A22-3E78B4D1D146}" type="slidenum">
              <a:rPr lang="en-US"/>
              <a:pPr/>
              <a:t>‹#›</a:t>
            </a:fld>
            <a:endParaRPr lang="en-US"/>
          </a:p>
        </p:txBody>
      </p:sp>
      <p:sp>
        <p:nvSpPr>
          <p:cNvPr id="1639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9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839" r:id="rId12"/>
  </p:sldLayoutIdLst>
  <p:transition spd="slow">
    <p:comb/>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28675"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2867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2867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0D8C9026-AB8A-4268-88A4-1E57F390F29E}" type="slidenum">
              <a:rPr lang="en-US"/>
              <a:pPr/>
              <a:t>‹#›</a:t>
            </a:fld>
            <a:endParaRPr lang="en-US"/>
          </a:p>
        </p:txBody>
      </p:sp>
      <p:sp>
        <p:nvSpPr>
          <p:cNvPr id="28680"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28681"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28682" name="Group 10"/>
          <p:cNvGrpSpPr>
            <a:grpSpLocks/>
          </p:cNvGrpSpPr>
          <p:nvPr/>
        </p:nvGrpSpPr>
        <p:grpSpPr bwMode="auto">
          <a:xfrm>
            <a:off x="7938" y="5540375"/>
            <a:ext cx="1784350" cy="1246188"/>
            <a:chOff x="5" y="3490"/>
            <a:chExt cx="1124" cy="785"/>
          </a:xfrm>
        </p:grpSpPr>
        <p:sp>
          <p:nvSpPr>
            <p:cNvPr id="28683"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28684"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28685"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28686"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28687"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28688"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28689"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28690"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28691"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28692" name="Group 20"/>
            <p:cNvGrpSpPr>
              <a:grpSpLocks/>
            </p:cNvGrpSpPr>
            <p:nvPr userDrawn="1"/>
          </p:nvGrpSpPr>
          <p:grpSpPr bwMode="auto">
            <a:xfrm>
              <a:off x="5" y="3490"/>
              <a:ext cx="1124" cy="780"/>
              <a:chOff x="5" y="3490"/>
              <a:chExt cx="1124" cy="780"/>
            </a:xfrm>
          </p:grpSpPr>
          <p:grpSp>
            <p:nvGrpSpPr>
              <p:cNvPr id="28693" name="Group 21"/>
              <p:cNvGrpSpPr>
                <a:grpSpLocks/>
              </p:cNvGrpSpPr>
              <p:nvPr userDrawn="1"/>
            </p:nvGrpSpPr>
            <p:grpSpPr bwMode="auto">
              <a:xfrm>
                <a:off x="499" y="3562"/>
                <a:ext cx="548" cy="708"/>
                <a:chOff x="499" y="3562"/>
                <a:chExt cx="548" cy="708"/>
              </a:xfrm>
            </p:grpSpPr>
            <p:sp>
              <p:nvSpPr>
                <p:cNvPr id="2869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2869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2869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28697"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28698"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28699"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28700" name="Group 28"/>
              <p:cNvGrpSpPr>
                <a:grpSpLocks/>
              </p:cNvGrpSpPr>
              <p:nvPr userDrawn="1"/>
            </p:nvGrpSpPr>
            <p:grpSpPr bwMode="auto">
              <a:xfrm>
                <a:off x="5" y="3490"/>
                <a:ext cx="1124" cy="678"/>
                <a:chOff x="5" y="3490"/>
                <a:chExt cx="1124" cy="678"/>
              </a:xfrm>
            </p:grpSpPr>
            <p:sp>
              <p:nvSpPr>
                <p:cNvPr id="28701"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28702"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28703"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28704"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28705"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28706"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28707"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28708"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28709" name="Group 37"/>
          <p:cNvGrpSpPr>
            <a:grpSpLocks/>
          </p:cNvGrpSpPr>
          <p:nvPr/>
        </p:nvGrpSpPr>
        <p:grpSpPr bwMode="auto">
          <a:xfrm>
            <a:off x="8680450" y="2116138"/>
            <a:ext cx="385763" cy="4308475"/>
            <a:chOff x="5468" y="1333"/>
            <a:chExt cx="243" cy="2714"/>
          </a:xfrm>
        </p:grpSpPr>
        <p:sp>
          <p:nvSpPr>
            <p:cNvPr id="28710"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28711"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28712" name="Group 40"/>
          <p:cNvGrpSpPr>
            <a:grpSpLocks/>
          </p:cNvGrpSpPr>
          <p:nvPr/>
        </p:nvGrpSpPr>
        <p:grpSpPr bwMode="auto">
          <a:xfrm>
            <a:off x="7318375" y="90488"/>
            <a:ext cx="2133600" cy="1911350"/>
            <a:chOff x="4610" y="57"/>
            <a:chExt cx="1344" cy="1204"/>
          </a:xfrm>
        </p:grpSpPr>
        <p:grpSp>
          <p:nvGrpSpPr>
            <p:cNvPr id="28713" name="Group 41"/>
            <p:cNvGrpSpPr>
              <a:grpSpLocks/>
            </p:cNvGrpSpPr>
            <p:nvPr userDrawn="1"/>
          </p:nvGrpSpPr>
          <p:grpSpPr bwMode="auto">
            <a:xfrm>
              <a:off x="4610" y="57"/>
              <a:ext cx="1344" cy="1204"/>
              <a:chOff x="4610" y="57"/>
              <a:chExt cx="1344" cy="1204"/>
            </a:xfrm>
          </p:grpSpPr>
          <p:sp>
            <p:nvSpPr>
              <p:cNvPr id="28714"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28715" name="Group 43"/>
              <p:cNvGrpSpPr>
                <a:grpSpLocks/>
              </p:cNvGrpSpPr>
              <p:nvPr userDrawn="1"/>
            </p:nvGrpSpPr>
            <p:grpSpPr bwMode="auto">
              <a:xfrm>
                <a:off x="4610" y="57"/>
                <a:ext cx="1344" cy="985"/>
                <a:chOff x="4610" y="57"/>
                <a:chExt cx="1344" cy="985"/>
              </a:xfrm>
            </p:grpSpPr>
            <p:sp>
              <p:nvSpPr>
                <p:cNvPr id="28716"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28717"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28718"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28719"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28720"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28721"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28722"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28723"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2872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dk2" tx1="lt1" bg2="dk1" tx2="lt2" accent1="accent1" accent2="accent2" accent3="accent3" accent4="accent4" accent5="accent5" accent6="accent6" hlink="hlink" folHlink="folHlink"/>
  <p:sldLayoutIdLst>
    <p:sldLayoutId id="2147483663"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spd="slow">
    <p:comb/>
  </p:transition>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174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174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174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3175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3175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795DD7B-95A8-4ED9-BF71-F5CB6AB4DA82}" type="slidenum">
              <a:rPr lang="en-US"/>
              <a:pPr/>
              <a:t>‹#›</a:t>
            </a:fld>
            <a:endParaRPr lang="en-US"/>
          </a:p>
        </p:txBody>
      </p:sp>
      <p:sp>
        <p:nvSpPr>
          <p:cNvPr id="31753"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31754"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a:p>
        </p:txBody>
      </p:sp>
    </p:spTree>
  </p:cSld>
  <p:clrMap bg1="dk2" tx1="lt1" bg2="dk1" tx2="lt2" accent1="accent1" accent2="accent2" accent3="accent3" accent4="accent4" accent5="accent5" accent6="accent6" hlink="hlink" folHlink="folHlink"/>
  <p:sldLayoutIdLst>
    <p:sldLayoutId id="2147483665"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spd="slow">
    <p:comb/>
  </p:transition>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686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endParaRPr lang="en-US" altLang="en-US"/>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endParaRPr lang="en-US" altLang="en-US"/>
          </a:p>
        </p:txBody>
      </p:sp>
      <p:sp>
        <p:nvSpPr>
          <p:cNvPr id="3687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fld id="{B0E4AE67-7A38-43C3-BC87-AC5D46408BF9}" type="slidenum">
              <a:rPr lang="en-US" altLang="en-US"/>
              <a:pPr/>
              <a:t>‹#›</a:t>
            </a:fld>
            <a:endParaRPr lang="en-US" altLang="en-US"/>
          </a:p>
        </p:txBody>
      </p:sp>
      <p:sp>
        <p:nvSpPr>
          <p:cNvPr id="3687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3687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69"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spd="slow">
    <p:comb/>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9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p>
        </p:txBody>
      </p:sp>
      <p:sp>
        <p:nvSpPr>
          <p:cNvPr id="419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a:p>
        </p:txBody>
      </p:sp>
      <p:sp>
        <p:nvSpPr>
          <p:cNvPr id="419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0AF2B944-2C9B-4E01-A7E6-6BB0F646FCCA}" type="slidenum">
              <a:rPr lang="en-US"/>
              <a:pPr/>
              <a:t>‹#›</a:t>
            </a:fld>
            <a:endParaRPr lang="en-US"/>
          </a:p>
        </p:txBody>
      </p:sp>
      <p:sp>
        <p:nvSpPr>
          <p:cNvPr id="419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419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sp>
        <p:nvSpPr>
          <p:cNvPr id="419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419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1"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spd="slow">
    <p:comb/>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1071563" y="304800"/>
            <a:ext cx="7615237" cy="1106488"/>
            <a:chOff x="675" y="192"/>
            <a:chExt cx="4797" cy="697"/>
          </a:xfrm>
        </p:grpSpPr>
        <p:sp>
          <p:nvSpPr>
            <p:cNvPr id="4608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4608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4608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4608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4608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46088"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4609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609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F413E3DA-E745-42CD-9DAF-5F60CD036826}" type="slidenum">
              <a:rPr lang="en-US"/>
              <a:pPr/>
              <a:t>‹#›</a:t>
            </a:fld>
            <a:endParaRPr lang="en-US"/>
          </a:p>
        </p:txBody>
      </p:sp>
      <p:sp>
        <p:nvSpPr>
          <p:cNvPr id="46092"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3"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840" r:id="rId12"/>
  </p:sldLayoutIdLst>
  <p:transition spd="slow">
    <p:comb/>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3238500" y="0"/>
            <a:ext cx="11925300" cy="3810000"/>
            <a:chOff x="-2040" y="0"/>
            <a:chExt cx="7512" cy="2400"/>
          </a:xfrm>
        </p:grpSpPr>
        <p:sp>
          <p:nvSpPr>
            <p:cNvPr id="5120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5120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US"/>
            </a:p>
          </p:txBody>
        </p:sp>
        <p:sp>
          <p:nvSpPr>
            <p:cNvPr id="5120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51206"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07"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p>
        </p:txBody>
      </p:sp>
      <p:sp>
        <p:nvSpPr>
          <p:cNvPr id="5120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p>
        </p:txBody>
      </p:sp>
      <p:sp>
        <p:nvSpPr>
          <p:cNvPr id="5121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01239996-1D81-466C-A504-ABEEDD0FDD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spd="slow">
    <p:comb/>
  </p:transition>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838200"/>
            <a:ext cx="6781800" cy="1662106"/>
          </a:xfrm>
        </p:spPr>
        <p:txBody>
          <a:bodyPr anchor="ctr"/>
          <a:lstStyle/>
          <a:p>
            <a:pPr algn="ctr"/>
            <a:r>
              <a:rPr lang="id-ID" sz="4000" b="1" dirty="0" smtClean="0">
                <a:solidFill>
                  <a:schemeClr val="tx1"/>
                </a:solidFill>
                <a:latin typeface="Comic Sans MS" pitchFamily="66" charset="0"/>
              </a:rPr>
              <a:t>Sentralisasi Versus Desentralisasi</a:t>
            </a:r>
            <a:endParaRPr lang="en-US" sz="4000" b="1" dirty="0">
              <a:solidFill>
                <a:schemeClr val="tx1"/>
              </a:solidFill>
              <a:latin typeface="Comic Sans MS" pitchFamily="66" charset="0"/>
            </a:endParaRPr>
          </a:p>
        </p:txBody>
      </p:sp>
      <p:sp>
        <p:nvSpPr>
          <p:cNvPr id="4" name="Subtitle 3"/>
          <p:cNvSpPr>
            <a:spLocks noGrp="1"/>
          </p:cNvSpPr>
          <p:nvPr>
            <p:ph type="subTitle" idx="1"/>
          </p:nvPr>
        </p:nvSpPr>
        <p:spPr/>
        <p:txBody>
          <a:bodyPr/>
          <a:lstStyle/>
          <a:p>
            <a:endParaRPr lang="id-ID"/>
          </a:p>
        </p:txBody>
      </p:sp>
      <p:pic>
        <p:nvPicPr>
          <p:cNvPr id="2052" name="Picture 4" descr="j0434219"/>
          <p:cNvPicPr>
            <a:picLocks noChangeAspect="1" noChangeArrowheads="1"/>
          </p:cNvPicPr>
          <p:nvPr/>
        </p:nvPicPr>
        <p:blipFill>
          <a:blip r:embed="rId2"/>
          <a:srcRect/>
          <a:stretch>
            <a:fillRect/>
          </a:stretch>
        </p:blipFill>
        <p:spPr bwMode="auto">
          <a:xfrm>
            <a:off x="1857356" y="2714620"/>
            <a:ext cx="5643602" cy="3214710"/>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762000" y="533400"/>
            <a:ext cx="7696200" cy="879376"/>
          </a:xfrm>
        </p:spPr>
        <p:txBody>
          <a:bodyPr anchor="ctr"/>
          <a:lstStyle/>
          <a:p>
            <a:pPr algn="ctr"/>
            <a:r>
              <a:rPr lang="id-ID" sz="3200" b="1" dirty="0" smtClean="0">
                <a:solidFill>
                  <a:schemeClr val="tx1"/>
                </a:solidFill>
                <a:latin typeface="Comic Sans MS" pitchFamily="66" charset="0"/>
              </a:rPr>
              <a:t>Lanjutan...</a:t>
            </a:r>
            <a:endParaRPr lang="en-US" sz="3200" b="1" dirty="0">
              <a:solidFill>
                <a:schemeClr val="tx1"/>
              </a:solidFill>
              <a:latin typeface="Comic Sans MS" pitchFamily="66" charset="0"/>
            </a:endParaRPr>
          </a:p>
        </p:txBody>
      </p:sp>
      <p:sp>
        <p:nvSpPr>
          <p:cNvPr id="6" name="Content Placeholder 5"/>
          <p:cNvSpPr>
            <a:spLocks noGrp="1"/>
          </p:cNvSpPr>
          <p:nvPr>
            <p:ph idx="1"/>
          </p:nvPr>
        </p:nvSpPr>
        <p:spPr>
          <a:xfrm>
            <a:off x="428596" y="1905000"/>
            <a:ext cx="8286808" cy="4452958"/>
          </a:xfrm>
        </p:spPr>
        <p:txBody>
          <a:bodyPr/>
          <a:lstStyle/>
          <a:p>
            <a:pPr marL="533400" indent="-533400">
              <a:spcBef>
                <a:spcPts val="0"/>
              </a:spcBef>
              <a:spcAft>
                <a:spcPts val="1200"/>
              </a:spcAft>
              <a:buNone/>
            </a:pPr>
            <a:r>
              <a:rPr lang="id-ID" sz="2800" b="1" dirty="0" smtClean="0">
                <a:latin typeface="Iskoola Pota" pitchFamily="34" charset="0"/>
                <a:cs typeface="Iskoola Pota" pitchFamily="34" charset="0"/>
              </a:rPr>
              <a:t>3. </a:t>
            </a:r>
            <a:r>
              <a:rPr lang="id-ID" sz="2800" b="1" dirty="0" smtClean="0">
                <a:ln>
                  <a:solidFill>
                    <a:sysClr val="windowText" lastClr="000000"/>
                  </a:solidFill>
                </a:ln>
                <a:latin typeface="Iskoola Pota" pitchFamily="34" charset="0"/>
                <a:cs typeface="Iskoola Pota" pitchFamily="34" charset="0"/>
              </a:rPr>
              <a:t>Devolusi; </a:t>
            </a:r>
            <a:r>
              <a:rPr lang="id-ID" sz="2800" b="1" dirty="0" smtClean="0">
                <a:latin typeface="Iskoola Pota" pitchFamily="34" charset="0"/>
                <a:cs typeface="Iskoola Pota" pitchFamily="34" charset="0"/>
              </a:rPr>
              <a:t>di dlmnya terkandung pengertian mewujudkan unit mandiri di bawah struktur organisasi pusat yg scr hukum maupun keuangan berstatus otonom dan independen. Penguasa pusat hanya melakukan kontrol scr tdk langsung.</a:t>
            </a:r>
          </a:p>
          <a:p>
            <a:pPr marL="533400" indent="-533400">
              <a:spcBef>
                <a:spcPts val="0"/>
              </a:spcBef>
              <a:spcAft>
                <a:spcPts val="1200"/>
              </a:spcAft>
              <a:buNone/>
            </a:pPr>
            <a:r>
              <a:rPr lang="id-ID" sz="2800" b="1" dirty="0" smtClean="0">
                <a:latin typeface="Iskoola Pota" pitchFamily="34" charset="0"/>
                <a:cs typeface="Iskoola Pota" pitchFamily="34" charset="0"/>
              </a:rPr>
              <a:t>4. </a:t>
            </a:r>
            <a:r>
              <a:rPr lang="id-ID" sz="2800" b="1" dirty="0" smtClean="0">
                <a:ln>
                  <a:solidFill>
                    <a:sysClr val="windowText" lastClr="000000"/>
                  </a:solidFill>
                </a:ln>
                <a:latin typeface="Iskoola Pota" pitchFamily="34" charset="0"/>
                <a:cs typeface="Iskoola Pota" pitchFamily="34" charset="0"/>
              </a:rPr>
              <a:t>Privatisasi; </a:t>
            </a:r>
            <a:r>
              <a:rPr lang="id-ID" sz="2800" b="1" dirty="0" smtClean="0">
                <a:latin typeface="Iskoola Pota" pitchFamily="34" charset="0"/>
                <a:cs typeface="Iskoola Pota" pitchFamily="34" charset="0"/>
              </a:rPr>
              <a:t>penyerahan kewenangan dan tanggungjawab scr penuh, yg biasa dilakukan perusahaan swasta atau individu dan mungkin jg kpd LSM.</a:t>
            </a:r>
            <a:endParaRPr lang="en-US" sz="2800" b="1" dirty="0" smtClean="0">
              <a:latin typeface="Iskoola Pota" pitchFamily="34" charset="0"/>
              <a:cs typeface="Iskoola Pota" pitchFamily="34" charset="0"/>
            </a:endParaRPr>
          </a:p>
          <a:p>
            <a:endParaRPr lang="id-ID" sz="2800"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6802"/>
                                        </p:tgtEl>
                                        <p:attrNameLst>
                                          <p:attrName>style.visibility</p:attrName>
                                        </p:attrNameLst>
                                      </p:cBhvr>
                                      <p:to>
                                        <p:strVal val="visible"/>
                                      </p:to>
                                    </p:set>
                                    <p:anim calcmode="discrete" valueType="clr">
                                      <p:cBhvr override="childStyle">
                                        <p:cTn id="7" dur="80"/>
                                        <p:tgtEl>
                                          <p:spTgt spid="768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802"/>
                                        </p:tgtEl>
                                        <p:attrNameLst>
                                          <p:attrName>fillcolor</p:attrName>
                                        </p:attrNameLst>
                                      </p:cBhvr>
                                      <p:tavLst>
                                        <p:tav tm="0">
                                          <p:val>
                                            <p:clrVal>
                                              <a:schemeClr val="accent2"/>
                                            </p:clrVal>
                                          </p:val>
                                        </p:tav>
                                        <p:tav tm="50000">
                                          <p:val>
                                            <p:clrVal>
                                              <a:schemeClr val="hlink"/>
                                            </p:clrVal>
                                          </p:val>
                                        </p:tav>
                                      </p:tavLst>
                                    </p:anim>
                                    <p:set>
                                      <p:cBhvr>
                                        <p:cTn id="9" dur="80"/>
                                        <p:tgtEl>
                                          <p:spTgt spid="768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endParaRPr lang="id-ID"/>
          </a:p>
        </p:txBody>
      </p:sp>
      <p:sp>
        <p:nvSpPr>
          <p:cNvPr id="7" name="Subtitle 6"/>
          <p:cNvSpPr>
            <a:spLocks noGrp="1"/>
          </p:cNvSpPr>
          <p:nvPr>
            <p:ph type="subTitle" idx="1"/>
          </p:nvPr>
        </p:nvSpPr>
        <p:spPr/>
        <p:txBody>
          <a:bodyPr/>
          <a:lstStyle/>
          <a:p>
            <a:endParaRPr lang="id-ID"/>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pic>
        <p:nvPicPr>
          <p:cNvPr id="2052" name="Picture 4" descr="animated_glob"/>
          <p:cNvPicPr>
            <a:picLocks noChangeAspect="1" noChangeArrowheads="1" noCrop="1"/>
          </p:cNvPicPr>
          <p:nvPr/>
        </p:nvPicPr>
        <p:blipFill>
          <a:blip r:embed="rId2"/>
          <a:srcRect/>
          <a:stretch>
            <a:fillRect/>
          </a:stretch>
        </p:blipFill>
        <p:spPr bwMode="auto">
          <a:xfrm>
            <a:off x="2987675" y="3643334"/>
            <a:ext cx="2857500" cy="2857500"/>
          </a:xfrm>
          <a:prstGeom prst="rect">
            <a:avLst/>
          </a:prstGeom>
          <a:noFill/>
        </p:spPr>
      </p:pic>
      <p:sp>
        <p:nvSpPr>
          <p:cNvPr id="4" name="Title 3"/>
          <p:cNvSpPr>
            <a:spLocks noGrp="1"/>
          </p:cNvSpPr>
          <p:nvPr>
            <p:ph type="ctrTitle"/>
          </p:nvPr>
        </p:nvSpPr>
        <p:spPr/>
        <p:txBody>
          <a:bodyPr/>
          <a:lstStyle/>
          <a:p>
            <a:endParaRPr lang="id-ID"/>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Tree>
  </p:cSld>
  <p:clrMapOvr>
    <a:overrideClrMapping bg1="dk2" tx1="lt1" bg2="dk1" tx2="lt2" accent1="accent1" accent2="accent2" accent3="accent3" accent4="accent4" accent5="accent5" accent6="accent6" hlink="hlink" folHlink="folHlink"/>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id-ID"/>
          </a:p>
        </p:txBody>
      </p:sp>
      <p:pic>
        <p:nvPicPr>
          <p:cNvPr id="64518" name="Picture 6" descr="j0172570"/>
          <p:cNvPicPr>
            <a:picLocks noGrp="1" noChangeAspect="1" noChangeArrowheads="1" noCrop="1"/>
          </p:cNvPicPr>
          <p:nvPr>
            <p:ph idx="1"/>
          </p:nvPr>
        </p:nvPicPr>
        <p:blipFill>
          <a:blip r:embed="rId2"/>
          <a:stretch>
            <a:fillRect/>
          </a:stretch>
        </p:blipFill>
        <p:spPr>
          <a:xfrm>
            <a:off x="3910012" y="3595687"/>
            <a:ext cx="1323975" cy="885825"/>
          </a:xfrm>
          <a:noFill/>
          <a:ln/>
        </p:spPr>
      </p:pic>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8660"/>
          </a:xfrm>
        </p:spPr>
        <p:txBody>
          <a:bodyPr/>
          <a:lstStyle/>
          <a:p>
            <a:pPr algn="ctr"/>
            <a:r>
              <a:rPr lang="id-ID" sz="6600" noProof="1" smtClean="0">
                <a:latin typeface="Perpetua" pitchFamily="18" charset="0"/>
              </a:rPr>
              <a:t>Latar Belakang</a:t>
            </a:r>
            <a:r>
              <a:rPr lang="en-US" sz="6600" dirty="0" smtClean="0">
                <a:latin typeface="Perpetua" pitchFamily="18" charset="0"/>
              </a:rPr>
              <a:t> </a:t>
            </a:r>
            <a:r>
              <a:rPr lang="id-ID" sz="6600" dirty="0" smtClean="0">
                <a:latin typeface="Perpetua" pitchFamily="18" charset="0"/>
              </a:rPr>
              <a:t>...</a:t>
            </a:r>
            <a:endParaRPr lang="en-US" sz="6600" dirty="0">
              <a:latin typeface="Perpetua" pitchFamily="18" charset="0"/>
            </a:endParaRPr>
          </a:p>
        </p:txBody>
      </p:sp>
      <p:sp>
        <p:nvSpPr>
          <p:cNvPr id="3" name="Content Placeholder 2"/>
          <p:cNvSpPr>
            <a:spLocks noGrp="1"/>
          </p:cNvSpPr>
          <p:nvPr>
            <p:ph idx="1"/>
          </p:nvPr>
        </p:nvSpPr>
        <p:spPr>
          <a:xfrm>
            <a:off x="457200" y="1196752"/>
            <a:ext cx="8401080" cy="5472608"/>
          </a:xfrm>
        </p:spPr>
        <p:txBody>
          <a:bodyPr anchor="ctr"/>
          <a:lstStyle/>
          <a:p>
            <a:pPr>
              <a:spcBef>
                <a:spcPts val="0"/>
              </a:spcBef>
            </a:pPr>
            <a:r>
              <a:rPr lang="id-ID" noProof="1" smtClean="0">
                <a:ln>
                  <a:solidFill>
                    <a:sysClr val="windowText" lastClr="000000"/>
                  </a:solidFill>
                </a:ln>
                <a:latin typeface="Agency FB" pitchFamily="34" charset="0"/>
              </a:rPr>
              <a:t>Ketidakberhasilan pemerintah Orde Baru  mengatasi krisis ekonomi thn 1997-1998 </a:t>
            </a:r>
            <a:r>
              <a:rPr lang="id-ID" noProof="1" smtClean="0">
                <a:ln>
                  <a:solidFill>
                    <a:sysClr val="windowText" lastClr="000000"/>
                  </a:solidFill>
                </a:ln>
                <a:latin typeface="Agency FB" pitchFamily="34" charset="0"/>
                <a:sym typeface="Wingdings" pitchFamily="2" charset="2"/>
              </a:rPr>
              <a:t> menimbulkan efek berantai (ketidakpuasan masyarakat terhdp semua kebijakan, tatanan pemerintahan, dsb). </a:t>
            </a:r>
          </a:p>
          <a:p>
            <a:pPr>
              <a:spcBef>
                <a:spcPts val="0"/>
              </a:spcBef>
            </a:pPr>
            <a:r>
              <a:rPr lang="id-ID" noProof="1" smtClean="0">
                <a:ln>
                  <a:solidFill>
                    <a:sysClr val="windowText" lastClr="000000"/>
                  </a:solidFill>
                </a:ln>
                <a:latin typeface="Agency FB" pitchFamily="34" charset="0"/>
                <a:sym typeface="Wingdings" pitchFamily="2" charset="2"/>
              </a:rPr>
              <a:t>Jatuhnya pemerintahan Orde Baru dari Soeharto kpd B.J. Habibie (Orde Baru ke Reformasi).</a:t>
            </a:r>
          </a:p>
          <a:p>
            <a:pPr>
              <a:spcBef>
                <a:spcPts val="0"/>
              </a:spcBef>
            </a:pPr>
            <a:r>
              <a:rPr lang="id-ID" noProof="1" smtClean="0">
                <a:ln>
                  <a:solidFill>
                    <a:sysClr val="windowText" lastClr="000000"/>
                  </a:solidFill>
                </a:ln>
                <a:latin typeface="Agency FB" pitchFamily="34" charset="0"/>
              </a:rPr>
              <a:t>Berubah secara total dlm kehidupan berbangsa dan bernegara (keinginan utk hidup lebih demokratis, berkeadilan, bebas dari kemiskinan, dan menjunjung tinggi nilai-nilai kemanusiaan dan HAM.</a:t>
            </a:r>
            <a:endParaRPr lang="en-US" noProof="1">
              <a:ln>
                <a:solidFill>
                  <a:sysClr val="windowText" lastClr="000000"/>
                </a:solidFill>
              </a:ln>
              <a:latin typeface="Agency FB" pitchFamily="34"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8992" y="142852"/>
            <a:ext cx="4770441" cy="1431925"/>
          </a:xfrm>
        </p:spPr>
        <p:txBody>
          <a:bodyPr/>
          <a:lstStyle/>
          <a:p>
            <a:r>
              <a:rPr lang="id-ID" sz="4000" dirty="0" smtClean="0">
                <a:effectLst/>
                <a:latin typeface="Kristen ITC" pitchFamily="66" charset="0"/>
              </a:rPr>
              <a:t>Lanjutan,,,</a:t>
            </a:r>
            <a:endParaRPr lang="en-US" sz="4000" dirty="0">
              <a:effectLst/>
              <a:latin typeface="Kristen ITC" pitchFamily="66" charset="0"/>
            </a:endParaRPr>
          </a:p>
        </p:txBody>
      </p:sp>
      <p:sp>
        <p:nvSpPr>
          <p:cNvPr id="3" name="Content Placeholder 2"/>
          <p:cNvSpPr>
            <a:spLocks noGrp="1"/>
          </p:cNvSpPr>
          <p:nvPr>
            <p:ph idx="1"/>
          </p:nvPr>
        </p:nvSpPr>
        <p:spPr>
          <a:xfrm>
            <a:off x="755576" y="1772816"/>
            <a:ext cx="8358214" cy="4929198"/>
          </a:xfrm>
        </p:spPr>
        <p:txBody>
          <a:bodyPr/>
          <a:lstStyle/>
          <a:p>
            <a:pPr>
              <a:spcBef>
                <a:spcPts val="0"/>
              </a:spcBef>
              <a:buNone/>
            </a:pPr>
            <a:r>
              <a:rPr lang="id-ID" sz="3000" spc="-150" noProof="1" smtClean="0">
                <a:effectLst/>
                <a:latin typeface="Times New Roman" pitchFamily="18" charset="0"/>
                <a:cs typeface="Times New Roman" pitchFamily="18" charset="0"/>
              </a:rPr>
              <a:t>Konkritnya; </a:t>
            </a:r>
          </a:p>
          <a:p>
            <a:pPr>
              <a:spcBef>
                <a:spcPts val="0"/>
              </a:spcBef>
              <a:buNone/>
            </a:pPr>
            <a:r>
              <a:rPr lang="id-ID" sz="3000" spc="-150" noProof="1" smtClean="0">
                <a:effectLst/>
                <a:latin typeface="Times New Roman" pitchFamily="18" charset="0"/>
                <a:cs typeface="Times New Roman" pitchFamily="18" charset="0"/>
              </a:rPr>
              <a:t>Diperlukan perubahan sistem kekuasaan yg tdk terpusat pd satu orang atau lembaga, penguatan lembaga legislatif sbg cermin kedaulatan rakyat, dan kemerdekaan lembaga yudikatif utk menjaga objektivitas dan keadilan bagi setiap warga negara.</a:t>
            </a:r>
          </a:p>
          <a:p>
            <a:pPr>
              <a:spcBef>
                <a:spcPts val="0"/>
              </a:spcBef>
              <a:buNone/>
            </a:pPr>
            <a:r>
              <a:rPr lang="id-ID" sz="3000" spc="-150" noProof="1" smtClean="0">
                <a:effectLst/>
                <a:latin typeface="Times New Roman" pitchFamily="18" charset="0"/>
                <a:cs typeface="Times New Roman" pitchFamily="18" charset="0"/>
              </a:rPr>
              <a:t>Pd tataran praktik; </a:t>
            </a:r>
          </a:p>
          <a:p>
            <a:pPr>
              <a:spcBef>
                <a:spcPts val="0"/>
              </a:spcBef>
              <a:buNone/>
            </a:pPr>
            <a:r>
              <a:rPr lang="id-ID" sz="3000" spc="-150" noProof="1" smtClean="0">
                <a:effectLst/>
                <a:latin typeface="Times New Roman" pitchFamily="18" charset="0"/>
                <a:cs typeface="Times New Roman" pitchFamily="18" charset="0"/>
              </a:rPr>
              <a:t>Pelaksanaan (eksekusi), semua lembaga publik dituntut utk transparan, </a:t>
            </a:r>
            <a:r>
              <a:rPr lang="id-ID" sz="3000" i="1" spc="-150" noProof="1" smtClean="0">
                <a:effectLst/>
                <a:latin typeface="Times New Roman" pitchFamily="18" charset="0"/>
                <a:cs typeface="Times New Roman" pitchFamily="18" charset="0"/>
              </a:rPr>
              <a:t>accountable </a:t>
            </a:r>
            <a:r>
              <a:rPr lang="id-ID" sz="3000" spc="-150" noProof="1" smtClean="0">
                <a:effectLst/>
                <a:latin typeface="Times New Roman" pitchFamily="18" charset="0"/>
                <a:cs typeface="Times New Roman" pitchFamily="18" charset="0"/>
              </a:rPr>
              <a:t>(mampu mempertanggungjwbkan), efektif dan efisien, serta mengindahkan aspirasi masyarakat yg beragam.</a:t>
            </a:r>
            <a:endParaRPr lang="en-US" sz="3000" spc="-150" noProof="1">
              <a:effectLst/>
              <a:latin typeface="Times New Roman" pitchFamily="18" charset="0"/>
              <a:cs typeface="Times New Roman" pitchFamily="18" charset="0"/>
            </a:endParaRPr>
          </a:p>
        </p:txBody>
      </p:sp>
      <p:pic>
        <p:nvPicPr>
          <p:cNvPr id="448514" name="Picture 2" descr="peta-indo-2006"/>
          <p:cNvPicPr>
            <a:picLocks noChangeAspect="1" noChangeArrowheads="1"/>
          </p:cNvPicPr>
          <p:nvPr/>
        </p:nvPicPr>
        <p:blipFill>
          <a:blip r:embed="rId2" cstate="print"/>
          <a:srcRect/>
          <a:stretch>
            <a:fillRect/>
          </a:stretch>
        </p:blipFill>
        <p:spPr bwMode="auto">
          <a:xfrm>
            <a:off x="-32" y="-24"/>
            <a:ext cx="3000396" cy="1700832"/>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28860" y="295276"/>
            <a:ext cx="5429288" cy="1276336"/>
          </a:xfrm>
        </p:spPr>
        <p:txBody>
          <a:bodyPr anchor="ctr"/>
          <a:lstStyle/>
          <a:p>
            <a:r>
              <a:rPr lang="id-ID" noProof="1" smtClean="0"/>
              <a:t>Sentralisasi Versus Desentralisasi</a:t>
            </a:r>
            <a:endParaRPr lang="en-US" noProof="1"/>
          </a:p>
        </p:txBody>
      </p:sp>
      <p:sp>
        <p:nvSpPr>
          <p:cNvPr id="3" name="Content Placeholder 2"/>
          <p:cNvSpPr>
            <a:spLocks noGrp="1"/>
          </p:cNvSpPr>
          <p:nvPr>
            <p:ph idx="1"/>
          </p:nvPr>
        </p:nvSpPr>
        <p:spPr>
          <a:xfrm>
            <a:off x="1357290" y="1828800"/>
            <a:ext cx="7286676" cy="4743472"/>
          </a:xfrm>
        </p:spPr>
        <p:txBody>
          <a:bodyPr anchor="ctr"/>
          <a:lstStyle/>
          <a:p>
            <a:pPr>
              <a:buNone/>
            </a:pPr>
            <a:r>
              <a:rPr lang="id-ID" sz="2800" noProof="1" smtClean="0">
                <a:latin typeface="Californian FB" pitchFamily="18" charset="0"/>
              </a:rPr>
              <a:t>Merujuk pd sejauh mana pengambilan keputusan terkonsentrasi pd suatu titik di dlm organisasi. Konsentrasi (pemusatan) pengambilan keputusan yg tinggi (besar) bermakna tingkat sentralisasi yg tinggi.</a:t>
            </a:r>
          </a:p>
          <a:p>
            <a:pPr>
              <a:buNone/>
            </a:pPr>
            <a:r>
              <a:rPr lang="id-ID" sz="2800" noProof="1" smtClean="0">
                <a:latin typeface="Californian FB" pitchFamily="18" charset="0"/>
              </a:rPr>
              <a:t>Sentralisasi berkaitan dgn penyebaran kewenangan utk mengambil keputusan </a:t>
            </a:r>
            <a:r>
              <a:rPr lang="id-ID" sz="2800" i="1" noProof="1" smtClean="0">
                <a:latin typeface="Californian FB" pitchFamily="18" charset="0"/>
              </a:rPr>
              <a:t>(dispersion of authority) </a:t>
            </a:r>
            <a:r>
              <a:rPr lang="id-ID" sz="2800" noProof="1" smtClean="0">
                <a:latin typeface="Californian FB" pitchFamily="18" charset="0"/>
              </a:rPr>
              <a:t>di dlm organisasi (Robbins), penyebaran tsb bukan penyebaran yg bersifat geografis.</a:t>
            </a:r>
            <a:endParaRPr lang="en-US" sz="2800" noProof="1">
              <a:latin typeface="Californian FB" pitchFamily="18" charset="0"/>
            </a:endParaRPr>
          </a:p>
        </p:txBody>
      </p:sp>
      <p:pic>
        <p:nvPicPr>
          <p:cNvPr id="223233" name="Picture 1" descr="F:\UNIVERSITS LAMPUNG\Walpaper\Academic\ATPOR2CAJVN5TLCAIM11G3CA0JTWFJCAX1GRGZCAQZ3I0BCAIQ8LITCAMVM4X2CAQAZ003CAAGI82SCAN9FGQ5CABFVXQ9CASA5E1ICAFVMIWCCA0GLZ1CCA420JV3CA4AMRVTCAMBVDV6CAT7NY5C.jpg"/>
          <p:cNvPicPr>
            <a:picLocks noChangeAspect="1" noChangeArrowheads="1"/>
          </p:cNvPicPr>
          <p:nvPr/>
        </p:nvPicPr>
        <p:blipFill>
          <a:blip r:embed="rId2"/>
          <a:srcRect/>
          <a:stretch>
            <a:fillRect/>
          </a:stretch>
        </p:blipFill>
        <p:spPr bwMode="auto">
          <a:xfrm>
            <a:off x="-32" y="-24"/>
            <a:ext cx="2187790" cy="1500198"/>
          </a:xfrm>
          <a:prstGeom prst="rect">
            <a:avLst/>
          </a:prstGeom>
          <a:noFill/>
        </p:spPr>
      </p:pic>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noProof="1" smtClean="0"/>
              <a:t>Lanjutan…</a:t>
            </a:r>
            <a:endParaRPr lang="en-US" noProof="1"/>
          </a:p>
        </p:txBody>
      </p:sp>
      <p:sp>
        <p:nvSpPr>
          <p:cNvPr id="3" name="Content Placeholder 2"/>
          <p:cNvSpPr>
            <a:spLocks noGrp="1"/>
          </p:cNvSpPr>
          <p:nvPr>
            <p:ph idx="1"/>
          </p:nvPr>
        </p:nvSpPr>
        <p:spPr>
          <a:xfrm>
            <a:off x="428596" y="1714488"/>
            <a:ext cx="8429683" cy="5000636"/>
          </a:xfrm>
        </p:spPr>
        <p:txBody>
          <a:bodyPr/>
          <a:lstStyle/>
          <a:p>
            <a:pPr>
              <a:buNone/>
            </a:pPr>
            <a:r>
              <a:rPr lang="id-ID" sz="2800" noProof="1" smtClean="0"/>
              <a:t>Mintzberg (</a:t>
            </a:r>
            <a:r>
              <a:rPr lang="id-ID" sz="2800" i="1" noProof="1" smtClean="0"/>
              <a:t>The Structuring of  Organizations); </a:t>
            </a:r>
            <a:r>
              <a:rPr lang="id-ID" sz="2800" noProof="1" smtClean="0"/>
              <a:t>sentralisasi dan desentralisasi dlm arti kekuasaan </a:t>
            </a:r>
            <a:r>
              <a:rPr lang="id-ID" sz="2800" i="1" noProof="1" smtClean="0"/>
              <a:t>(power) </a:t>
            </a:r>
            <a:r>
              <a:rPr lang="id-ID" sz="2800" noProof="1" smtClean="0"/>
              <a:t>utk pengambilan keputusan dlm organisasi.</a:t>
            </a:r>
          </a:p>
          <a:p>
            <a:pPr>
              <a:buNone/>
            </a:pPr>
            <a:r>
              <a:rPr lang="id-ID" sz="2800" noProof="1" smtClean="0"/>
              <a:t>Apabila semua kekuasaan utk mengambil keputusan berada pd satu titik di dlm organisasi dan akhirnya berada di tangan seorg individu, maka struktur organisasi itu disebut </a:t>
            </a:r>
            <a:r>
              <a:rPr lang="id-ID" sz="2800" b="1" noProof="1" smtClean="0"/>
              <a:t> “sentralistik”; </a:t>
            </a:r>
            <a:r>
              <a:rPr lang="id-ID" sz="2800" noProof="1" smtClean="0"/>
              <a:t>jika kekuasaan tersebar pd/di antara banyak orang maka disebut “</a:t>
            </a:r>
            <a:r>
              <a:rPr lang="id-ID" sz="2800" b="1" noProof="1" smtClean="0"/>
              <a:t>desentralistik”.</a:t>
            </a:r>
            <a:r>
              <a:rPr lang="id-ID" sz="2800" noProof="1" smtClean="0"/>
              <a:t> </a:t>
            </a:r>
            <a:endParaRPr lang="en-US" sz="2800" noProof="1"/>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4054957700"/>
              </p:ext>
            </p:extLst>
          </p:nvPr>
        </p:nvGraphicFramePr>
        <p:xfrm>
          <a:off x="642910" y="571480"/>
          <a:ext cx="8143932" cy="535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57158" y="1785926"/>
            <a:ext cx="8501122" cy="4714908"/>
          </a:xfrm>
        </p:spPr>
        <p:txBody>
          <a:bodyPr anchor="ctr"/>
          <a:lstStyle/>
          <a:p>
            <a:pPr eaLnBrk="0" hangingPunct="0">
              <a:lnSpc>
                <a:spcPct val="90000"/>
              </a:lnSpc>
              <a:spcBef>
                <a:spcPct val="0"/>
              </a:spcBef>
              <a:spcAft>
                <a:spcPts val="1200"/>
              </a:spcAft>
              <a:buClrTx/>
              <a:buSzTx/>
              <a:buFontTx/>
              <a:buNone/>
            </a:pPr>
            <a:r>
              <a:rPr lang="id-ID" sz="2400" dirty="0" smtClean="0">
                <a:solidFill>
                  <a:schemeClr val="bg1"/>
                </a:solidFill>
                <a:latin typeface="Arial Rounded MT Bold" pitchFamily="34" charset="0"/>
              </a:rPr>
              <a:t>Simon </a:t>
            </a:r>
            <a:r>
              <a:rPr lang="id-ID" sz="2400" i="1" dirty="0" smtClean="0">
                <a:solidFill>
                  <a:schemeClr val="bg1"/>
                </a:solidFill>
                <a:latin typeface="Arial Rounded MT Bold" pitchFamily="34" charset="0"/>
              </a:rPr>
              <a:t>(Administrative Behavior); </a:t>
            </a:r>
            <a:r>
              <a:rPr lang="id-ID" sz="2400" dirty="0" smtClean="0">
                <a:solidFill>
                  <a:schemeClr val="bg1"/>
                </a:solidFill>
                <a:latin typeface="Arial Rounded MT Bold" pitchFamily="34" charset="0"/>
              </a:rPr>
              <a:t>kerja organisasi merupakan jaringan pengambilan keputusan oleh setiap individu di dlm organisasi tsb, tanpa memandang statusnya, dari pelaksana paling rendah sampai manager puncak.</a:t>
            </a:r>
          </a:p>
          <a:p>
            <a:pPr eaLnBrk="0" hangingPunct="0">
              <a:lnSpc>
                <a:spcPct val="90000"/>
              </a:lnSpc>
              <a:spcBef>
                <a:spcPct val="0"/>
              </a:spcBef>
              <a:spcAft>
                <a:spcPts val="1200"/>
              </a:spcAft>
              <a:buClrTx/>
              <a:buSzTx/>
              <a:buFontTx/>
              <a:buNone/>
            </a:pPr>
            <a:r>
              <a:rPr lang="id-ID" sz="2400" dirty="0" smtClean="0">
                <a:solidFill>
                  <a:schemeClr val="bg1"/>
                </a:solidFill>
                <a:latin typeface="Arial Rounded MT Bold" pitchFamily="34" charset="0"/>
              </a:rPr>
              <a:t>Meskipun scr formal ada hierarki, pembagian kewenangan, spesialisasi, dan standarisasi prosedur kerja, tetapi dlm praktik bahwa setiap individu merupakan pengambil keputusan yg pilihannya mungkin sekali berbeda dgn kehendak organisasi. Hal ini terjadi krn ada perbedaan nilai individu, nilai yg dianut organisasi, pengetahuan individu, motivasi individu, serta loyalitas.</a:t>
            </a:r>
            <a:endParaRPr lang="en-US" sz="1800" dirty="0">
              <a:solidFill>
                <a:schemeClr val="bg1"/>
              </a:solidFill>
              <a:latin typeface="Arial Rounded MT Bold" pitchFamily="34" charset="0"/>
            </a:endParaRPr>
          </a:p>
        </p:txBody>
      </p:sp>
      <p:pic>
        <p:nvPicPr>
          <p:cNvPr id="36868" name="Picture 4" descr="j0425796"/>
          <p:cNvPicPr>
            <a:picLocks noChangeAspect="1" noChangeArrowheads="1"/>
          </p:cNvPicPr>
          <p:nvPr/>
        </p:nvPicPr>
        <p:blipFill>
          <a:blip r:embed="rId2"/>
          <a:srcRect/>
          <a:stretch>
            <a:fillRect/>
          </a:stretch>
        </p:blipFill>
        <p:spPr bwMode="auto">
          <a:xfrm>
            <a:off x="3143240" y="285728"/>
            <a:ext cx="2735263" cy="1138238"/>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up)">
                                      <p:cBhvr>
                                        <p:cTn id="7" dur="10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up)">
                                      <p:cBhvr>
                                        <p:cTn id="12" dur="10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solidFill>
                  <a:schemeClr val="accent4">
                    <a:lumMod val="10000"/>
                  </a:schemeClr>
                </a:solidFill>
              </a:rPr>
              <a:t>Pendelegasian wewenang dlm pengambilan keputusan</a:t>
            </a:r>
            <a:endParaRPr lang="id-ID" dirty="0"/>
          </a:p>
        </p:txBody>
      </p:sp>
      <p:sp>
        <p:nvSpPr>
          <p:cNvPr id="6" name="Content Placeholder 5"/>
          <p:cNvSpPr>
            <a:spLocks noGrp="1"/>
          </p:cNvSpPr>
          <p:nvPr>
            <p:ph idx="1"/>
          </p:nvPr>
        </p:nvSpPr>
        <p:spPr>
          <a:xfrm>
            <a:off x="457200" y="1600200"/>
            <a:ext cx="8229600" cy="4972072"/>
          </a:xfrm>
        </p:spPr>
        <p:txBody>
          <a:bodyPr/>
          <a:lstStyle/>
          <a:p>
            <a:r>
              <a:rPr lang="id-ID" sz="2800" dirty="0" smtClean="0">
                <a:solidFill>
                  <a:schemeClr val="accent4">
                    <a:lumMod val="10000"/>
                  </a:schemeClr>
                </a:solidFill>
              </a:rPr>
              <a:t>Konsep Desentralisasi sbg pemindahan tanggung jawab utk perencanaan, manajemen, peningkatan sumber daya dan alokasinya dari pemerintah pusat dan lembaga”nya kpd:</a:t>
            </a:r>
          </a:p>
          <a:p>
            <a:pPr>
              <a:buNone/>
            </a:pPr>
            <a:r>
              <a:rPr lang="id-ID" sz="2800" dirty="0" smtClean="0">
                <a:solidFill>
                  <a:schemeClr val="accent4">
                    <a:lumMod val="10000"/>
                  </a:schemeClr>
                </a:solidFill>
              </a:rPr>
              <a:t>	a. Unit kerja di lapangan (termasuk sekolah) dari  	kementerian pusat,</a:t>
            </a:r>
          </a:p>
          <a:p>
            <a:pPr>
              <a:buNone/>
            </a:pPr>
            <a:r>
              <a:rPr lang="id-ID" sz="2800" dirty="0" smtClean="0">
                <a:solidFill>
                  <a:schemeClr val="accent4">
                    <a:lumMod val="10000"/>
                  </a:schemeClr>
                </a:solidFill>
              </a:rPr>
              <a:t>	b. Unit di bawah atau tingkat pemerintahan,</a:t>
            </a:r>
          </a:p>
          <a:p>
            <a:pPr>
              <a:buNone/>
            </a:pPr>
            <a:r>
              <a:rPr lang="id-ID" sz="2800" dirty="0" smtClean="0">
                <a:solidFill>
                  <a:schemeClr val="accent4">
                    <a:lumMod val="10000"/>
                  </a:schemeClr>
                </a:solidFill>
              </a:rPr>
              <a:t>	c. Otoritas semi otonom,</a:t>
            </a:r>
          </a:p>
          <a:p>
            <a:pPr>
              <a:buNone/>
            </a:pPr>
            <a:r>
              <a:rPr lang="id-ID" sz="2800" dirty="0" smtClean="0">
                <a:solidFill>
                  <a:schemeClr val="accent4">
                    <a:lumMod val="10000"/>
                  </a:schemeClr>
                </a:solidFill>
              </a:rPr>
              <a:t>	d. Otoritas wilayah, regional atau fungsional,</a:t>
            </a:r>
          </a:p>
          <a:p>
            <a:pPr>
              <a:buNone/>
            </a:pPr>
            <a:r>
              <a:rPr lang="id-ID" sz="2800" dirty="0" smtClean="0">
                <a:solidFill>
                  <a:schemeClr val="accent4">
                    <a:lumMod val="10000"/>
                  </a:schemeClr>
                </a:solidFill>
              </a:rPr>
              <a:t>	e. Organisasi voluntir-nonpemerintah.</a:t>
            </a:r>
            <a:endParaRPr lang="id-ID" sz="2800" dirty="0">
              <a:solidFill>
                <a:schemeClr val="accent4">
                  <a:lumMod val="10000"/>
                </a:schemeClr>
              </a:solidFill>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id-ID" sz="5400" b="1" dirty="0" smtClean="0">
                <a:latin typeface="Tempus Sans ITC" pitchFamily="82" charset="0"/>
              </a:rPr>
              <a:t>Tipe-tipe Desentralisasi</a:t>
            </a:r>
            <a:endParaRPr lang="en-US" sz="5400" b="1" dirty="0">
              <a:latin typeface="Tempus Sans ITC" pitchFamily="82" charset="0"/>
            </a:endParaRPr>
          </a:p>
        </p:txBody>
      </p:sp>
      <p:sp>
        <p:nvSpPr>
          <p:cNvPr id="45059" name="Rectangle 3"/>
          <p:cNvSpPr>
            <a:spLocks noGrp="1" noChangeArrowheads="1"/>
          </p:cNvSpPr>
          <p:nvPr>
            <p:ph idx="1"/>
          </p:nvPr>
        </p:nvSpPr>
        <p:spPr>
          <a:xfrm>
            <a:off x="1000100" y="1827212"/>
            <a:ext cx="7683525" cy="4602183"/>
          </a:xfrm>
        </p:spPr>
        <p:txBody>
          <a:bodyPr anchor="ctr"/>
          <a:lstStyle/>
          <a:p>
            <a:pPr marL="352425" indent="-352425" eaLnBrk="0" hangingPunct="0">
              <a:spcBef>
                <a:spcPct val="0"/>
              </a:spcBef>
              <a:spcAft>
                <a:spcPts val="1200"/>
              </a:spcAft>
              <a:buClrTx/>
              <a:buSzTx/>
              <a:buFontTx/>
              <a:buAutoNum type="arabicPeriod"/>
            </a:pPr>
            <a:r>
              <a:rPr lang="id-ID" sz="2600" b="1" dirty="0" smtClean="0">
                <a:ln>
                  <a:solidFill>
                    <a:sysClr val="windowText" lastClr="000000"/>
                  </a:solidFill>
                </a:ln>
                <a:latin typeface="Calisto MT" pitchFamily="18" charset="0"/>
              </a:rPr>
              <a:t>Dekonsentralisasi;</a:t>
            </a:r>
            <a:r>
              <a:rPr lang="id-ID" sz="2600" b="1" dirty="0" smtClean="0">
                <a:latin typeface="Calisto MT" pitchFamily="18" charset="0"/>
              </a:rPr>
              <a:t> </a:t>
            </a:r>
            <a:r>
              <a:rPr lang="id-ID" sz="2600" dirty="0" smtClean="0">
                <a:latin typeface="Calisto MT" pitchFamily="18" charset="0"/>
              </a:rPr>
              <a:t>penyerahan sejumlah kewenangan administratif atau tanggungjawb dari suatu kementerian kpd tingkat di bawahnya sehingga beban kerja pejabat pusat berpindah ke luar kantor pusat atau daerah dan dilaksanakan sesuai kondisi, tetapi tetap berpedoman pd petunjuk pusat. Pemprov sbg tugas dekonsentrasi.</a:t>
            </a:r>
          </a:p>
          <a:p>
            <a:pPr marL="352425" indent="-352425" eaLnBrk="0" hangingPunct="0">
              <a:spcBef>
                <a:spcPct val="0"/>
              </a:spcBef>
              <a:spcAft>
                <a:spcPts val="1200"/>
              </a:spcAft>
              <a:buClrTx/>
              <a:buSzTx/>
              <a:buFontTx/>
              <a:buAutoNum type="arabicPeriod"/>
            </a:pPr>
            <a:r>
              <a:rPr lang="id-ID" sz="2600" b="1" dirty="0" smtClean="0">
                <a:ln>
                  <a:solidFill>
                    <a:sysClr val="windowText" lastClr="000000"/>
                  </a:solidFill>
                </a:ln>
                <a:latin typeface="Calisto MT" pitchFamily="18" charset="0"/>
              </a:rPr>
              <a:t>Delegasi;</a:t>
            </a:r>
            <a:r>
              <a:rPr lang="id-ID" sz="2600" dirty="0" smtClean="0">
                <a:ln>
                  <a:solidFill>
                    <a:sysClr val="windowText" lastClr="000000"/>
                  </a:solidFill>
                </a:ln>
                <a:latin typeface="Calisto MT" pitchFamily="18" charset="0"/>
              </a:rPr>
              <a:t> </a:t>
            </a:r>
            <a:r>
              <a:rPr lang="id-ID" sz="2600" dirty="0" smtClean="0">
                <a:latin typeface="Calisto MT" pitchFamily="18" charset="0"/>
              </a:rPr>
              <a:t>penyerahan tanggung jwb pengelolaan (managerial) hanya utk fungsi-fungsi khusus tertentu. Pendelegasian wewenang khusus utk masalah persenel saja atau sapras.</a:t>
            </a:r>
            <a:endParaRPr lang="en-US" sz="2600" dirty="0">
              <a:latin typeface="Calisto MT"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arn(inHorizontal)">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 calcmode="lin" valueType="num">
                                      <p:cBhvr>
                                        <p:cTn id="12"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45059">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4505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45059">
                                            <p:txEl>
                                              <p:pRg st="1" end="1"/>
                                            </p:txEl>
                                          </p:spTgt>
                                        </p:tgtEl>
                                        <p:attrNameLst>
                                          <p:attrName>style.visibility</p:attrName>
                                        </p:attrNameLst>
                                      </p:cBhvr>
                                      <p:to>
                                        <p:strVal val="visible"/>
                                      </p:to>
                                    </p:set>
                                    <p:anim calcmode="lin" valueType="num">
                                      <p:cBhvr>
                                        <p:cTn id="20"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45059">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45059">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Echo">
  <a:themeElements>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ass Layers">
  <a:themeElements>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ray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xis">
  <a:themeElements>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Edge">
  <a:themeElements>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Level">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mark">
  <a:themeElements>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Refined</Template>
  <TotalTime>964</TotalTime>
  <Words>571</Words>
  <Application>Microsoft Office PowerPoint</Application>
  <PresentationFormat>On-screen Show (4:3)</PresentationFormat>
  <Paragraphs>36</Paragraphs>
  <Slides>14</Slides>
  <Notes>1</Notes>
  <HiddenSlides>0</HiddenSlides>
  <MMClips>0</MMClips>
  <ScaleCrop>false</ScaleCrop>
  <HeadingPairs>
    <vt:vector size="4" baseType="variant">
      <vt:variant>
        <vt:lpstr>Theme</vt:lpstr>
      </vt:variant>
      <vt:variant>
        <vt:i4>14</vt:i4>
      </vt:variant>
      <vt:variant>
        <vt:lpstr>Slide Titles</vt:lpstr>
      </vt:variant>
      <vt:variant>
        <vt:i4>14</vt:i4>
      </vt:variant>
    </vt:vector>
  </HeadingPairs>
  <TitlesOfParts>
    <vt:vector size="28" baseType="lpstr">
      <vt:lpstr>Refined</vt:lpstr>
      <vt:lpstr>Pixel</vt:lpstr>
      <vt:lpstr>Glass Layers</vt:lpstr>
      <vt:lpstr>Crayons</vt:lpstr>
      <vt:lpstr>Axis</vt:lpstr>
      <vt:lpstr>Edge</vt:lpstr>
      <vt:lpstr>Level</vt:lpstr>
      <vt:lpstr>Watermark</vt:lpstr>
      <vt:lpstr>Eclipse</vt:lpstr>
      <vt:lpstr>Studio</vt:lpstr>
      <vt:lpstr>Network</vt:lpstr>
      <vt:lpstr>Quadrant</vt:lpstr>
      <vt:lpstr>Echo</vt:lpstr>
      <vt:lpstr>Fireworks</vt:lpstr>
      <vt:lpstr>Sentralisasi Versus Desentralisasi</vt:lpstr>
      <vt:lpstr>Latar Belakang ...</vt:lpstr>
      <vt:lpstr>Lanjutan,,,</vt:lpstr>
      <vt:lpstr>Sentralisasi Versus Desentralisasi</vt:lpstr>
      <vt:lpstr>Lanjutan…</vt:lpstr>
      <vt:lpstr>PowerPoint Presentation</vt:lpstr>
      <vt:lpstr>PowerPoint Presentation</vt:lpstr>
      <vt:lpstr>Pendelegasian wewenang dlm pengambilan keputusan</vt:lpstr>
      <vt:lpstr>Tipe-tipe Desentralisasi</vt:lpstr>
      <vt:lpstr>Lanjutan...</vt:lpstr>
      <vt:lpstr>PowerPoint Presentation</vt:lpstr>
      <vt:lpstr>PowerPoint Presentation</vt:lpstr>
      <vt:lpstr>PowerPoint Presentation</vt:lpstr>
      <vt:lpstr>PowerPoint Presentation</vt:lpstr>
    </vt:vector>
  </TitlesOfParts>
  <Company>RINI Comp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Prinsip – Prinsip MBS</dc:title>
  <dc:creator>RINI</dc:creator>
  <cp:lastModifiedBy>Windows User</cp:lastModifiedBy>
  <cp:revision>152</cp:revision>
  <dcterms:created xsi:type="dcterms:W3CDTF">2009-03-29T03:33:15Z</dcterms:created>
  <dcterms:modified xsi:type="dcterms:W3CDTF">2019-02-26T02:57:02Z</dcterms:modified>
</cp:coreProperties>
</file>