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71" r:id="rId4"/>
    <p:sldId id="272" r:id="rId5"/>
    <p:sldId id="257" r:id="rId6"/>
    <p:sldId id="258" r:id="rId7"/>
    <p:sldId id="259" r:id="rId8"/>
    <p:sldId id="261" r:id="rId9"/>
    <p:sldId id="260" r:id="rId10"/>
    <p:sldId id="277" r:id="rId11"/>
    <p:sldId id="262" r:id="rId12"/>
    <p:sldId id="263" r:id="rId13"/>
    <p:sldId id="276" r:id="rId14"/>
    <p:sldId id="275" r:id="rId15"/>
    <p:sldId id="287" r:id="rId16"/>
    <p:sldId id="274" r:id="rId17"/>
    <p:sldId id="264" r:id="rId18"/>
    <p:sldId id="265" r:id="rId19"/>
    <p:sldId id="266" r:id="rId20"/>
    <p:sldId id="267" r:id="rId21"/>
    <p:sldId id="268" r:id="rId22"/>
    <p:sldId id="284" r:id="rId23"/>
    <p:sldId id="285" r:id="rId24"/>
    <p:sldId id="269" r:id="rId25"/>
    <p:sldId id="286" r:id="rId26"/>
    <p:sldId id="279" r:id="rId27"/>
    <p:sldId id="280" r:id="rId28"/>
    <p:sldId id="282" r:id="rId29"/>
    <p:sldId id="28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80D9FB-D787-403B-84D2-A62DB3F877A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C75C3FDD-60F7-4382-BC38-355CFDD2D956}">
      <dgm:prSet phldrT="[Text]" custT="1"/>
      <dgm:spPr/>
      <dgm:t>
        <a:bodyPr/>
        <a:lstStyle/>
        <a:p>
          <a:r>
            <a:rPr lang="id-ID" sz="4400" dirty="0" smtClean="0"/>
            <a:t>Konstitusi</a:t>
          </a:r>
          <a:endParaRPr lang="en-US" sz="4400" dirty="0"/>
        </a:p>
      </dgm:t>
    </dgm:pt>
    <dgm:pt modelId="{E163F6EC-424D-4606-94F1-171C7A0EC7E4}" type="parTrans" cxnId="{E50DD8BC-D463-4156-8E4D-D35760A4A5F1}">
      <dgm:prSet/>
      <dgm:spPr/>
      <dgm:t>
        <a:bodyPr/>
        <a:lstStyle/>
        <a:p>
          <a:endParaRPr lang="en-US"/>
        </a:p>
      </dgm:t>
    </dgm:pt>
    <dgm:pt modelId="{F5F3F262-F636-4A27-AD2B-210EC1941F8C}" type="sibTrans" cxnId="{E50DD8BC-D463-4156-8E4D-D35760A4A5F1}">
      <dgm:prSet/>
      <dgm:spPr/>
      <dgm:t>
        <a:bodyPr/>
        <a:lstStyle/>
        <a:p>
          <a:endParaRPr lang="en-US"/>
        </a:p>
      </dgm:t>
    </dgm:pt>
    <dgm:pt modelId="{F8F6D5B9-9F31-426A-971A-54D7F82C5F7D}">
      <dgm:prSet phldrT="[Text]" custT="1">
        <dgm:style>
          <a:lnRef idx="1">
            <a:schemeClr val="accent4"/>
          </a:lnRef>
          <a:fillRef idx="3">
            <a:schemeClr val="accent4"/>
          </a:fillRef>
          <a:effectRef idx="2">
            <a:schemeClr val="accent4"/>
          </a:effectRef>
          <a:fontRef idx="minor">
            <a:schemeClr val="lt1"/>
          </a:fontRef>
        </dgm:style>
      </dgm:prSet>
      <dgm:spPr/>
      <dgm:t>
        <a:bodyPr/>
        <a:lstStyle/>
        <a:p>
          <a:r>
            <a:rPr lang="id-ID" sz="2000" dirty="0" smtClean="0"/>
            <a:t>Konvensi/tidak tertulis</a:t>
          </a:r>
          <a:endParaRPr lang="en-US" sz="2000" dirty="0"/>
        </a:p>
      </dgm:t>
    </dgm:pt>
    <dgm:pt modelId="{62337538-DA37-4159-B330-805C436A4E39}" type="parTrans" cxnId="{301ED03B-89CF-4D6C-A918-795A43510362}">
      <dgm:prSet/>
      <dgm:spPr/>
      <dgm:t>
        <a:bodyPr/>
        <a:lstStyle/>
        <a:p>
          <a:endParaRPr lang="en-US"/>
        </a:p>
      </dgm:t>
    </dgm:pt>
    <dgm:pt modelId="{FEB9F91F-A212-4DD5-915B-9E7D6706DE33}" type="sibTrans" cxnId="{301ED03B-89CF-4D6C-A918-795A43510362}">
      <dgm:prSet/>
      <dgm:spPr/>
      <dgm:t>
        <a:bodyPr/>
        <a:lstStyle/>
        <a:p>
          <a:endParaRPr lang="en-US"/>
        </a:p>
      </dgm:t>
    </dgm:pt>
    <dgm:pt modelId="{AFE55CE5-F3E9-453D-8AFB-FB8C18139F9D}">
      <dgm:prSet phldrT="[Text]">
        <dgm:style>
          <a:lnRef idx="1">
            <a:schemeClr val="accent4"/>
          </a:lnRef>
          <a:fillRef idx="3">
            <a:schemeClr val="accent4"/>
          </a:fillRef>
          <a:effectRef idx="2">
            <a:schemeClr val="accent4"/>
          </a:effectRef>
          <a:fontRef idx="minor">
            <a:schemeClr val="lt1"/>
          </a:fontRef>
        </dgm:style>
      </dgm:prSet>
      <dgm:spPr/>
      <dgm:t>
        <a:bodyPr/>
        <a:lstStyle/>
        <a:p>
          <a:r>
            <a:rPr lang="id-ID" dirty="0" smtClean="0"/>
            <a:t>Menurut Whware bahwa :</a:t>
          </a:r>
        </a:p>
        <a:p>
          <a:r>
            <a:rPr lang="id-ID" dirty="0" smtClean="0"/>
            <a:t>Dapat saja suatu peristiwa disebut konvensi tanpa sebelumnya telah terjadi asal ada persetujuan jelas (expres argement)</a:t>
          </a:r>
          <a:endParaRPr lang="en-US" dirty="0"/>
        </a:p>
      </dgm:t>
    </dgm:pt>
    <dgm:pt modelId="{2036A5A6-A442-4CE6-9BEC-5A1B3B9AC85C}" type="parTrans" cxnId="{3D341723-005D-4885-9806-91B33B3C78D7}">
      <dgm:prSet/>
      <dgm:spPr/>
      <dgm:t>
        <a:bodyPr/>
        <a:lstStyle/>
        <a:p>
          <a:endParaRPr lang="en-US"/>
        </a:p>
      </dgm:t>
    </dgm:pt>
    <dgm:pt modelId="{13E7E4E5-A3DC-4615-9B83-F941808A7AAA}" type="sibTrans" cxnId="{3D341723-005D-4885-9806-91B33B3C78D7}">
      <dgm:prSet/>
      <dgm:spPr/>
      <dgm:t>
        <a:bodyPr/>
        <a:lstStyle/>
        <a:p>
          <a:endParaRPr lang="en-US"/>
        </a:p>
      </dgm:t>
    </dgm:pt>
    <dgm:pt modelId="{5D65DCB6-52E3-40E7-B16B-8537E40B31FA}">
      <dgm:prSet phldrT="[Text]">
        <dgm:style>
          <a:lnRef idx="1">
            <a:schemeClr val="accent4"/>
          </a:lnRef>
          <a:fillRef idx="3">
            <a:schemeClr val="accent4"/>
          </a:fillRef>
          <a:effectRef idx="2">
            <a:schemeClr val="accent4"/>
          </a:effectRef>
          <a:fontRef idx="minor">
            <a:schemeClr val="lt1"/>
          </a:fontRef>
        </dgm:style>
      </dgm:prSet>
      <dgm:spPr/>
      <dgm:t>
        <a:bodyPr/>
        <a:lstStyle/>
        <a:p>
          <a:pPr algn="l"/>
          <a:r>
            <a:rPr lang="id-ID" dirty="0" smtClean="0"/>
            <a:t>Kebiasaan-biasaan ketatanegaraan dan preseden</a:t>
          </a:r>
          <a:endParaRPr lang="en-US" dirty="0"/>
        </a:p>
      </dgm:t>
    </dgm:pt>
    <dgm:pt modelId="{9723E1A1-F6E8-443C-99B4-2CED8087B265}" type="sibTrans" cxnId="{9B733D18-F498-40A6-8380-D34288F455A5}">
      <dgm:prSet/>
      <dgm:spPr/>
      <dgm:t>
        <a:bodyPr/>
        <a:lstStyle/>
        <a:p>
          <a:endParaRPr lang="en-US"/>
        </a:p>
      </dgm:t>
    </dgm:pt>
    <dgm:pt modelId="{F7AD6D5E-4F89-4C5D-8D0F-9D59E930561F}" type="parTrans" cxnId="{9B733D18-F498-40A6-8380-D34288F455A5}">
      <dgm:prSet/>
      <dgm:spPr/>
      <dgm:t>
        <a:bodyPr/>
        <a:lstStyle/>
        <a:p>
          <a:endParaRPr lang="en-US"/>
        </a:p>
      </dgm:t>
    </dgm:pt>
    <dgm:pt modelId="{8D80B624-4DAF-4CE9-9BBE-21966571E0EA}">
      <dgm:prSet phldrT="[Text]" custT="1">
        <dgm:style>
          <a:lnRef idx="1">
            <a:schemeClr val="accent3"/>
          </a:lnRef>
          <a:fillRef idx="3">
            <a:schemeClr val="accent3"/>
          </a:fillRef>
          <a:effectRef idx="2">
            <a:schemeClr val="accent3"/>
          </a:effectRef>
          <a:fontRef idx="minor">
            <a:schemeClr val="lt1"/>
          </a:fontRef>
        </dgm:style>
      </dgm:prSet>
      <dgm:spPr/>
      <dgm:t>
        <a:bodyPr/>
        <a:lstStyle/>
        <a:p>
          <a:r>
            <a:rPr lang="id-ID" sz="2400" dirty="0" smtClean="0"/>
            <a:t>UUD/Naskah</a:t>
          </a:r>
          <a:endParaRPr lang="en-US" sz="2400" dirty="0"/>
        </a:p>
      </dgm:t>
    </dgm:pt>
    <dgm:pt modelId="{124CB13E-76C8-4DE1-9956-F4F6A35A6C58}" type="sibTrans" cxnId="{45DD7814-B85A-464E-999E-BF98D1259024}">
      <dgm:prSet/>
      <dgm:spPr/>
      <dgm:t>
        <a:bodyPr/>
        <a:lstStyle/>
        <a:p>
          <a:endParaRPr lang="en-US"/>
        </a:p>
      </dgm:t>
    </dgm:pt>
    <dgm:pt modelId="{4B68B815-D91E-44ED-A536-3B1E9FC39959}" type="parTrans" cxnId="{45DD7814-B85A-464E-999E-BF98D1259024}">
      <dgm:prSet/>
      <dgm:spPr/>
      <dgm:t>
        <a:bodyPr/>
        <a:lstStyle/>
        <a:p>
          <a:endParaRPr lang="en-US"/>
        </a:p>
      </dgm:t>
    </dgm:pt>
    <dgm:pt modelId="{1E56C541-49DE-4F2E-9087-12893A2DF138}" type="pres">
      <dgm:prSet presAssocID="{9780D9FB-D787-403B-84D2-A62DB3F877A7}" presName="diagram" presStyleCnt="0">
        <dgm:presLayoutVars>
          <dgm:chPref val="1"/>
          <dgm:dir/>
          <dgm:animOne val="branch"/>
          <dgm:animLvl val="lvl"/>
          <dgm:resizeHandles val="exact"/>
        </dgm:presLayoutVars>
      </dgm:prSet>
      <dgm:spPr/>
      <dgm:t>
        <a:bodyPr/>
        <a:lstStyle/>
        <a:p>
          <a:endParaRPr lang="en-US"/>
        </a:p>
      </dgm:t>
    </dgm:pt>
    <dgm:pt modelId="{7263546F-970A-41B4-AA79-FC3AE746F53E}" type="pres">
      <dgm:prSet presAssocID="{C75C3FDD-60F7-4382-BC38-355CFDD2D956}" presName="root1" presStyleCnt="0"/>
      <dgm:spPr/>
    </dgm:pt>
    <dgm:pt modelId="{666B1062-CACB-4DB7-B5B1-FE452E518BF6}" type="pres">
      <dgm:prSet presAssocID="{C75C3FDD-60F7-4382-BC38-355CFDD2D956}" presName="LevelOneTextNode" presStyleLbl="node0" presStyleIdx="0" presStyleCnt="1" custScaleX="78931" custScaleY="69002" custLinFactNeighborX="-48" custLinFactNeighborY="-44074">
        <dgm:presLayoutVars>
          <dgm:chPref val="3"/>
        </dgm:presLayoutVars>
      </dgm:prSet>
      <dgm:spPr/>
      <dgm:t>
        <a:bodyPr/>
        <a:lstStyle/>
        <a:p>
          <a:endParaRPr lang="en-US"/>
        </a:p>
      </dgm:t>
    </dgm:pt>
    <dgm:pt modelId="{3AB17D7B-7706-48EB-9D5E-6B68A575A278}" type="pres">
      <dgm:prSet presAssocID="{C75C3FDD-60F7-4382-BC38-355CFDD2D956}" presName="level2hierChild" presStyleCnt="0"/>
      <dgm:spPr/>
    </dgm:pt>
    <dgm:pt modelId="{2CBD4594-59FE-43DD-8D01-8FCCBE74395B}" type="pres">
      <dgm:prSet presAssocID="{62337538-DA37-4159-B330-805C436A4E39}" presName="conn2-1" presStyleLbl="parChTrans1D2" presStyleIdx="0" presStyleCnt="2"/>
      <dgm:spPr/>
      <dgm:t>
        <a:bodyPr/>
        <a:lstStyle/>
        <a:p>
          <a:endParaRPr lang="en-US"/>
        </a:p>
      </dgm:t>
    </dgm:pt>
    <dgm:pt modelId="{07A5B865-5ABB-45A3-ABD1-CEF3A381CB05}" type="pres">
      <dgm:prSet presAssocID="{62337538-DA37-4159-B330-805C436A4E39}" presName="connTx" presStyleLbl="parChTrans1D2" presStyleIdx="0" presStyleCnt="2"/>
      <dgm:spPr/>
      <dgm:t>
        <a:bodyPr/>
        <a:lstStyle/>
        <a:p>
          <a:endParaRPr lang="en-US"/>
        </a:p>
      </dgm:t>
    </dgm:pt>
    <dgm:pt modelId="{522C68D6-CF8E-4C09-BDC1-69AFACEBA354}" type="pres">
      <dgm:prSet presAssocID="{F8F6D5B9-9F31-426A-971A-54D7F82C5F7D}" presName="root2" presStyleCnt="0"/>
      <dgm:spPr/>
    </dgm:pt>
    <dgm:pt modelId="{63047271-93AA-44EF-9DD5-E0F153F31804}" type="pres">
      <dgm:prSet presAssocID="{F8F6D5B9-9F31-426A-971A-54D7F82C5F7D}" presName="LevelTwoTextNode" presStyleLbl="node2" presStyleIdx="0" presStyleCnt="2" custScaleX="60053" custScaleY="47628" custLinFactNeighborX="-1982" custLinFactNeighborY="-81146">
        <dgm:presLayoutVars>
          <dgm:chPref val="3"/>
        </dgm:presLayoutVars>
      </dgm:prSet>
      <dgm:spPr/>
      <dgm:t>
        <a:bodyPr/>
        <a:lstStyle/>
        <a:p>
          <a:endParaRPr lang="en-US"/>
        </a:p>
      </dgm:t>
    </dgm:pt>
    <dgm:pt modelId="{6F407B2A-7940-488D-921C-9330F528EEF3}" type="pres">
      <dgm:prSet presAssocID="{F8F6D5B9-9F31-426A-971A-54D7F82C5F7D}" presName="level3hierChild" presStyleCnt="0"/>
      <dgm:spPr/>
    </dgm:pt>
    <dgm:pt modelId="{A53C5402-CE17-41BA-8082-DD1A497CD164}" type="pres">
      <dgm:prSet presAssocID="{F7AD6D5E-4F89-4C5D-8D0F-9D59E930561F}" presName="conn2-1" presStyleLbl="parChTrans1D3" presStyleIdx="0" presStyleCnt="2"/>
      <dgm:spPr/>
      <dgm:t>
        <a:bodyPr/>
        <a:lstStyle/>
        <a:p>
          <a:endParaRPr lang="en-US"/>
        </a:p>
      </dgm:t>
    </dgm:pt>
    <dgm:pt modelId="{34BFFB17-FD1D-4229-83DC-CFAD8B68B179}" type="pres">
      <dgm:prSet presAssocID="{F7AD6D5E-4F89-4C5D-8D0F-9D59E930561F}" presName="connTx" presStyleLbl="parChTrans1D3" presStyleIdx="0" presStyleCnt="2"/>
      <dgm:spPr/>
      <dgm:t>
        <a:bodyPr/>
        <a:lstStyle/>
        <a:p>
          <a:endParaRPr lang="en-US"/>
        </a:p>
      </dgm:t>
    </dgm:pt>
    <dgm:pt modelId="{41332E95-6BAF-4591-8B42-BC5054F12A94}" type="pres">
      <dgm:prSet presAssocID="{5D65DCB6-52E3-40E7-B16B-8537E40B31FA}" presName="root2" presStyleCnt="0"/>
      <dgm:spPr/>
    </dgm:pt>
    <dgm:pt modelId="{F6D7644B-FD8A-4535-8380-1270E1D8E6F8}" type="pres">
      <dgm:prSet presAssocID="{5D65DCB6-52E3-40E7-B16B-8537E40B31FA}" presName="LevelTwoTextNode" presStyleLbl="node3" presStyleIdx="0" presStyleCnt="2" custScaleX="100000" custScaleY="73451" custLinFactNeighborX="-3267" custLinFactNeighborY="-52213">
        <dgm:presLayoutVars>
          <dgm:chPref val="3"/>
        </dgm:presLayoutVars>
      </dgm:prSet>
      <dgm:spPr/>
      <dgm:t>
        <a:bodyPr/>
        <a:lstStyle/>
        <a:p>
          <a:endParaRPr lang="en-US"/>
        </a:p>
      </dgm:t>
    </dgm:pt>
    <dgm:pt modelId="{04A65BE0-5EA1-4F7C-A8B3-0FA71729B75C}" type="pres">
      <dgm:prSet presAssocID="{5D65DCB6-52E3-40E7-B16B-8537E40B31FA}" presName="level3hierChild" presStyleCnt="0"/>
      <dgm:spPr/>
    </dgm:pt>
    <dgm:pt modelId="{AC8204C7-2B83-4640-9D6D-354FE7C28C21}" type="pres">
      <dgm:prSet presAssocID="{2036A5A6-A442-4CE6-9BEC-5A1B3B9AC85C}" presName="conn2-1" presStyleLbl="parChTrans1D3" presStyleIdx="1" presStyleCnt="2"/>
      <dgm:spPr/>
      <dgm:t>
        <a:bodyPr/>
        <a:lstStyle/>
        <a:p>
          <a:endParaRPr lang="en-US"/>
        </a:p>
      </dgm:t>
    </dgm:pt>
    <dgm:pt modelId="{9FBCF8F9-36E2-47C5-9ED2-1798736BA4F5}" type="pres">
      <dgm:prSet presAssocID="{2036A5A6-A442-4CE6-9BEC-5A1B3B9AC85C}" presName="connTx" presStyleLbl="parChTrans1D3" presStyleIdx="1" presStyleCnt="2"/>
      <dgm:spPr/>
      <dgm:t>
        <a:bodyPr/>
        <a:lstStyle/>
        <a:p>
          <a:endParaRPr lang="en-US"/>
        </a:p>
      </dgm:t>
    </dgm:pt>
    <dgm:pt modelId="{65A6E07F-C500-47E7-8EB1-8198938941B8}" type="pres">
      <dgm:prSet presAssocID="{AFE55CE5-F3E9-453D-8AFB-FB8C18139F9D}" presName="root2" presStyleCnt="0"/>
      <dgm:spPr/>
    </dgm:pt>
    <dgm:pt modelId="{5E143554-AAD8-4C8B-863B-37AFA60BFADF}" type="pres">
      <dgm:prSet presAssocID="{AFE55CE5-F3E9-453D-8AFB-FB8C18139F9D}" presName="LevelTwoTextNode" presStyleLbl="node3" presStyleIdx="1" presStyleCnt="2" custLinFactNeighborX="-3267" custLinFactNeighborY="-62556">
        <dgm:presLayoutVars>
          <dgm:chPref val="3"/>
        </dgm:presLayoutVars>
      </dgm:prSet>
      <dgm:spPr/>
      <dgm:t>
        <a:bodyPr/>
        <a:lstStyle/>
        <a:p>
          <a:endParaRPr lang="en-US"/>
        </a:p>
      </dgm:t>
    </dgm:pt>
    <dgm:pt modelId="{4A7CEBA2-361F-42AE-AEBE-571202396B95}" type="pres">
      <dgm:prSet presAssocID="{AFE55CE5-F3E9-453D-8AFB-FB8C18139F9D}" presName="level3hierChild" presStyleCnt="0"/>
      <dgm:spPr/>
    </dgm:pt>
    <dgm:pt modelId="{EB5C07FA-83FF-4938-A157-4A48EC34F55B}" type="pres">
      <dgm:prSet presAssocID="{4B68B815-D91E-44ED-A536-3B1E9FC39959}" presName="conn2-1" presStyleLbl="parChTrans1D2" presStyleIdx="1" presStyleCnt="2"/>
      <dgm:spPr/>
      <dgm:t>
        <a:bodyPr/>
        <a:lstStyle/>
        <a:p>
          <a:endParaRPr lang="en-US"/>
        </a:p>
      </dgm:t>
    </dgm:pt>
    <dgm:pt modelId="{58186489-912E-4365-B881-7820998F672C}" type="pres">
      <dgm:prSet presAssocID="{4B68B815-D91E-44ED-A536-3B1E9FC39959}" presName="connTx" presStyleLbl="parChTrans1D2" presStyleIdx="1" presStyleCnt="2"/>
      <dgm:spPr/>
      <dgm:t>
        <a:bodyPr/>
        <a:lstStyle/>
        <a:p>
          <a:endParaRPr lang="en-US"/>
        </a:p>
      </dgm:t>
    </dgm:pt>
    <dgm:pt modelId="{24EFA88D-205F-4A17-8C3E-D30B3E912FD1}" type="pres">
      <dgm:prSet presAssocID="{8D80B624-4DAF-4CE9-9BBE-21966571E0EA}" presName="root2" presStyleCnt="0"/>
      <dgm:spPr/>
    </dgm:pt>
    <dgm:pt modelId="{3AE06DDB-60DE-4025-983C-B735159ECC97}" type="pres">
      <dgm:prSet presAssocID="{8D80B624-4DAF-4CE9-9BBE-21966571E0EA}" presName="LevelTwoTextNode" presStyleLbl="node2" presStyleIdx="1" presStyleCnt="2" custScaleX="58469" custScaleY="42836" custLinFactNeighborX="-398" custLinFactNeighborY="-864">
        <dgm:presLayoutVars>
          <dgm:chPref val="3"/>
        </dgm:presLayoutVars>
      </dgm:prSet>
      <dgm:spPr/>
      <dgm:t>
        <a:bodyPr/>
        <a:lstStyle/>
        <a:p>
          <a:endParaRPr lang="en-US"/>
        </a:p>
      </dgm:t>
    </dgm:pt>
    <dgm:pt modelId="{0BE53FA7-48AD-44C6-9C92-70E691343378}" type="pres">
      <dgm:prSet presAssocID="{8D80B624-4DAF-4CE9-9BBE-21966571E0EA}" presName="level3hierChild" presStyleCnt="0"/>
      <dgm:spPr/>
    </dgm:pt>
  </dgm:ptLst>
  <dgm:cxnLst>
    <dgm:cxn modelId="{ADBCDE24-E178-44D4-B879-D242453B1F70}" type="presOf" srcId="{5D65DCB6-52E3-40E7-B16B-8537E40B31FA}" destId="{F6D7644B-FD8A-4535-8380-1270E1D8E6F8}" srcOrd="0" destOrd="0" presId="urn:microsoft.com/office/officeart/2005/8/layout/hierarchy2"/>
    <dgm:cxn modelId="{301ED03B-89CF-4D6C-A918-795A43510362}" srcId="{C75C3FDD-60F7-4382-BC38-355CFDD2D956}" destId="{F8F6D5B9-9F31-426A-971A-54D7F82C5F7D}" srcOrd="0" destOrd="0" parTransId="{62337538-DA37-4159-B330-805C436A4E39}" sibTransId="{FEB9F91F-A212-4DD5-915B-9E7D6706DE33}"/>
    <dgm:cxn modelId="{3D341723-005D-4885-9806-91B33B3C78D7}" srcId="{F8F6D5B9-9F31-426A-971A-54D7F82C5F7D}" destId="{AFE55CE5-F3E9-453D-8AFB-FB8C18139F9D}" srcOrd="1" destOrd="0" parTransId="{2036A5A6-A442-4CE6-9BEC-5A1B3B9AC85C}" sibTransId="{13E7E4E5-A3DC-4615-9B83-F941808A7AAA}"/>
    <dgm:cxn modelId="{F190A380-7366-4685-A34B-2C2ABCBB6A2C}" type="presOf" srcId="{C75C3FDD-60F7-4382-BC38-355CFDD2D956}" destId="{666B1062-CACB-4DB7-B5B1-FE452E518BF6}" srcOrd="0" destOrd="0" presId="urn:microsoft.com/office/officeart/2005/8/layout/hierarchy2"/>
    <dgm:cxn modelId="{A4D8029D-1EC3-40E4-AE82-963C1CF13065}" type="presOf" srcId="{4B68B815-D91E-44ED-A536-3B1E9FC39959}" destId="{EB5C07FA-83FF-4938-A157-4A48EC34F55B}" srcOrd="0" destOrd="0" presId="urn:microsoft.com/office/officeart/2005/8/layout/hierarchy2"/>
    <dgm:cxn modelId="{18875522-F421-4BA2-9F30-EDA991D4F49E}" type="presOf" srcId="{2036A5A6-A442-4CE6-9BEC-5A1B3B9AC85C}" destId="{9FBCF8F9-36E2-47C5-9ED2-1798736BA4F5}" srcOrd="1" destOrd="0" presId="urn:microsoft.com/office/officeart/2005/8/layout/hierarchy2"/>
    <dgm:cxn modelId="{0747E6D6-9027-4B76-A903-2B3F605A5B02}" type="presOf" srcId="{62337538-DA37-4159-B330-805C436A4E39}" destId="{07A5B865-5ABB-45A3-ABD1-CEF3A381CB05}" srcOrd="1" destOrd="0" presId="urn:microsoft.com/office/officeart/2005/8/layout/hierarchy2"/>
    <dgm:cxn modelId="{E40D86F2-3EAF-4F87-A4D6-63FBBFFA7654}" type="presOf" srcId="{2036A5A6-A442-4CE6-9BEC-5A1B3B9AC85C}" destId="{AC8204C7-2B83-4640-9D6D-354FE7C28C21}" srcOrd="0" destOrd="0" presId="urn:microsoft.com/office/officeart/2005/8/layout/hierarchy2"/>
    <dgm:cxn modelId="{3CA8ACFE-83DE-4B47-9F6E-2FD21874E89D}" type="presOf" srcId="{62337538-DA37-4159-B330-805C436A4E39}" destId="{2CBD4594-59FE-43DD-8D01-8FCCBE74395B}" srcOrd="0" destOrd="0" presId="urn:microsoft.com/office/officeart/2005/8/layout/hierarchy2"/>
    <dgm:cxn modelId="{E50DD8BC-D463-4156-8E4D-D35760A4A5F1}" srcId="{9780D9FB-D787-403B-84D2-A62DB3F877A7}" destId="{C75C3FDD-60F7-4382-BC38-355CFDD2D956}" srcOrd="0" destOrd="0" parTransId="{E163F6EC-424D-4606-94F1-171C7A0EC7E4}" sibTransId="{F5F3F262-F636-4A27-AD2B-210EC1941F8C}"/>
    <dgm:cxn modelId="{A26D7051-395D-4F58-9B5E-E0F3FCFA8BB7}" type="presOf" srcId="{F8F6D5B9-9F31-426A-971A-54D7F82C5F7D}" destId="{63047271-93AA-44EF-9DD5-E0F153F31804}" srcOrd="0" destOrd="0" presId="urn:microsoft.com/office/officeart/2005/8/layout/hierarchy2"/>
    <dgm:cxn modelId="{AFCE4F63-A257-49B9-A1CE-CC46307EF771}" type="presOf" srcId="{F7AD6D5E-4F89-4C5D-8D0F-9D59E930561F}" destId="{34BFFB17-FD1D-4229-83DC-CFAD8B68B179}" srcOrd="1" destOrd="0" presId="urn:microsoft.com/office/officeart/2005/8/layout/hierarchy2"/>
    <dgm:cxn modelId="{9B733D18-F498-40A6-8380-D34288F455A5}" srcId="{F8F6D5B9-9F31-426A-971A-54D7F82C5F7D}" destId="{5D65DCB6-52E3-40E7-B16B-8537E40B31FA}" srcOrd="0" destOrd="0" parTransId="{F7AD6D5E-4F89-4C5D-8D0F-9D59E930561F}" sibTransId="{9723E1A1-F6E8-443C-99B4-2CED8087B265}"/>
    <dgm:cxn modelId="{6D7EEC7D-E658-454C-8C3B-34CF1FF42DBB}" type="presOf" srcId="{AFE55CE5-F3E9-453D-8AFB-FB8C18139F9D}" destId="{5E143554-AAD8-4C8B-863B-37AFA60BFADF}" srcOrd="0" destOrd="0" presId="urn:microsoft.com/office/officeart/2005/8/layout/hierarchy2"/>
    <dgm:cxn modelId="{EBB10403-25C4-4AAE-A7C9-6CE9E5F1EBD3}" type="presOf" srcId="{8D80B624-4DAF-4CE9-9BBE-21966571E0EA}" destId="{3AE06DDB-60DE-4025-983C-B735159ECC97}" srcOrd="0" destOrd="0" presId="urn:microsoft.com/office/officeart/2005/8/layout/hierarchy2"/>
    <dgm:cxn modelId="{C7ECBEA2-3CD6-48A6-AD42-89B00BF2D94A}" type="presOf" srcId="{F7AD6D5E-4F89-4C5D-8D0F-9D59E930561F}" destId="{A53C5402-CE17-41BA-8082-DD1A497CD164}" srcOrd="0" destOrd="0" presId="urn:microsoft.com/office/officeart/2005/8/layout/hierarchy2"/>
    <dgm:cxn modelId="{45DD7814-B85A-464E-999E-BF98D1259024}" srcId="{C75C3FDD-60F7-4382-BC38-355CFDD2D956}" destId="{8D80B624-4DAF-4CE9-9BBE-21966571E0EA}" srcOrd="1" destOrd="0" parTransId="{4B68B815-D91E-44ED-A536-3B1E9FC39959}" sibTransId="{124CB13E-76C8-4DE1-9956-F4F6A35A6C58}"/>
    <dgm:cxn modelId="{355B5C97-9607-4402-81E4-A86D3C115156}" type="presOf" srcId="{4B68B815-D91E-44ED-A536-3B1E9FC39959}" destId="{58186489-912E-4365-B881-7820998F672C}" srcOrd="1" destOrd="0" presId="urn:microsoft.com/office/officeart/2005/8/layout/hierarchy2"/>
    <dgm:cxn modelId="{3AEB6753-77D8-4BBB-90BA-BA40ACBC77AB}" type="presOf" srcId="{9780D9FB-D787-403B-84D2-A62DB3F877A7}" destId="{1E56C541-49DE-4F2E-9087-12893A2DF138}" srcOrd="0" destOrd="0" presId="urn:microsoft.com/office/officeart/2005/8/layout/hierarchy2"/>
    <dgm:cxn modelId="{9E4C46E2-1CF4-47D6-B367-E48B691345FD}" type="presParOf" srcId="{1E56C541-49DE-4F2E-9087-12893A2DF138}" destId="{7263546F-970A-41B4-AA79-FC3AE746F53E}" srcOrd="0" destOrd="0" presId="urn:microsoft.com/office/officeart/2005/8/layout/hierarchy2"/>
    <dgm:cxn modelId="{CCE7AF3E-EED6-4914-8B84-561E6ECE19A0}" type="presParOf" srcId="{7263546F-970A-41B4-AA79-FC3AE746F53E}" destId="{666B1062-CACB-4DB7-B5B1-FE452E518BF6}" srcOrd="0" destOrd="0" presId="urn:microsoft.com/office/officeart/2005/8/layout/hierarchy2"/>
    <dgm:cxn modelId="{B7200EE3-948C-4BD8-B684-FB987C565373}" type="presParOf" srcId="{7263546F-970A-41B4-AA79-FC3AE746F53E}" destId="{3AB17D7B-7706-48EB-9D5E-6B68A575A278}" srcOrd="1" destOrd="0" presId="urn:microsoft.com/office/officeart/2005/8/layout/hierarchy2"/>
    <dgm:cxn modelId="{91E105D8-9539-40E3-A13E-9DA06FB92BB4}" type="presParOf" srcId="{3AB17D7B-7706-48EB-9D5E-6B68A575A278}" destId="{2CBD4594-59FE-43DD-8D01-8FCCBE74395B}" srcOrd="0" destOrd="0" presId="urn:microsoft.com/office/officeart/2005/8/layout/hierarchy2"/>
    <dgm:cxn modelId="{A3C007DC-CA6E-426E-8D3D-169FABE77494}" type="presParOf" srcId="{2CBD4594-59FE-43DD-8D01-8FCCBE74395B}" destId="{07A5B865-5ABB-45A3-ABD1-CEF3A381CB05}" srcOrd="0" destOrd="0" presId="urn:microsoft.com/office/officeart/2005/8/layout/hierarchy2"/>
    <dgm:cxn modelId="{F6B91BBF-FE8F-434D-BDBE-D4CB078C7CB2}" type="presParOf" srcId="{3AB17D7B-7706-48EB-9D5E-6B68A575A278}" destId="{522C68D6-CF8E-4C09-BDC1-69AFACEBA354}" srcOrd="1" destOrd="0" presId="urn:microsoft.com/office/officeart/2005/8/layout/hierarchy2"/>
    <dgm:cxn modelId="{37A76728-348E-46CC-A693-FAEE7DC4D83E}" type="presParOf" srcId="{522C68D6-CF8E-4C09-BDC1-69AFACEBA354}" destId="{63047271-93AA-44EF-9DD5-E0F153F31804}" srcOrd="0" destOrd="0" presId="urn:microsoft.com/office/officeart/2005/8/layout/hierarchy2"/>
    <dgm:cxn modelId="{7E982178-A3D2-4183-A1AE-CE288420A45A}" type="presParOf" srcId="{522C68D6-CF8E-4C09-BDC1-69AFACEBA354}" destId="{6F407B2A-7940-488D-921C-9330F528EEF3}" srcOrd="1" destOrd="0" presId="urn:microsoft.com/office/officeart/2005/8/layout/hierarchy2"/>
    <dgm:cxn modelId="{FCAAE09E-8F09-4A60-B47F-DAA8B92256BD}" type="presParOf" srcId="{6F407B2A-7940-488D-921C-9330F528EEF3}" destId="{A53C5402-CE17-41BA-8082-DD1A497CD164}" srcOrd="0" destOrd="0" presId="urn:microsoft.com/office/officeart/2005/8/layout/hierarchy2"/>
    <dgm:cxn modelId="{9DA2F5EB-E078-47FA-AE80-D284F82E9FDA}" type="presParOf" srcId="{A53C5402-CE17-41BA-8082-DD1A497CD164}" destId="{34BFFB17-FD1D-4229-83DC-CFAD8B68B179}" srcOrd="0" destOrd="0" presId="urn:microsoft.com/office/officeart/2005/8/layout/hierarchy2"/>
    <dgm:cxn modelId="{0EE85413-4127-46A9-8161-E6EB6AE5488A}" type="presParOf" srcId="{6F407B2A-7940-488D-921C-9330F528EEF3}" destId="{41332E95-6BAF-4591-8B42-BC5054F12A94}" srcOrd="1" destOrd="0" presId="urn:microsoft.com/office/officeart/2005/8/layout/hierarchy2"/>
    <dgm:cxn modelId="{63647D19-2B66-4F88-9E2D-9BB859810C56}" type="presParOf" srcId="{41332E95-6BAF-4591-8B42-BC5054F12A94}" destId="{F6D7644B-FD8A-4535-8380-1270E1D8E6F8}" srcOrd="0" destOrd="0" presId="urn:microsoft.com/office/officeart/2005/8/layout/hierarchy2"/>
    <dgm:cxn modelId="{2962E5F4-2E1A-41AC-87A8-F66CCEFB680E}" type="presParOf" srcId="{41332E95-6BAF-4591-8B42-BC5054F12A94}" destId="{04A65BE0-5EA1-4F7C-A8B3-0FA71729B75C}" srcOrd="1" destOrd="0" presId="urn:microsoft.com/office/officeart/2005/8/layout/hierarchy2"/>
    <dgm:cxn modelId="{D2BBDA07-7B53-4E8B-8D8F-15218261AAC0}" type="presParOf" srcId="{6F407B2A-7940-488D-921C-9330F528EEF3}" destId="{AC8204C7-2B83-4640-9D6D-354FE7C28C21}" srcOrd="2" destOrd="0" presId="urn:microsoft.com/office/officeart/2005/8/layout/hierarchy2"/>
    <dgm:cxn modelId="{49730700-D27A-4900-93A2-E93613A476FA}" type="presParOf" srcId="{AC8204C7-2B83-4640-9D6D-354FE7C28C21}" destId="{9FBCF8F9-36E2-47C5-9ED2-1798736BA4F5}" srcOrd="0" destOrd="0" presId="urn:microsoft.com/office/officeart/2005/8/layout/hierarchy2"/>
    <dgm:cxn modelId="{B02F46FF-9FEE-4E76-91A4-169798CD746C}" type="presParOf" srcId="{6F407B2A-7940-488D-921C-9330F528EEF3}" destId="{65A6E07F-C500-47E7-8EB1-8198938941B8}" srcOrd="3" destOrd="0" presId="urn:microsoft.com/office/officeart/2005/8/layout/hierarchy2"/>
    <dgm:cxn modelId="{B52F18F8-7BC1-40D5-AC96-D423A46F0352}" type="presParOf" srcId="{65A6E07F-C500-47E7-8EB1-8198938941B8}" destId="{5E143554-AAD8-4C8B-863B-37AFA60BFADF}" srcOrd="0" destOrd="0" presId="urn:microsoft.com/office/officeart/2005/8/layout/hierarchy2"/>
    <dgm:cxn modelId="{BEE814E0-57B3-4275-B375-729003E33808}" type="presParOf" srcId="{65A6E07F-C500-47E7-8EB1-8198938941B8}" destId="{4A7CEBA2-361F-42AE-AEBE-571202396B95}" srcOrd="1" destOrd="0" presId="urn:microsoft.com/office/officeart/2005/8/layout/hierarchy2"/>
    <dgm:cxn modelId="{21E87883-A4CB-4454-B175-E8E331FCD5AC}" type="presParOf" srcId="{3AB17D7B-7706-48EB-9D5E-6B68A575A278}" destId="{EB5C07FA-83FF-4938-A157-4A48EC34F55B}" srcOrd="2" destOrd="0" presId="urn:microsoft.com/office/officeart/2005/8/layout/hierarchy2"/>
    <dgm:cxn modelId="{EE41F631-3E91-416A-9E2F-EECFFA97639E}" type="presParOf" srcId="{EB5C07FA-83FF-4938-A157-4A48EC34F55B}" destId="{58186489-912E-4365-B881-7820998F672C}" srcOrd="0" destOrd="0" presId="urn:microsoft.com/office/officeart/2005/8/layout/hierarchy2"/>
    <dgm:cxn modelId="{2DD9C5D0-A270-45AC-9229-13DB8AD86836}" type="presParOf" srcId="{3AB17D7B-7706-48EB-9D5E-6B68A575A278}" destId="{24EFA88D-205F-4A17-8C3E-D30B3E912FD1}" srcOrd="3" destOrd="0" presId="urn:microsoft.com/office/officeart/2005/8/layout/hierarchy2"/>
    <dgm:cxn modelId="{E51829DE-669E-4559-82CC-234FB87D6E2B}" type="presParOf" srcId="{24EFA88D-205F-4A17-8C3E-D30B3E912FD1}" destId="{3AE06DDB-60DE-4025-983C-B735159ECC97}" srcOrd="0" destOrd="0" presId="urn:microsoft.com/office/officeart/2005/8/layout/hierarchy2"/>
    <dgm:cxn modelId="{4D3E0B3F-3659-4A1B-9E45-642E75E7C192}" type="presParOf" srcId="{24EFA88D-205F-4A17-8C3E-D30B3E912FD1}" destId="{0BE53FA7-48AD-44C6-9C92-70E691343378}" srcOrd="1" destOrd="0" presId="urn:microsoft.com/office/officeart/2005/8/layout/hierarchy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B1062-CACB-4DB7-B5B1-FE452E518BF6}">
      <dsp:nvSpPr>
        <dsp:cNvPr id="0" name=""/>
        <dsp:cNvSpPr/>
      </dsp:nvSpPr>
      <dsp:spPr>
        <a:xfrm>
          <a:off x="1931" y="1691136"/>
          <a:ext cx="2847323" cy="12445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1955800">
            <a:lnSpc>
              <a:spcPct val="90000"/>
            </a:lnSpc>
            <a:spcBef>
              <a:spcPct val="0"/>
            </a:spcBef>
            <a:spcAft>
              <a:spcPct val="35000"/>
            </a:spcAft>
          </a:pPr>
          <a:r>
            <a:rPr lang="id-ID" sz="4400" kern="1200" dirty="0" smtClean="0"/>
            <a:t>Konstitusi</a:t>
          </a:r>
          <a:endParaRPr lang="en-US" sz="4400" kern="1200" dirty="0"/>
        </a:p>
      </dsp:txBody>
      <dsp:txXfrm>
        <a:off x="38383" y="1727588"/>
        <a:ext cx="2774419" cy="1171670"/>
      </dsp:txXfrm>
    </dsp:sp>
    <dsp:sp modelId="{2CBD4594-59FE-43DD-8D01-8FCCBE74395B}">
      <dsp:nvSpPr>
        <dsp:cNvPr id="0" name=""/>
        <dsp:cNvSpPr/>
      </dsp:nvSpPr>
      <dsp:spPr>
        <a:xfrm rot="19144907">
          <a:off x="2627231" y="1686922"/>
          <a:ext cx="1817224" cy="62753"/>
        </a:xfrm>
        <a:custGeom>
          <a:avLst/>
          <a:gdLst/>
          <a:ahLst/>
          <a:cxnLst/>
          <a:rect l="0" t="0" r="0" b="0"/>
          <a:pathLst>
            <a:path>
              <a:moveTo>
                <a:pt x="0" y="31376"/>
              </a:moveTo>
              <a:lnTo>
                <a:pt x="1817224" y="3137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3490413" y="1672868"/>
        <a:ext cx="90861" cy="90861"/>
      </dsp:txXfrm>
    </dsp:sp>
    <dsp:sp modelId="{63047271-93AA-44EF-9DD5-E0F153F31804}">
      <dsp:nvSpPr>
        <dsp:cNvPr id="0" name=""/>
        <dsp:cNvSpPr/>
      </dsp:nvSpPr>
      <dsp:spPr>
        <a:xfrm>
          <a:off x="4222432" y="693647"/>
          <a:ext cx="2166326" cy="859056"/>
        </a:xfrm>
        <a:prstGeom prst="roundRect">
          <a:avLst>
            <a:gd name="adj" fmla="val 10000"/>
          </a:avLst>
        </a:prstGeom>
        <a:gradFill rotWithShape="1">
          <a:gsLst>
            <a:gs pos="0">
              <a:schemeClr val="accent4">
                <a:tint val="94000"/>
                <a:satMod val="103000"/>
                <a:lumMod val="102000"/>
              </a:schemeClr>
            </a:gs>
            <a:gs pos="50000">
              <a:schemeClr val="accent4">
                <a:shade val="100000"/>
                <a:satMod val="110000"/>
                <a:lumMod val="100000"/>
              </a:schemeClr>
            </a:gs>
            <a:gs pos="100000">
              <a:schemeClr val="accent4">
                <a:shade val="70000"/>
                <a:satMod val="120000"/>
                <a:lumMod val="99000"/>
              </a:schemeClr>
            </a:gs>
          </a:gsLst>
          <a:path path="circle">
            <a:fillToRect l="100000" t="100000" r="100000" b="100000"/>
          </a:path>
        </a:gradFill>
        <a:ln w="9525" cap="flat" cmpd="sng" algn="ctr">
          <a:solidFill>
            <a:schemeClr val="accent4"/>
          </a:solidFill>
          <a:prstDash val="solid"/>
        </a:ln>
        <a:effectLst/>
      </dsp:spPr>
      <dsp:style>
        <a:lnRef idx="1">
          <a:schemeClr val="accent4"/>
        </a:lnRef>
        <a:fillRef idx="3">
          <a:schemeClr val="accent4"/>
        </a:fillRef>
        <a:effectRef idx="2">
          <a:schemeClr val="accent4"/>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d-ID" sz="2000" kern="1200" dirty="0" smtClean="0"/>
            <a:t>Konvensi/tidak tertulis</a:t>
          </a:r>
          <a:endParaRPr lang="en-US" sz="2000" kern="1200" dirty="0"/>
        </a:p>
      </dsp:txBody>
      <dsp:txXfrm>
        <a:off x="4247593" y="718808"/>
        <a:ext cx="2116004" cy="808734"/>
      </dsp:txXfrm>
    </dsp:sp>
    <dsp:sp modelId="{A53C5402-CE17-41BA-8082-DD1A497CD164}">
      <dsp:nvSpPr>
        <dsp:cNvPr id="0" name=""/>
        <dsp:cNvSpPr/>
      </dsp:nvSpPr>
      <dsp:spPr>
        <a:xfrm rot="20504468">
          <a:off x="6351736" y="861415"/>
          <a:ext cx="1470634" cy="62753"/>
        </a:xfrm>
        <a:custGeom>
          <a:avLst/>
          <a:gdLst/>
          <a:ahLst/>
          <a:cxnLst/>
          <a:rect l="0" t="0" r="0" b="0"/>
          <a:pathLst>
            <a:path>
              <a:moveTo>
                <a:pt x="0" y="31376"/>
              </a:moveTo>
              <a:lnTo>
                <a:pt x="1470634" y="3137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50287" y="856027"/>
        <a:ext cx="73531" cy="73531"/>
      </dsp:txXfrm>
    </dsp:sp>
    <dsp:sp modelId="{F6D7644B-FD8A-4535-8380-1270E1D8E6F8}">
      <dsp:nvSpPr>
        <dsp:cNvPr id="0" name=""/>
        <dsp:cNvSpPr/>
      </dsp:nvSpPr>
      <dsp:spPr>
        <a:xfrm>
          <a:off x="7785347" y="0"/>
          <a:ext cx="3607358" cy="1324820"/>
        </a:xfrm>
        <a:prstGeom prst="roundRect">
          <a:avLst>
            <a:gd name="adj" fmla="val 10000"/>
          </a:avLst>
        </a:prstGeom>
        <a:gradFill rotWithShape="1">
          <a:gsLst>
            <a:gs pos="0">
              <a:schemeClr val="accent4">
                <a:tint val="94000"/>
                <a:satMod val="103000"/>
                <a:lumMod val="102000"/>
              </a:schemeClr>
            </a:gs>
            <a:gs pos="50000">
              <a:schemeClr val="accent4">
                <a:shade val="100000"/>
                <a:satMod val="110000"/>
                <a:lumMod val="100000"/>
              </a:schemeClr>
            </a:gs>
            <a:gs pos="100000">
              <a:schemeClr val="accent4">
                <a:shade val="70000"/>
                <a:satMod val="120000"/>
                <a:lumMod val="99000"/>
              </a:schemeClr>
            </a:gs>
          </a:gsLst>
          <a:path path="circle">
            <a:fillToRect l="100000" t="100000" r="100000" b="100000"/>
          </a:path>
        </a:gradFill>
        <a:ln w="9525" cap="flat" cmpd="sng" algn="ctr">
          <a:solidFill>
            <a:schemeClr val="accent4"/>
          </a:solidFill>
          <a:prstDash val="solid"/>
        </a:ln>
        <a:effectLst/>
      </dsp:spPr>
      <dsp:style>
        <a:lnRef idx="1">
          <a:schemeClr val="accent4"/>
        </a:lnRef>
        <a:fillRef idx="3">
          <a:schemeClr val="accent4"/>
        </a:fillRef>
        <a:effectRef idx="2">
          <a:schemeClr val="accent4"/>
        </a:effectRef>
        <a:fontRef idx="minor">
          <a:schemeClr val="lt1"/>
        </a:fontRef>
      </dsp:style>
      <dsp:txBody>
        <a:bodyPr spcFirstLastPara="0" vert="horz" wrap="square" lIns="12065" tIns="12065" rIns="12065" bIns="12065" numCol="1" spcCol="1270" anchor="ctr" anchorCtr="0">
          <a:noAutofit/>
        </a:bodyPr>
        <a:lstStyle/>
        <a:p>
          <a:pPr lvl="0" algn="l" defTabSz="844550">
            <a:lnSpc>
              <a:spcPct val="90000"/>
            </a:lnSpc>
            <a:spcBef>
              <a:spcPct val="0"/>
            </a:spcBef>
            <a:spcAft>
              <a:spcPct val="35000"/>
            </a:spcAft>
          </a:pPr>
          <a:r>
            <a:rPr lang="id-ID" sz="1900" kern="1200" dirty="0" smtClean="0"/>
            <a:t>Kebiasaan-biasaan ketatanegaraan dan preseden</a:t>
          </a:r>
          <a:endParaRPr lang="en-US" sz="1900" kern="1200" dirty="0"/>
        </a:p>
      </dsp:txBody>
      <dsp:txXfrm>
        <a:off x="7824150" y="38803"/>
        <a:ext cx="3529752" cy="1247214"/>
      </dsp:txXfrm>
    </dsp:sp>
    <dsp:sp modelId="{AC8204C7-2B83-4640-9D6D-354FE7C28C21}">
      <dsp:nvSpPr>
        <dsp:cNvPr id="0" name=""/>
        <dsp:cNvSpPr/>
      </dsp:nvSpPr>
      <dsp:spPr>
        <a:xfrm rot="2343053">
          <a:off x="6187869" y="1658293"/>
          <a:ext cx="1798367" cy="62753"/>
        </a:xfrm>
        <a:custGeom>
          <a:avLst/>
          <a:gdLst/>
          <a:ahLst/>
          <a:cxnLst/>
          <a:rect l="0" t="0" r="0" b="0"/>
          <a:pathLst>
            <a:path>
              <a:moveTo>
                <a:pt x="0" y="31376"/>
              </a:moveTo>
              <a:lnTo>
                <a:pt x="1798367" y="31376"/>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7042094" y="1644711"/>
        <a:ext cx="89918" cy="89918"/>
      </dsp:txXfrm>
    </dsp:sp>
    <dsp:sp modelId="{5E143554-AAD8-4C8B-863B-37AFA60BFADF}">
      <dsp:nvSpPr>
        <dsp:cNvPr id="0" name=""/>
        <dsp:cNvSpPr/>
      </dsp:nvSpPr>
      <dsp:spPr>
        <a:xfrm>
          <a:off x="7785347" y="1354326"/>
          <a:ext cx="3607358" cy="1803679"/>
        </a:xfrm>
        <a:prstGeom prst="roundRect">
          <a:avLst>
            <a:gd name="adj" fmla="val 10000"/>
          </a:avLst>
        </a:prstGeom>
        <a:gradFill rotWithShape="1">
          <a:gsLst>
            <a:gs pos="0">
              <a:schemeClr val="accent4">
                <a:tint val="94000"/>
                <a:satMod val="103000"/>
                <a:lumMod val="102000"/>
              </a:schemeClr>
            </a:gs>
            <a:gs pos="50000">
              <a:schemeClr val="accent4">
                <a:shade val="100000"/>
                <a:satMod val="110000"/>
                <a:lumMod val="100000"/>
              </a:schemeClr>
            </a:gs>
            <a:gs pos="100000">
              <a:schemeClr val="accent4">
                <a:shade val="70000"/>
                <a:satMod val="120000"/>
                <a:lumMod val="99000"/>
              </a:schemeClr>
            </a:gs>
          </a:gsLst>
          <a:path path="circle">
            <a:fillToRect l="100000" t="100000" r="100000" b="100000"/>
          </a:path>
        </a:gradFill>
        <a:ln w="9525" cap="flat" cmpd="sng" algn="ctr">
          <a:solidFill>
            <a:schemeClr val="accent4"/>
          </a:solidFill>
          <a:prstDash val="solid"/>
        </a:ln>
        <a:effectLst/>
      </dsp:spPr>
      <dsp:style>
        <a:lnRef idx="1">
          <a:schemeClr val="accent4"/>
        </a:lnRef>
        <a:fillRef idx="3">
          <a:schemeClr val="accent4"/>
        </a:fillRef>
        <a:effectRef idx="2">
          <a:schemeClr val="accent4"/>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id-ID" sz="1900" kern="1200" dirty="0" smtClean="0"/>
            <a:t>Menurut Whware bahwa :</a:t>
          </a:r>
        </a:p>
        <a:p>
          <a:pPr lvl="0" algn="ctr" defTabSz="844550">
            <a:lnSpc>
              <a:spcPct val="90000"/>
            </a:lnSpc>
            <a:spcBef>
              <a:spcPct val="0"/>
            </a:spcBef>
            <a:spcAft>
              <a:spcPct val="35000"/>
            </a:spcAft>
          </a:pPr>
          <a:r>
            <a:rPr lang="id-ID" sz="1900" kern="1200" dirty="0" smtClean="0"/>
            <a:t>Dapat saja suatu peristiwa disebut konvensi tanpa sebelumnya telah terjadi asal ada persetujuan jelas (expres argement)</a:t>
          </a:r>
          <a:endParaRPr lang="en-US" sz="1900" kern="1200" dirty="0"/>
        </a:p>
      </dsp:txBody>
      <dsp:txXfrm>
        <a:off x="7838175" y="1407154"/>
        <a:ext cx="3501702" cy="1698023"/>
      </dsp:txXfrm>
    </dsp:sp>
    <dsp:sp modelId="{EB5C07FA-83FF-4938-A157-4A48EC34F55B}">
      <dsp:nvSpPr>
        <dsp:cNvPr id="0" name=""/>
        <dsp:cNvSpPr/>
      </dsp:nvSpPr>
      <dsp:spPr>
        <a:xfrm rot="2593297">
          <a:off x="2583010" y="2954133"/>
          <a:ext cx="1962806" cy="62753"/>
        </a:xfrm>
        <a:custGeom>
          <a:avLst/>
          <a:gdLst/>
          <a:ahLst/>
          <a:cxnLst/>
          <a:rect l="0" t="0" r="0" b="0"/>
          <a:pathLst>
            <a:path>
              <a:moveTo>
                <a:pt x="0" y="31376"/>
              </a:moveTo>
              <a:lnTo>
                <a:pt x="1962806" y="3137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n-US" sz="700" kern="1200"/>
        </a:p>
      </dsp:txBody>
      <dsp:txXfrm>
        <a:off x="3515343" y="2936440"/>
        <a:ext cx="98140" cy="98140"/>
      </dsp:txXfrm>
    </dsp:sp>
    <dsp:sp modelId="{3AE06DDB-60DE-4025-983C-B735159ECC97}">
      <dsp:nvSpPr>
        <dsp:cNvPr id="0" name=""/>
        <dsp:cNvSpPr/>
      </dsp:nvSpPr>
      <dsp:spPr>
        <a:xfrm>
          <a:off x="4279572" y="3271285"/>
          <a:ext cx="2109186" cy="772623"/>
        </a:xfrm>
        <a:prstGeom prst="roundRect">
          <a:avLst>
            <a:gd name="adj" fmla="val 10000"/>
          </a:avLst>
        </a:prstGeom>
        <a:gradFill rotWithShape="1">
          <a:gsLst>
            <a:gs pos="0">
              <a:schemeClr val="accent3">
                <a:tint val="94000"/>
                <a:satMod val="103000"/>
                <a:lumMod val="102000"/>
              </a:schemeClr>
            </a:gs>
            <a:gs pos="50000">
              <a:schemeClr val="accent3">
                <a:shade val="100000"/>
                <a:satMod val="110000"/>
                <a:lumMod val="100000"/>
              </a:schemeClr>
            </a:gs>
            <a:gs pos="100000">
              <a:schemeClr val="accent3">
                <a:shade val="70000"/>
                <a:satMod val="120000"/>
                <a:lumMod val="99000"/>
              </a:schemeClr>
            </a:gs>
          </a:gsLst>
          <a:path path="circle">
            <a:fillToRect l="100000" t="100000" r="100000" b="100000"/>
          </a:path>
        </a:gradFill>
        <a:ln w="9525" cap="flat" cmpd="sng" algn="ctr">
          <a:solidFill>
            <a:schemeClr val="accent3"/>
          </a:solidFill>
          <a:prstDash val="solid"/>
        </a:ln>
        <a:effectLst/>
      </dsp:spPr>
      <dsp:style>
        <a:lnRef idx="1">
          <a:schemeClr val="accent3"/>
        </a:lnRef>
        <a:fillRef idx="3">
          <a:schemeClr val="accent3"/>
        </a:fillRef>
        <a:effectRef idx="2">
          <a:schemeClr val="accent3"/>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id-ID" sz="2400" kern="1200" dirty="0" smtClean="0"/>
            <a:t>UUD/Naskah</a:t>
          </a:r>
          <a:endParaRPr lang="en-US" sz="2400" kern="1200" dirty="0"/>
        </a:p>
      </dsp:txBody>
      <dsp:txXfrm>
        <a:off x="4302201" y="3293914"/>
        <a:ext cx="2063928" cy="72736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BB02557A-7053-4340-A874-8AB926A8EDA1}" type="datetimeFigureOut">
              <a:rPr lang="en-US" dirty="0"/>
              <a:pPr/>
              <a:t>11/6/2020</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cSld>
  <p:clrMapOvr>
    <a:masterClrMapping/>
  </p:clrMapOvr>
  <p:extLst mod="1">
    <p:ext uri="{DCECCB84-F9BA-43D5-87BE-67443E8EF086}">
      <p15:sldGuideLst xmlns:p15="http://schemas.microsoft.com/office/powerpoint/2012/main" xmlns="">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BB02557A-7053-4340-A874-8AB926A8EDA1}" type="datetimeFigureOut">
              <a:rPr lang="en-US" dirty="0"/>
              <a:pPr/>
              <a:t>11/6/2020</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BB02557A-7053-4340-A874-8AB926A8EDA1}" type="datetimeFigureOut">
              <a:rPr lang="en-US" dirty="0"/>
              <a:pPr/>
              <a:t>11/6/2020</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BB02557A-7053-4340-A874-8AB926A8EDA1}" type="datetimeFigureOut">
              <a:rPr lang="en-US" dirty="0"/>
              <a:pPr/>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pPr/>
              <a:t>‹#›</a:t>
            </a:fld>
            <a:endParaRPr lang="en-US" dirty="0"/>
          </a:p>
        </p:txBody>
      </p:sp>
    </p:spTree>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BB02557A-7053-4340-A874-8AB926A8EDA1}" type="datetimeFigureOut">
              <a:rPr lang="en-US" dirty="0"/>
              <a:pPr/>
              <a:t>11/6/2020</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mod="1">
    <p:ext uri="{DCECCB84-F9BA-43D5-87BE-67443E8EF086}">
      <p15:sldGuideLst xmlns:p15="http://schemas.microsoft.com/office/powerpoint/2012/main" xmlns="">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BB02557A-7053-4340-A874-8AB926A8EDA1}" type="datetimeFigureOut">
              <a:rPr lang="en-US" dirty="0"/>
              <a:pPr/>
              <a:t>11/6/2020</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BB02557A-7053-4340-A874-8AB926A8EDA1}" type="datetimeFigureOut">
              <a:rPr lang="en-US" dirty="0"/>
              <a:pPr/>
              <a:t>11/6/2020</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NEGARA DAN KONSTITUSI</a:t>
            </a:r>
            <a:endParaRPr lang="en-US" sz="4000" dirty="0"/>
          </a:p>
        </p:txBody>
      </p:sp>
      <p:sp>
        <p:nvSpPr>
          <p:cNvPr id="3" name="Subtitle 2"/>
          <p:cNvSpPr>
            <a:spLocks noGrp="1"/>
          </p:cNvSpPr>
          <p:nvPr>
            <p:ph type="subTitle" idx="1"/>
          </p:nvPr>
        </p:nvSpPr>
        <p:spPr/>
        <p:txBody>
          <a:bodyPr/>
          <a:lstStyle/>
          <a:p>
            <a:r>
              <a:rPr lang="id-ID" dirty="0" smtClean="0"/>
              <a:t>By: Febra Anjar Kusuma,M.Pd</a:t>
            </a:r>
            <a:endParaRPr lang="en-US" dirty="0"/>
          </a:p>
        </p:txBody>
      </p:sp>
    </p:spTree>
    <p:extLst>
      <p:ext uri="{BB962C8B-B14F-4D97-AF65-F5344CB8AC3E}">
        <p14:creationId xmlns="" xmlns:p14="http://schemas.microsoft.com/office/powerpoint/2010/main" val="1314017301"/>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 xmlns:p14="http://schemas.microsoft.com/office/powerpoint/2010/main" val="920296411"/>
              </p:ext>
            </p:extLst>
          </p:nvPr>
        </p:nvGraphicFramePr>
        <p:xfrm>
          <a:off x="347728" y="1103008"/>
          <a:ext cx="11514221" cy="5173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157388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704564" y="1596980"/>
            <a:ext cx="8358389" cy="336138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800" b="1" dirty="0" smtClean="0">
                <a:latin typeface="Palatino Linotype" panose="02040502050505030304" pitchFamily="18" charset="0"/>
              </a:rPr>
              <a:t>KONSTITUSI DASAR HUKUM TERTULIS </a:t>
            </a:r>
          </a:p>
          <a:p>
            <a:pPr algn="ctr"/>
            <a:r>
              <a:rPr lang="en-US" sz="2800" b="1" dirty="0" smtClean="0">
                <a:latin typeface="Palatino Linotype" panose="02040502050505030304" pitchFamily="18" charset="0"/>
              </a:rPr>
              <a:t>DAN TIDAK TERTULIS</a:t>
            </a:r>
            <a:endParaRPr lang="en-US" sz="2800" b="1" dirty="0">
              <a:latin typeface="Palatino Linotype" panose="02040502050505030304" pitchFamily="18" charset="0"/>
            </a:endParaRPr>
          </a:p>
        </p:txBody>
      </p:sp>
    </p:spTree>
    <p:extLst>
      <p:ext uri="{BB962C8B-B14F-4D97-AF65-F5344CB8AC3E}">
        <p14:creationId xmlns="" xmlns:p14="http://schemas.microsoft.com/office/powerpoint/2010/main" val="3578969017"/>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33363" y="90152"/>
            <a:ext cx="6697014" cy="19575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600" b="1" dirty="0" smtClean="0">
                <a:solidFill>
                  <a:schemeClr val="tx1"/>
                </a:solidFill>
                <a:latin typeface="Palatino Linotype" panose="02040502050505030304" pitchFamily="18" charset="0"/>
              </a:rPr>
              <a:t>HUKUM DASAR TERTULIS (</a:t>
            </a:r>
            <a:r>
              <a:rPr lang="en-US" sz="3600" b="1" dirty="0" err="1" smtClean="0">
                <a:solidFill>
                  <a:schemeClr val="tx1"/>
                </a:solidFill>
                <a:latin typeface="Palatino Linotype" panose="02040502050505030304" pitchFamily="18" charset="0"/>
              </a:rPr>
              <a:t>Undang-undang</a:t>
            </a:r>
            <a:r>
              <a:rPr lang="en-US" sz="3600" b="1" dirty="0" smtClean="0">
                <a:solidFill>
                  <a:schemeClr val="tx1"/>
                </a:solidFill>
                <a:latin typeface="Palatino Linotype" panose="02040502050505030304" pitchFamily="18" charset="0"/>
              </a:rPr>
              <a:t> </a:t>
            </a:r>
            <a:r>
              <a:rPr lang="en-US" sz="3600" b="1" dirty="0" err="1" smtClean="0">
                <a:solidFill>
                  <a:schemeClr val="tx1"/>
                </a:solidFill>
                <a:latin typeface="Palatino Linotype" panose="02040502050505030304" pitchFamily="18" charset="0"/>
              </a:rPr>
              <a:t>Dasar</a:t>
            </a:r>
            <a:r>
              <a:rPr lang="en-US" sz="3600" b="1" dirty="0" smtClean="0">
                <a:solidFill>
                  <a:schemeClr val="tx1"/>
                </a:solidFill>
                <a:latin typeface="Palatino Linotype" panose="02040502050505030304" pitchFamily="18" charset="0"/>
              </a:rPr>
              <a:t>)</a:t>
            </a:r>
            <a:endParaRPr lang="en-US" sz="3600" b="1" dirty="0">
              <a:solidFill>
                <a:schemeClr val="tx1"/>
              </a:solidFill>
              <a:latin typeface="Palatino Linotype" panose="02040502050505030304" pitchFamily="18" charset="0"/>
            </a:endParaRPr>
          </a:p>
        </p:txBody>
      </p:sp>
      <p:sp>
        <p:nvSpPr>
          <p:cNvPr id="4" name="Rounded Rectangle 3"/>
          <p:cNvSpPr/>
          <p:nvPr/>
        </p:nvSpPr>
        <p:spPr>
          <a:xfrm>
            <a:off x="2678806" y="2279561"/>
            <a:ext cx="8448540" cy="42242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solidFill>
                  <a:schemeClr val="tx1"/>
                </a:solidFill>
                <a:latin typeface="Palatino Linotype" panose="02040502050505030304" pitchFamily="18" charset="0"/>
              </a:rPr>
              <a:t>Undang-undang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sebagai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hukum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tertulis</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memiliki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sifat</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tidak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berubah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Secara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umum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menurut</a:t>
            </a:r>
            <a:r>
              <a:rPr lang="en-US" sz="2400" dirty="0" smtClean="0">
                <a:solidFill>
                  <a:schemeClr val="tx1"/>
                </a:solidFill>
                <a:latin typeface="Palatino Linotype" panose="02040502050505030304" pitchFamily="18" charset="0"/>
              </a:rPr>
              <a:t> E.C.S. Wade </a:t>
            </a:r>
            <a:r>
              <a:rPr lang="en-US" sz="2400" dirty="0" err="1" smtClean="0">
                <a:solidFill>
                  <a:schemeClr val="tx1"/>
                </a:solidFill>
                <a:latin typeface="Palatino Linotype" panose="02040502050505030304" pitchFamily="18" charset="0"/>
              </a:rPr>
              <a:t>dalam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bukunya</a:t>
            </a:r>
            <a:r>
              <a:rPr lang="en-US" sz="2400" dirty="0" smtClean="0">
                <a:solidFill>
                  <a:schemeClr val="tx1"/>
                </a:solidFill>
                <a:latin typeface="Palatino Linotype" panose="02040502050505030304" pitchFamily="18" charset="0"/>
              </a:rPr>
              <a:t> </a:t>
            </a:r>
            <a:r>
              <a:rPr lang="en-US" sz="2400" i="1" dirty="0" smtClean="0">
                <a:solidFill>
                  <a:schemeClr val="tx1"/>
                </a:solidFill>
                <a:latin typeface="Palatino Linotype" panose="02040502050505030304" pitchFamily="18" charset="0"/>
              </a:rPr>
              <a:t>Constitutional Law, </a:t>
            </a:r>
            <a:r>
              <a:rPr lang="en-US" sz="2400" dirty="0" smtClean="0">
                <a:solidFill>
                  <a:schemeClr val="tx1"/>
                </a:solidFill>
                <a:latin typeface="Palatino Linotype" panose="02040502050505030304" pitchFamily="18" charset="0"/>
              </a:rPr>
              <a:t>UUD </a:t>
            </a:r>
            <a:r>
              <a:rPr lang="en-US" sz="2400" dirty="0" err="1" smtClean="0">
                <a:solidFill>
                  <a:schemeClr val="tx1"/>
                </a:solidFill>
                <a:latin typeface="Palatino Linotype" panose="02040502050505030304" pitchFamily="18" charset="0"/>
              </a:rPr>
              <a:t>menurut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sifat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fungsinya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adalah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suatu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naskah</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memaparkan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kerangka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tugas-tugas</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pokok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dari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badan-badan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pemerintahan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suatu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menentukan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pokok-pokok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cara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kerja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badan-badan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tersebut</a:t>
            </a:r>
            <a:r>
              <a:rPr lang="en-US" sz="2400" dirty="0" smtClean="0">
                <a:solidFill>
                  <a:schemeClr val="tx1"/>
                </a:solidFill>
                <a:latin typeface="Palatino Linotype" panose="02040502050505030304" pitchFamily="18" charset="0"/>
              </a:rPr>
              <a:t>. </a:t>
            </a:r>
            <a:endParaRPr lang="en-US" sz="24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230993812"/>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349"/>
          <p:cNvGraphicFramePr>
            <a:graphicFrameLocks/>
          </p:cNvGraphicFramePr>
          <p:nvPr>
            <p:extLst>
              <p:ext uri="{D42A27DB-BD31-4B8C-83A1-F6EECF244321}">
                <p14:modId xmlns="" xmlns:p14="http://schemas.microsoft.com/office/powerpoint/2010/main" val="1113442110"/>
              </p:ext>
            </p:extLst>
          </p:nvPr>
        </p:nvGraphicFramePr>
        <p:xfrm>
          <a:off x="1525073" y="1574442"/>
          <a:ext cx="3962400" cy="4548186"/>
        </p:xfrm>
        <a:graphic>
          <a:graphicData uri="http://schemas.openxmlformats.org/drawingml/2006/table">
            <a:tbl>
              <a:tblPr/>
              <a:tblGrid>
                <a:gridCol w="609600"/>
                <a:gridCol w="1549400"/>
                <a:gridCol w="1803400"/>
              </a:tblGrid>
              <a:tr h="4318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No.</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Negara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Calibri" pitchFamily="34" charset="0"/>
                        </a:rPr>
                        <a:t>Jumlah</a:t>
                      </a:r>
                      <a:r>
                        <a:rPr kumimoji="0" lang="en-US" sz="2000" b="1" i="0" u="none" strike="noStrike" cap="none" normalizeH="0" baseline="0" dirty="0" smtClean="0">
                          <a:ln>
                            <a:noFill/>
                          </a:ln>
                          <a:solidFill>
                            <a:schemeClr val="tx1"/>
                          </a:solidFill>
                          <a:effectLst/>
                          <a:latin typeface="Calibri" pitchFamily="34" charset="0"/>
                        </a:rPr>
                        <a:t> </a:t>
                      </a:r>
                      <a:r>
                        <a:rPr kumimoji="0" lang="en-US" sz="2000" b="1" i="0" u="none" strike="noStrike" cap="none" normalizeH="0" baseline="0" dirty="0" err="1" smtClean="0">
                          <a:ln>
                            <a:noFill/>
                          </a:ln>
                          <a:solidFill>
                            <a:schemeClr val="tx1"/>
                          </a:solidFill>
                          <a:effectLst/>
                          <a:latin typeface="Calibri" pitchFamily="34" charset="0"/>
                        </a:rPr>
                        <a:t>pasal</a:t>
                      </a:r>
                      <a:endParaRPr kumimoji="0" lang="en-US" sz="2000" b="1" i="0" u="none" strike="noStrike" cap="none" normalizeH="0" baseline="0" dirty="0" smtClean="0">
                        <a:ln>
                          <a:noFill/>
                        </a:ln>
                        <a:solidFill>
                          <a:schemeClr val="tx1"/>
                        </a:solidFill>
                        <a:effectLst/>
                        <a:latin typeface="Calibri" pitchFamily="34"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1.</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India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394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29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Uruguay</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332</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4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3.</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Nicaragua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328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4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4.</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Cuba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286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4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5.</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Panama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271</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43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6.</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Peru</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236</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31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7.</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Columbia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218</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60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8.</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Burma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234</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9.</a:t>
                      </a: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Belanda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210</a:t>
                      </a: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5" name="Group 345"/>
          <p:cNvGraphicFramePr>
            <a:graphicFrameLocks/>
          </p:cNvGraphicFramePr>
          <p:nvPr>
            <p:extLst>
              <p:ext uri="{D42A27DB-BD31-4B8C-83A1-F6EECF244321}">
                <p14:modId xmlns="" xmlns:p14="http://schemas.microsoft.com/office/powerpoint/2010/main" val="2332262407"/>
              </p:ext>
            </p:extLst>
          </p:nvPr>
        </p:nvGraphicFramePr>
        <p:xfrm>
          <a:off x="6657304" y="1561563"/>
          <a:ext cx="4038600" cy="4432301"/>
        </p:xfrm>
        <a:graphic>
          <a:graphicData uri="http://schemas.openxmlformats.org/drawingml/2006/table">
            <a:tbl>
              <a:tblPr/>
              <a:tblGrid>
                <a:gridCol w="609600"/>
                <a:gridCol w="1828800"/>
                <a:gridCol w="1600200"/>
              </a:tblGrid>
              <a:tr h="431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No.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Calibri" pitchFamily="34" charset="0"/>
                        </a:rPr>
                        <a:t>Negara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Calibri" pitchFamily="34" charset="0"/>
                        </a:rPr>
                        <a:t>Jumlah</a:t>
                      </a:r>
                      <a:r>
                        <a:rPr kumimoji="0" lang="en-US" sz="2000" b="1" i="0" u="none" strike="noStrike" cap="none" normalizeH="0" baseline="0" dirty="0" smtClean="0">
                          <a:ln>
                            <a:noFill/>
                          </a:ln>
                          <a:solidFill>
                            <a:schemeClr val="tx1"/>
                          </a:solidFill>
                          <a:effectLst/>
                          <a:latin typeface="Calibri" pitchFamily="34" charset="0"/>
                        </a:rPr>
                        <a:t> </a:t>
                      </a:r>
                      <a:r>
                        <a:rPr kumimoji="0" lang="en-US" sz="2000" b="1" i="0" u="none" strike="noStrike" cap="none" normalizeH="0" baseline="0" dirty="0" err="1" smtClean="0">
                          <a:ln>
                            <a:noFill/>
                          </a:ln>
                          <a:solidFill>
                            <a:schemeClr val="tx1"/>
                          </a:solidFill>
                          <a:effectLst/>
                          <a:latin typeface="Calibri" pitchFamily="34" charset="0"/>
                        </a:rPr>
                        <a:t>pasal</a:t>
                      </a:r>
                      <a:endParaRPr kumimoji="0" lang="en-US" sz="2000" b="1"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02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Spanyol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Indonesia UUD45/RIS/50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37</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(196/146)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Laos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Guatemala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Nepal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46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Ethiopia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55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2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Ceylon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Calibri" pitchFamily="34" charset="0"/>
                        </a:rPr>
                        <a:t>91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17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rPr>
                        <a:t>Finlandia</a:t>
                      </a:r>
                      <a:endParaRPr kumimoji="0" lang="en-US" sz="2000" b="0" i="0" u="none" strike="noStrike" cap="none" normalizeH="0" baseline="0" dirty="0" smtClean="0">
                        <a:ln>
                          <a:noFill/>
                        </a:ln>
                        <a:solidFill>
                          <a:schemeClr val="tx1"/>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rPr>
                        <a:t>95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Oval 5"/>
          <p:cNvSpPr/>
          <p:nvPr/>
        </p:nvSpPr>
        <p:spPr>
          <a:xfrm>
            <a:off x="2730321" y="167424"/>
            <a:ext cx="6606862" cy="91440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d-ID" b="1" dirty="0" smtClean="0">
                <a:latin typeface="Bradley Hand ITC" pitchFamily="66" charset="0"/>
              </a:rPr>
              <a:t>KONSTITUSI TERPANJANG DAN TERPENDEK </a:t>
            </a:r>
            <a:endParaRPr lang="id-ID" b="1" dirty="0">
              <a:latin typeface="Bradley Hand ITC" pitchFamily="66" charset="0"/>
            </a:endParaRPr>
          </a:p>
        </p:txBody>
      </p:sp>
    </p:spTree>
    <p:extLst>
      <p:ext uri="{BB962C8B-B14F-4D97-AF65-F5344CB8AC3E}">
        <p14:creationId xmlns="" xmlns:p14="http://schemas.microsoft.com/office/powerpoint/2010/main" val="1886917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24271 -0.31573 C -0.26077 -0.31458 -0.27882 -0.31342 -0.24115 -0.2412 C -0.20348 -0.16897 -0.05625 0.07732 -0.01615 0.1176 C 0.02395 0.15788 0.01197 0.07894 4.44444E-6 7.40741E-6 " pathEditMode="relative" ptsTypes="aaaA">
                                      <p:cBhvr>
                                        <p:cTn id="6" dur="2000" fill="hold"/>
                                        <p:tgtEl>
                                          <p:spTgt spid="3"/>
                                        </p:tgtEl>
                                        <p:attrNameLst>
                                          <p:attrName>ppt_x</p:attrName>
                                          <p:attrName>ppt_y</p:attrName>
                                        </p:attrNameLst>
                                      </p:cBhvr>
                                    </p:animMotion>
                                  </p:childTnLst>
                                </p:cTn>
                              </p:par>
                              <p:par>
                                <p:cTn id="7" presetID="0" presetClass="path" presetSubtype="0" accel="50000" decel="50000" fill="hold" nodeType="withEffect">
                                  <p:stCondLst>
                                    <p:cond delay="0"/>
                                  </p:stCondLst>
                                  <p:childTnLst>
                                    <p:animMotion origin="layout" path="M 0.25885 -0.347 C 0.20121 -0.11875 0.14358 0.10972 0.11024 0.17268 C 0.07691 0.23564 0.07726 0.06018 0.05885 0.03148 C 0.04045 0.00277 0.02014 0.00138 -1.94444E-6 4.44444E-6 " pathEditMode="relative" ptsTypes="aaaA">
                                      <p:cBhvr>
                                        <p:cTn id="8"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104"/>
          <p:cNvGraphicFramePr>
            <a:graphicFrameLocks noGrp="1"/>
          </p:cNvGraphicFramePr>
          <p:nvPr>
            <p:extLst>
              <p:ext uri="{D42A27DB-BD31-4B8C-83A1-F6EECF244321}">
                <p14:modId xmlns="" xmlns:p14="http://schemas.microsoft.com/office/powerpoint/2010/main" val="3491692041"/>
              </p:ext>
            </p:extLst>
          </p:nvPr>
        </p:nvGraphicFramePr>
        <p:xfrm>
          <a:off x="2859110" y="751267"/>
          <a:ext cx="9144000" cy="5257801"/>
        </p:xfrm>
        <a:graphic>
          <a:graphicData uri="http://schemas.openxmlformats.org/drawingml/2006/table">
            <a:tbl>
              <a:tblPr/>
              <a:tblGrid>
                <a:gridCol w="4132263"/>
                <a:gridCol w="5011737"/>
              </a:tblGrid>
              <a:tr h="10382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rgbClr val="FF0066"/>
                          </a:solidFill>
                          <a:effectLst/>
                          <a:latin typeface="Bremen Bd BT" pitchFamily="82" charset="0"/>
                        </a:rPr>
                        <a:t>NAMA KONSTITUSI</a:t>
                      </a:r>
                      <a:endParaRPr kumimoji="0" lang="en-GB" sz="2400" b="1" i="0" u="none" strike="noStrike" cap="none" normalizeH="0" baseline="0" dirty="0" smtClean="0">
                        <a:ln>
                          <a:noFill/>
                        </a:ln>
                        <a:solidFill>
                          <a:srgbClr val="FF0066"/>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smtClean="0">
                          <a:ln>
                            <a:noFill/>
                          </a:ln>
                          <a:solidFill>
                            <a:srgbClr val="FF0066"/>
                          </a:solidFill>
                          <a:effectLst/>
                          <a:latin typeface="Bremen Bd BT" pitchFamily="82" charset="0"/>
                        </a:rPr>
                        <a:t>MASA BERLAKUNYA</a:t>
                      </a:r>
                      <a:endParaRPr kumimoji="0" lang="en-GB" sz="2400" b="1" i="0" u="none" strike="noStrike" cap="none" normalizeH="0" baseline="0" smtClean="0">
                        <a:ln>
                          <a:noFill/>
                        </a:ln>
                        <a:solidFill>
                          <a:srgbClr val="FF0066"/>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638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UUD 1945 (Periode i)</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18 – 8 – 1945 s/D 27 – 12 - 1949</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688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Konstitusi ris</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27 – 12 - 1949 s/d 17 – 8 - 1950</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688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Uuds 1950</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17 – 8 – 1950 s/d 5 – 7 - 1959</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6873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Uud 1945 (Orde lama)</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5 – 7 – 1959 s/d 12 – 3 - 1966</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688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Uud 1945 (orde baru)</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12 – 3 – 1966 s/d 19 – 10 - 1999</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r h="827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400" b="1" i="0" u="none" strike="noStrike" cap="none" normalizeH="0" baseline="0" dirty="0" smtClean="0">
                          <a:ln>
                            <a:noFill/>
                          </a:ln>
                          <a:solidFill>
                            <a:schemeClr val="tx1"/>
                          </a:solidFill>
                          <a:effectLst/>
                          <a:latin typeface="Bremen Bd BT" pitchFamily="82" charset="0"/>
                        </a:rPr>
                        <a:t>Uud 1945 hasil amandemen (reformasi)</a:t>
                      </a:r>
                      <a:endParaRPr kumimoji="0" lang="en-GB" sz="24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000" b="1" i="0" u="none" strike="noStrike" cap="none" normalizeH="0" baseline="0" dirty="0" smtClean="0">
                          <a:ln>
                            <a:noFill/>
                          </a:ln>
                          <a:solidFill>
                            <a:schemeClr val="tx1"/>
                          </a:solidFill>
                          <a:effectLst/>
                          <a:latin typeface="Bremen Bd BT" pitchFamily="82" charset="0"/>
                        </a:rPr>
                        <a:t>19 – 10 – 1999 s/d sekarang</a:t>
                      </a:r>
                      <a:endParaRPr kumimoji="0" lang="en-GB" sz="2000" b="1" i="0" u="none" strike="noStrike" cap="none" normalizeH="0" baseline="0" dirty="0" smtClean="0">
                        <a:ln>
                          <a:noFill/>
                        </a:ln>
                        <a:solidFill>
                          <a:schemeClr val="tx1"/>
                        </a:solidFill>
                        <a:effectLst/>
                        <a:latin typeface="Bremen Bd BT" pitchFamily="82" charset="0"/>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blipFill dpi="0" rotWithShape="0">
                      <a:blip r:embed="rId2"/>
                      <a:srcRect/>
                      <a:tile tx="0" ty="0" sx="100000" sy="100000" flip="none" algn="tl"/>
                    </a:blipFill>
                  </a:tcPr>
                </a:tc>
              </a:tr>
            </a:tbl>
          </a:graphicData>
        </a:graphic>
      </p:graphicFrame>
      <p:sp>
        <p:nvSpPr>
          <p:cNvPr id="5" name="Rectangle 4"/>
          <p:cNvSpPr/>
          <p:nvPr/>
        </p:nvSpPr>
        <p:spPr>
          <a:xfrm>
            <a:off x="656823" y="1287887"/>
            <a:ext cx="1867436" cy="468791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id-ID" b="1" dirty="0" smtClean="0">
                <a:latin typeface="Bradley Hand ITC" pitchFamily="66" charset="0"/>
              </a:rPr>
              <a:t>KONSTITUSI YANG PERNAH BERLAKU DI INDONESIA</a:t>
            </a:r>
            <a:endParaRPr lang="id-ID" b="1" dirty="0">
              <a:latin typeface="Bradley Hand ITC" pitchFamily="66" charset="0"/>
            </a:endParaRPr>
          </a:p>
        </p:txBody>
      </p:sp>
      <p:sp>
        <p:nvSpPr>
          <p:cNvPr id="7" name="Right Arrow 6"/>
          <p:cNvSpPr/>
          <p:nvPr/>
        </p:nvSpPr>
        <p:spPr>
          <a:xfrm>
            <a:off x="2524259" y="3631842"/>
            <a:ext cx="373487" cy="296214"/>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id-ID"/>
          </a:p>
        </p:txBody>
      </p:sp>
    </p:spTree>
    <p:extLst>
      <p:ext uri="{BB962C8B-B14F-4D97-AF65-F5344CB8AC3E}">
        <p14:creationId xmlns="" xmlns:p14="http://schemas.microsoft.com/office/powerpoint/2010/main" val="198194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03412" y="2346102"/>
            <a:ext cx="11053481" cy="3539430"/>
          </a:xfrm>
          <a:prstGeom prst="rect">
            <a:avLst/>
          </a:prstGeom>
        </p:spPr>
        <p:txBody>
          <a:bodyPr wrap="square">
            <a:spAutoFit/>
          </a:bodyPr>
          <a:lstStyle/>
          <a:p>
            <a:pPr algn="just"/>
            <a:r>
              <a:rPr lang="id-ID" sz="3200" dirty="0" smtClean="0"/>
              <a:t>Jenjang norma hukum di Indonesia terwujud dalam tata urutan peraturan perudang undangan. Tata urutan ini menggambarkan hierarki perundangan mulai dari jenjang yang paling tinggi sampai yang rendah. Dalam sejarah politik hukum di Indonesia, tata urutan peraturan perudang undangan ini mengalami beberapa kali perubahan, namun tetap menempatkan UUD NRI 1945 sebagai hukum tertinggi.</a:t>
            </a:r>
            <a:endParaRPr lang="id-ID"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2638023" y="680433"/>
            <a:ext cx="7772400" cy="1371600"/>
          </a:xfrm>
          <a:prstGeom prst="rect">
            <a:avLst/>
          </a:prstGeom>
        </p:spPr>
        <p:txBody>
          <a:bodyPr vert="horz" lIns="91440" tIns="45720" rIns="91440" bIns="45720" rtlCol="0" anchor="t">
            <a:normAutofit/>
          </a:bodyPr>
          <a:lst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a:lstStyle>
          <a:p>
            <a:pPr algn="ctr"/>
            <a:r>
              <a:rPr lang="id-ID" sz="2800" b="1" dirty="0" smtClean="0">
                <a:solidFill>
                  <a:srgbClr val="0059DC"/>
                </a:solidFill>
                <a:latin typeface="Bremen Bd BT" pitchFamily="82" charset="0"/>
              </a:rPr>
              <a:t>TATA URUTAN PERATURAN PERUNDANGAN RI BERDASARKAN UU. NO. 10 TAHUN 2004</a:t>
            </a:r>
            <a:endParaRPr lang="en-GB" sz="2800" b="1" dirty="0" smtClean="0">
              <a:solidFill>
                <a:srgbClr val="0059DC"/>
              </a:solidFill>
              <a:latin typeface="Bremen Bd BT" pitchFamily="82" charset="0"/>
            </a:endParaRPr>
          </a:p>
        </p:txBody>
      </p:sp>
      <p:sp>
        <p:nvSpPr>
          <p:cNvPr id="4" name="Rectangle 3"/>
          <p:cNvSpPr txBox="1">
            <a:spLocks noChangeArrowheads="1"/>
          </p:cNvSpPr>
          <p:nvPr/>
        </p:nvSpPr>
        <p:spPr>
          <a:xfrm>
            <a:off x="2027954" y="2346437"/>
            <a:ext cx="7769225" cy="4113212"/>
          </a:xfrm>
          <a:prstGeom prst="rect">
            <a:avLst/>
          </a:prstGeom>
        </p:spPr>
        <p:txBody>
          <a:bodyPr/>
          <a:lst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a:lstStyle>
          <a:p>
            <a:pPr marL="609600" indent="-609600">
              <a:lnSpc>
                <a:spcPct val="90000"/>
              </a:lnSpc>
              <a:buFontTx/>
              <a:buAutoNum type="arabicPeriod"/>
            </a:pPr>
            <a:r>
              <a:rPr lang="id-ID" sz="2800" b="1" dirty="0" smtClean="0">
                <a:latin typeface="Bremen Bd BT" pitchFamily="82" charset="0"/>
              </a:rPr>
              <a:t>UUD 1945</a:t>
            </a:r>
          </a:p>
          <a:p>
            <a:pPr marL="609600" indent="-609600">
              <a:lnSpc>
                <a:spcPct val="90000"/>
              </a:lnSpc>
              <a:buFontTx/>
              <a:buAutoNum type="arabicPeriod"/>
            </a:pPr>
            <a:r>
              <a:rPr lang="id-ID" sz="2800" b="1" dirty="0" smtClean="0">
                <a:latin typeface="Bremen Bd BT" pitchFamily="82" charset="0"/>
              </a:rPr>
              <a:t>Undang – Undang / Peraturan Pemerintah Pengganti Undang – Undang (Perpu).</a:t>
            </a:r>
          </a:p>
          <a:p>
            <a:pPr marL="609600" indent="-609600">
              <a:lnSpc>
                <a:spcPct val="90000"/>
              </a:lnSpc>
              <a:buFontTx/>
              <a:buAutoNum type="arabicPeriod"/>
            </a:pPr>
            <a:r>
              <a:rPr lang="id-ID" sz="2800" b="1" dirty="0" smtClean="0">
                <a:latin typeface="Bremen Bd BT" pitchFamily="82" charset="0"/>
              </a:rPr>
              <a:t>Peraturan Pemerintah (PP).</a:t>
            </a:r>
          </a:p>
          <a:p>
            <a:pPr marL="609600" indent="-609600">
              <a:lnSpc>
                <a:spcPct val="90000"/>
              </a:lnSpc>
              <a:buFontTx/>
              <a:buAutoNum type="arabicPeriod"/>
            </a:pPr>
            <a:r>
              <a:rPr lang="id-ID" sz="2800" b="1" dirty="0" smtClean="0">
                <a:latin typeface="Bremen Bd BT" pitchFamily="82" charset="0"/>
              </a:rPr>
              <a:t>Peraturan Presiden.</a:t>
            </a:r>
          </a:p>
          <a:p>
            <a:pPr marL="609600" indent="-609600">
              <a:lnSpc>
                <a:spcPct val="90000"/>
              </a:lnSpc>
              <a:buFontTx/>
              <a:buAutoNum type="arabicPeriod"/>
            </a:pPr>
            <a:r>
              <a:rPr lang="id-ID" sz="2800" b="1" dirty="0" smtClean="0">
                <a:latin typeface="Bremen Bd BT" pitchFamily="82" charset="0"/>
              </a:rPr>
              <a:t>Peraturan Daerah : Perda Provinsi, Perda Kabupaten, Peraturan Desa</a:t>
            </a:r>
          </a:p>
        </p:txBody>
      </p:sp>
    </p:spTree>
    <p:extLst>
      <p:ext uri="{BB962C8B-B14F-4D97-AF65-F5344CB8AC3E}">
        <p14:creationId xmlns="" xmlns:p14="http://schemas.microsoft.com/office/powerpoint/2010/main" val="3264221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ox(out)">
                                      <p:cBhvr>
                                        <p:cTn id="12" dur="500"/>
                                        <p:tgtEl>
                                          <p:spTgt spid="4">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ox(out)">
                                      <p:cBhvr>
                                        <p:cTn id="17" dur="500"/>
                                        <p:tgtEl>
                                          <p:spTgt spid="4">
                                            <p:txEl>
                                              <p:pRg st="1" end="1"/>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camera.wav"/>
                                        </p:tgtEl>
                                      </p:cMediaNode>
                                    </p:audio>
                                  </p:subTnLst>
                                </p:cTn>
                              </p:par>
                            </p:childTnLst>
                          </p:cTn>
                        </p:par>
                      </p:childTnLst>
                    </p:cTn>
                  </p:par>
                  <p:par>
                    <p:cTn id="18" fill="hold">
                      <p:stCondLst>
                        <p:cond delay="indefinite"/>
                      </p:stCondLst>
                      <p:childTnLst>
                        <p:par>
                          <p:cTn id="19" fill="hold">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ox(out)">
                                      <p:cBhvr>
                                        <p:cTn id="22" dur="500"/>
                                        <p:tgtEl>
                                          <p:spTgt spid="4">
                                            <p:txEl>
                                              <p:pRg st="2" end="2"/>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camera.wav"/>
                                        </p:tgtEl>
                                      </p:cMediaNode>
                                    </p:audio>
                                  </p:subTnLst>
                                </p:cTn>
                              </p:par>
                            </p:childTnLst>
                          </p:cTn>
                        </p:par>
                      </p:childTnLst>
                    </p:cTn>
                  </p:par>
                  <p:par>
                    <p:cTn id="23" fill="hold">
                      <p:stCondLst>
                        <p:cond delay="indefinite"/>
                      </p:stCondLst>
                      <p:childTnLst>
                        <p:par>
                          <p:cTn id="24" fill="hold">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ox(out)">
                                      <p:cBhvr>
                                        <p:cTn id="27" dur="500"/>
                                        <p:tgtEl>
                                          <p:spTgt spid="4">
                                            <p:txEl>
                                              <p:pRg st="3" end="3"/>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camera.wav"/>
                                        </p:tgtEl>
                                      </p:cMediaNode>
                                    </p:audio>
                                  </p:subTnLst>
                                </p:cTn>
                              </p:par>
                            </p:childTnLst>
                          </p:cTn>
                        </p:par>
                      </p:childTnLst>
                    </p:cTn>
                  </p:par>
                  <p:par>
                    <p:cTn id="28" fill="hold">
                      <p:stCondLst>
                        <p:cond delay="indefinite"/>
                      </p:stCondLst>
                      <p:childTnLst>
                        <p:par>
                          <p:cTn id="29" fill="hold">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ox(out)">
                                      <p:cBhvr>
                                        <p:cTn id="32" dur="500"/>
                                        <p:tgtEl>
                                          <p:spTgt spid="4">
                                            <p:txEl>
                                              <p:pRg st="4" end="4"/>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bldP spid="4"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3631842" y="528034"/>
            <a:ext cx="7598535" cy="1519707"/>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600" b="1" dirty="0" smtClean="0">
                <a:solidFill>
                  <a:schemeClr val="tx1"/>
                </a:solidFill>
                <a:latin typeface="Palatino Linotype" panose="02040502050505030304" pitchFamily="18" charset="0"/>
              </a:rPr>
              <a:t>HUKUM DASAR TIDAK TERTULIS (KONVENSI)</a:t>
            </a:r>
            <a:endParaRPr lang="en-US" sz="3600" b="1" dirty="0">
              <a:solidFill>
                <a:schemeClr val="tx1"/>
              </a:solidFill>
              <a:latin typeface="Palatino Linotype" panose="02040502050505030304" pitchFamily="18" charset="0"/>
            </a:endParaRPr>
          </a:p>
        </p:txBody>
      </p:sp>
      <p:sp>
        <p:nvSpPr>
          <p:cNvPr id="4" name="Rounded Rectangle 3"/>
          <p:cNvSpPr/>
          <p:nvPr/>
        </p:nvSpPr>
        <p:spPr>
          <a:xfrm>
            <a:off x="3825024" y="2279561"/>
            <a:ext cx="7302321" cy="27045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solidFill>
                  <a:schemeClr val="tx1"/>
                </a:solidFill>
                <a:latin typeface="Palatino Linotype" panose="02040502050505030304" pitchFamily="18" charset="0"/>
              </a:rPr>
              <a:t>Konvensi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merupakan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hukum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tidak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tertulis</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yaitu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aturan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timbul</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terpelihara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dalam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praktik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penyelenggara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meskipun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sifatnya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tidak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tertulis</a:t>
            </a:r>
            <a:r>
              <a:rPr lang="en-US" sz="2400" dirty="0" smtClean="0">
                <a:solidFill>
                  <a:schemeClr val="tx1"/>
                </a:solidFill>
                <a:latin typeface="Palatino Linotype" panose="02040502050505030304" pitchFamily="18" charset="0"/>
              </a:rPr>
              <a:t>.</a:t>
            </a:r>
            <a:endParaRPr lang="en-US" sz="24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4164689806"/>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704564" y="1596980"/>
            <a:ext cx="8190963" cy="2781837"/>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2800" b="1" dirty="0" smtClean="0">
                <a:solidFill>
                  <a:schemeClr val="tx1"/>
                </a:solidFill>
                <a:latin typeface="Palatino Linotype" panose="02040502050505030304" pitchFamily="18" charset="0"/>
              </a:rPr>
              <a:t>TUJUAN, FUNGSI </a:t>
            </a:r>
            <a:r>
              <a:rPr lang="en-US" sz="2800" b="1" dirty="0" err="1" smtClean="0">
                <a:solidFill>
                  <a:schemeClr val="tx1"/>
                </a:solidFill>
                <a:latin typeface="Palatino Linotype" panose="02040502050505030304" pitchFamily="18" charset="0"/>
              </a:rPr>
              <a:t>dan</a:t>
            </a:r>
            <a:r>
              <a:rPr lang="en-US" sz="2800" b="1" dirty="0" smtClean="0">
                <a:solidFill>
                  <a:schemeClr val="tx1"/>
                </a:solidFill>
                <a:latin typeface="Palatino Linotype" panose="02040502050505030304" pitchFamily="18" charset="0"/>
              </a:rPr>
              <a:t> RUANG LINGKUP</a:t>
            </a:r>
          </a:p>
          <a:p>
            <a:pPr algn="ctr"/>
            <a:r>
              <a:rPr lang="en-US" sz="2800" b="1" dirty="0" smtClean="0">
                <a:solidFill>
                  <a:schemeClr val="tx1"/>
                </a:solidFill>
                <a:latin typeface="Palatino Linotype" panose="02040502050505030304" pitchFamily="18" charset="0"/>
              </a:rPr>
              <a:t>KONSTITUSI</a:t>
            </a:r>
            <a:endParaRPr lang="en-US" sz="2800" b="1"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4197218008"/>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825024" y="2279561"/>
            <a:ext cx="7302321" cy="270456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just">
              <a:buFont typeface="Wingdings" panose="05000000000000000000" pitchFamily="2" charset="2"/>
              <a:buChar char="§"/>
            </a:pPr>
            <a:r>
              <a:rPr lang="en-US" sz="2400" dirty="0" err="1" smtClean="0">
                <a:solidFill>
                  <a:schemeClr val="tx1"/>
                </a:solidFill>
                <a:latin typeface="Palatino Linotype" panose="02040502050505030304" pitchFamily="18" charset="0"/>
              </a:rPr>
              <a:t>Membatasi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tindakan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sewenang-wenang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pemerintah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menetapkan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pelaksanaan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kekuasaan</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berdaulat</a:t>
            </a:r>
            <a:r>
              <a:rPr lang="en-US" sz="2400" dirty="0" smtClean="0">
                <a:solidFill>
                  <a:schemeClr val="tx1"/>
                </a:solidFill>
                <a:latin typeface="Palatino Linotype" panose="02040502050505030304" pitchFamily="18" charset="0"/>
              </a:rPr>
              <a:t>.</a:t>
            </a:r>
          </a:p>
          <a:p>
            <a:pPr marL="342900" indent="-342900" algn="just">
              <a:buFont typeface="Wingdings" panose="05000000000000000000" pitchFamily="2" charset="2"/>
              <a:buChar char="§"/>
            </a:pPr>
            <a:r>
              <a:rPr lang="en-US" sz="2400" dirty="0" err="1" smtClean="0">
                <a:solidFill>
                  <a:schemeClr val="tx1"/>
                </a:solidFill>
                <a:latin typeface="Palatino Linotype" panose="02040502050505030304" pitchFamily="18" charset="0"/>
              </a:rPr>
              <a:t>Menjamin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pemenuhan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hak-hak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warga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a:t>
            </a:r>
            <a:endParaRPr lang="en-US" sz="2400" dirty="0">
              <a:solidFill>
                <a:schemeClr val="tx1"/>
              </a:solidFill>
              <a:latin typeface="Palatino Linotype" panose="02040502050505030304" pitchFamily="18" charset="0"/>
            </a:endParaRPr>
          </a:p>
        </p:txBody>
      </p:sp>
      <p:sp>
        <p:nvSpPr>
          <p:cNvPr id="3" name="Rounded Rectangle 2"/>
          <p:cNvSpPr/>
          <p:nvPr/>
        </p:nvSpPr>
        <p:spPr>
          <a:xfrm>
            <a:off x="4533363" y="798490"/>
            <a:ext cx="5808372" cy="104318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smtClean="0">
                <a:solidFill>
                  <a:schemeClr val="bg2"/>
                </a:solidFill>
                <a:latin typeface="Palatino Linotype" panose="02040502050505030304" pitchFamily="18" charset="0"/>
              </a:rPr>
              <a:t>TUJUAN</a:t>
            </a:r>
            <a:endParaRPr lang="en-US" sz="3600" b="1" dirty="0">
              <a:solidFill>
                <a:schemeClr val="bg2"/>
              </a:solidFill>
              <a:latin typeface="Palatino Linotype" panose="02040502050505030304" pitchFamily="18" charset="0"/>
            </a:endParaRPr>
          </a:p>
        </p:txBody>
      </p:sp>
    </p:spTree>
    <p:extLst>
      <p:ext uri="{BB962C8B-B14F-4D97-AF65-F5344CB8AC3E}">
        <p14:creationId xmlns="" xmlns:p14="http://schemas.microsoft.com/office/powerpoint/2010/main" val="3658983638"/>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circle(in)">
                                      <p:cBhvr>
                                        <p:cTn id="13"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5126604" y="2257110"/>
            <a:ext cx="6003033" cy="4002022"/>
          </a:xfrm>
        </p:spPr>
      </p:pic>
    </p:spTree>
    <p:extLst>
      <p:ext uri="{BB962C8B-B14F-4D97-AF65-F5344CB8AC3E}">
        <p14:creationId xmlns="" xmlns:p14="http://schemas.microsoft.com/office/powerpoint/2010/main" val="300541462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146997" y="329484"/>
            <a:ext cx="5808372" cy="104318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3600" b="1" dirty="0" smtClean="0">
                <a:solidFill>
                  <a:schemeClr val="tx1"/>
                </a:solidFill>
                <a:latin typeface="Palatino Linotype" panose="02040502050505030304" pitchFamily="18" charset="0"/>
              </a:rPr>
              <a:t>FUNGSI</a:t>
            </a:r>
            <a:endParaRPr lang="en-US" sz="3600" b="1" dirty="0">
              <a:solidFill>
                <a:schemeClr val="tx1"/>
              </a:solidFill>
              <a:latin typeface="Palatino Linotype" panose="02040502050505030304" pitchFamily="18" charset="0"/>
            </a:endParaRPr>
          </a:p>
        </p:txBody>
      </p:sp>
      <p:sp>
        <p:nvSpPr>
          <p:cNvPr id="3" name="Rounded Rectangle 2"/>
          <p:cNvSpPr/>
          <p:nvPr/>
        </p:nvSpPr>
        <p:spPr>
          <a:xfrm>
            <a:off x="957328" y="3312017"/>
            <a:ext cx="4915437" cy="1015283"/>
          </a:xfrm>
          <a:prstGeom prst="round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pengatur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hubungan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antar</a:t>
            </a:r>
            <a:r>
              <a:rPr lang="en-US" dirty="0" smtClean="0">
                <a:solidFill>
                  <a:schemeClr val="tx1"/>
                </a:solidFill>
                <a:latin typeface="Palatino Linotype" panose="02040502050505030304" pitchFamily="18" charset="0"/>
              </a:rPr>
              <a:t> organ </a:t>
            </a:r>
            <a:r>
              <a:rPr lang="en-US" dirty="0" err="1" smtClean="0">
                <a:solidFill>
                  <a:schemeClr val="tx1"/>
                </a:solidFill>
                <a:latin typeface="Palatino Linotype" panose="02040502050505030304" pitchFamily="18" charset="0"/>
              </a:rPr>
              <a:t>negara</a:t>
            </a:r>
            <a:endParaRPr lang="en-US" dirty="0">
              <a:solidFill>
                <a:schemeClr val="tx1"/>
              </a:solidFill>
              <a:latin typeface="Palatino Linotype" panose="02040502050505030304" pitchFamily="18" charset="0"/>
            </a:endParaRPr>
          </a:p>
        </p:txBody>
      </p:sp>
      <p:sp>
        <p:nvSpPr>
          <p:cNvPr id="5" name="Rounded Rectangle 4"/>
          <p:cNvSpPr/>
          <p:nvPr/>
        </p:nvSpPr>
        <p:spPr>
          <a:xfrm>
            <a:off x="957329" y="2097109"/>
            <a:ext cx="4915436" cy="1098997"/>
          </a:xfrm>
          <a:prstGeom prst="round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342900" indent="-342900" algn="just">
              <a:buFont typeface="Wingdings" panose="05000000000000000000" pitchFamily="2" charset="2"/>
              <a:buChar char="§"/>
            </a:pPr>
            <a:r>
              <a:rPr lang="en-US" sz="2000" dirty="0" err="1" smtClean="0">
                <a:solidFill>
                  <a:schemeClr val="tx1"/>
                </a:solidFill>
                <a:latin typeface="Palatino Linotype" panose="02040502050505030304" pitchFamily="18" charset="0"/>
              </a:rPr>
              <a:t>Fungsi</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penentu</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atau</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pembatas</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kekuasaan</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negara</a:t>
            </a:r>
            <a:endParaRPr lang="en-US" sz="2000" dirty="0">
              <a:solidFill>
                <a:schemeClr val="tx1"/>
              </a:solidFill>
              <a:latin typeface="Palatino Linotype" panose="02040502050505030304" pitchFamily="18" charset="0"/>
            </a:endParaRPr>
          </a:p>
        </p:txBody>
      </p:sp>
      <p:sp>
        <p:nvSpPr>
          <p:cNvPr id="6" name="Rounded Rectangle 5"/>
          <p:cNvSpPr/>
          <p:nvPr/>
        </p:nvSpPr>
        <p:spPr>
          <a:xfrm>
            <a:off x="957326" y="5559378"/>
            <a:ext cx="4915437" cy="1021725"/>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pemberi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sumber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legitimasi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terhadap</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ataupun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kegiatan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penyelenggaraan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negara</a:t>
            </a:r>
            <a:endParaRPr lang="en-US" dirty="0">
              <a:solidFill>
                <a:schemeClr val="tx1"/>
              </a:solidFill>
              <a:latin typeface="Palatino Linotype" panose="02040502050505030304" pitchFamily="18" charset="0"/>
            </a:endParaRPr>
          </a:p>
        </p:txBody>
      </p:sp>
      <p:sp>
        <p:nvSpPr>
          <p:cNvPr id="7" name="Rounded Rectangle 6"/>
          <p:cNvSpPr/>
          <p:nvPr/>
        </p:nvSpPr>
        <p:spPr>
          <a:xfrm>
            <a:off x="957327" y="4443210"/>
            <a:ext cx="4915437" cy="1000259"/>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pengatur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hubungan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antara</a:t>
            </a:r>
            <a:r>
              <a:rPr lang="en-US" dirty="0" smtClean="0">
                <a:solidFill>
                  <a:schemeClr val="tx1"/>
                </a:solidFill>
                <a:latin typeface="Palatino Linotype" panose="02040502050505030304" pitchFamily="18" charset="0"/>
              </a:rPr>
              <a:t> organ </a:t>
            </a:r>
            <a:r>
              <a:rPr lang="en-US" dirty="0" err="1" smtClean="0">
                <a:solidFill>
                  <a:schemeClr val="tx1"/>
                </a:solidFill>
                <a:latin typeface="Palatino Linotype" panose="02040502050505030304" pitchFamily="18" charset="0"/>
              </a:rPr>
              <a:t>dengan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warga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negara</a:t>
            </a:r>
            <a:endParaRPr lang="en-US" dirty="0">
              <a:solidFill>
                <a:schemeClr val="tx1"/>
              </a:solidFill>
              <a:latin typeface="Palatino Linotype" panose="02040502050505030304" pitchFamily="18" charset="0"/>
            </a:endParaRPr>
          </a:p>
        </p:txBody>
      </p:sp>
      <p:sp>
        <p:nvSpPr>
          <p:cNvPr id="8" name="Rounded Rectangle 7"/>
          <p:cNvSpPr/>
          <p:nvPr/>
        </p:nvSpPr>
        <p:spPr>
          <a:xfrm>
            <a:off x="6450166" y="4943338"/>
            <a:ext cx="4793087" cy="1086117"/>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bg1"/>
                </a:solidFill>
                <a:latin typeface="Palatino Linotype" panose="02040502050505030304" pitchFamily="18" charset="0"/>
              </a:rPr>
              <a:t>Fungsi</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sebagai</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sarana</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perekayasaan</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dan</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pembaruan</a:t>
            </a:r>
            <a:r>
              <a:rPr lang="en-US" dirty="0" smtClean="0">
                <a:solidFill>
                  <a:schemeClr val="bg1"/>
                </a:solidFill>
                <a:latin typeface="Palatino Linotype" panose="02040502050505030304" pitchFamily="18" charset="0"/>
              </a:rPr>
              <a:t> </a:t>
            </a:r>
            <a:r>
              <a:rPr lang="en-US" dirty="0" err="1" smtClean="0">
                <a:solidFill>
                  <a:schemeClr val="bg1"/>
                </a:solidFill>
                <a:latin typeface="Palatino Linotype" panose="02040502050505030304" pitchFamily="18" charset="0"/>
              </a:rPr>
              <a:t>masyarakat</a:t>
            </a:r>
            <a:endParaRPr lang="en-US" dirty="0">
              <a:solidFill>
                <a:schemeClr val="bg1"/>
              </a:solidFill>
              <a:latin typeface="Palatino Linotype" panose="02040502050505030304" pitchFamily="18" charset="0"/>
            </a:endParaRPr>
          </a:p>
        </p:txBody>
      </p:sp>
      <p:sp>
        <p:nvSpPr>
          <p:cNvPr id="9" name="Rounded Rectangle 8"/>
          <p:cNvSpPr/>
          <p:nvPr/>
        </p:nvSpPr>
        <p:spPr>
          <a:xfrm>
            <a:off x="6450168" y="1572295"/>
            <a:ext cx="4793087" cy="104211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penyelur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pengalih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kewenangan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sumber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asli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kepada</a:t>
            </a:r>
            <a:r>
              <a:rPr lang="en-US" dirty="0" smtClean="0">
                <a:solidFill>
                  <a:schemeClr val="tx1"/>
                </a:solidFill>
                <a:latin typeface="Palatino Linotype" panose="02040502050505030304" pitchFamily="18" charset="0"/>
              </a:rPr>
              <a:t> organ </a:t>
            </a:r>
            <a:r>
              <a:rPr lang="en-US" dirty="0" err="1" smtClean="0">
                <a:solidFill>
                  <a:schemeClr val="tx1"/>
                </a:solidFill>
                <a:latin typeface="Palatino Linotype" panose="02040502050505030304" pitchFamily="18" charset="0"/>
              </a:rPr>
              <a:t>negara</a:t>
            </a:r>
            <a:endParaRPr lang="en-US" dirty="0">
              <a:solidFill>
                <a:schemeClr val="tx1"/>
              </a:solidFill>
              <a:latin typeface="Palatino Linotype" panose="02040502050505030304" pitchFamily="18" charset="0"/>
            </a:endParaRPr>
          </a:p>
        </p:txBody>
      </p:sp>
      <p:sp>
        <p:nvSpPr>
          <p:cNvPr id="10" name="Rounded Rectangle 9"/>
          <p:cNvSpPr/>
          <p:nvPr/>
        </p:nvSpPr>
        <p:spPr>
          <a:xfrm>
            <a:off x="6450168" y="2693293"/>
            <a:ext cx="4793087" cy="1002944"/>
          </a:xfrm>
          <a:prstGeom prst="round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simbolis</a:t>
            </a:r>
            <a:endParaRPr lang="en-US" dirty="0">
              <a:solidFill>
                <a:schemeClr val="tx1"/>
              </a:solidFill>
              <a:latin typeface="Palatino Linotype" panose="02040502050505030304" pitchFamily="18" charset="0"/>
            </a:endParaRPr>
          </a:p>
        </p:txBody>
      </p:sp>
      <p:sp>
        <p:nvSpPr>
          <p:cNvPr id="11" name="Rounded Rectangle 10"/>
          <p:cNvSpPr/>
          <p:nvPr/>
        </p:nvSpPr>
        <p:spPr>
          <a:xfrm>
            <a:off x="6450167" y="3788533"/>
            <a:ext cx="4793087" cy="106680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marL="342900" indent="-342900" algn="just">
              <a:buFont typeface="Wingdings" panose="05000000000000000000" pitchFamily="2" charset="2"/>
              <a:buChar char="§"/>
            </a:pPr>
            <a:r>
              <a:rPr lang="en-US" dirty="0" err="1" smtClean="0">
                <a:solidFill>
                  <a:schemeClr val="tx1"/>
                </a:solidFill>
                <a:latin typeface="Palatino Linotype" panose="02040502050505030304" pitchFamily="18" charset="0"/>
              </a:rPr>
              <a:t>Fungsi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sebagai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sarana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pengendalian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masyarakat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baik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dalam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arti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sempit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arti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luas</a:t>
            </a:r>
            <a:endParaRPr lang="en-US"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571542738"/>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ircle(in)">
                                      <p:cBhvr>
                                        <p:cTn id="18" dur="2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circle(in)">
                                      <p:cBhvr>
                                        <p:cTn id="23" dur="20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ircle(in)">
                                      <p:cBhvr>
                                        <p:cTn id="28" dur="2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circle(in)">
                                      <p:cBhvr>
                                        <p:cTn id="33" dur="2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circle(in)">
                                      <p:cBhvr>
                                        <p:cTn id="38" dur="2000"/>
                                        <p:tgtEl>
                                          <p:spTgt spid="11"/>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circle(in)">
                                      <p:cBhvr>
                                        <p:cTn id="43" dur="20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circle(in)">
                                      <p:cBhvr>
                                        <p:cTn id="4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P spid="8" grpId="0" animBg="1"/>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533363" y="489398"/>
            <a:ext cx="5808372" cy="13522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bg2"/>
                </a:solidFill>
                <a:latin typeface="Palatino Linotype" panose="02040502050505030304" pitchFamily="18" charset="0"/>
              </a:rPr>
              <a:t>PERIODESASI KONSTITUSI</a:t>
            </a:r>
            <a:endParaRPr lang="en-US" sz="3600" b="1" dirty="0">
              <a:solidFill>
                <a:schemeClr val="bg2"/>
              </a:solidFill>
              <a:latin typeface="Palatino Linotype" panose="02040502050505030304" pitchFamily="18" charset="0"/>
            </a:endParaRPr>
          </a:p>
        </p:txBody>
      </p:sp>
      <p:sp>
        <p:nvSpPr>
          <p:cNvPr id="4" name="Oval 3"/>
          <p:cNvSpPr/>
          <p:nvPr/>
        </p:nvSpPr>
        <p:spPr>
          <a:xfrm>
            <a:off x="283336" y="2228046"/>
            <a:ext cx="3902298" cy="2369712"/>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dirty="0" err="1" smtClean="0">
                <a:solidFill>
                  <a:schemeClr val="tx1"/>
                </a:solidFill>
                <a:latin typeface="Palatino Linotype" panose="02040502050505030304" pitchFamily="18" charset="0"/>
              </a:rPr>
              <a:t>Periode</a:t>
            </a:r>
            <a:r>
              <a:rPr lang="en-US" sz="2000" dirty="0" smtClean="0">
                <a:solidFill>
                  <a:schemeClr val="tx1"/>
                </a:solidFill>
                <a:latin typeface="Palatino Linotype" panose="02040502050505030304" pitchFamily="18" charset="0"/>
              </a:rPr>
              <a:t> 18 </a:t>
            </a:r>
            <a:r>
              <a:rPr lang="en-US" sz="2000" dirty="0" err="1" smtClean="0">
                <a:solidFill>
                  <a:schemeClr val="tx1"/>
                </a:solidFill>
                <a:latin typeface="Palatino Linotype" panose="02040502050505030304" pitchFamily="18" charset="0"/>
              </a:rPr>
              <a:t>Agustus</a:t>
            </a:r>
            <a:r>
              <a:rPr lang="en-US" sz="2000" dirty="0" smtClean="0">
                <a:solidFill>
                  <a:schemeClr val="tx1"/>
                </a:solidFill>
                <a:latin typeface="Palatino Linotype" panose="02040502050505030304" pitchFamily="18" charset="0"/>
              </a:rPr>
              <a:t> 1945 – 27 </a:t>
            </a:r>
            <a:r>
              <a:rPr lang="en-US" sz="2000" dirty="0" err="1" smtClean="0">
                <a:solidFill>
                  <a:schemeClr val="tx1"/>
                </a:solidFill>
                <a:latin typeface="Palatino Linotype" panose="02040502050505030304" pitchFamily="18" charset="0"/>
              </a:rPr>
              <a:t>Desember</a:t>
            </a:r>
            <a:r>
              <a:rPr lang="en-US" sz="2000" dirty="0" smtClean="0">
                <a:solidFill>
                  <a:schemeClr val="tx1"/>
                </a:solidFill>
                <a:latin typeface="Palatino Linotype" panose="02040502050505030304" pitchFamily="18" charset="0"/>
              </a:rPr>
              <a:t> 1949 (UUD 1945)</a:t>
            </a:r>
            <a:endParaRPr lang="en-US" sz="2000" dirty="0">
              <a:solidFill>
                <a:schemeClr val="tx1"/>
              </a:solidFill>
              <a:latin typeface="Palatino Linotype" panose="02040502050505030304" pitchFamily="18" charset="0"/>
            </a:endParaRPr>
          </a:p>
        </p:txBody>
      </p:sp>
      <p:sp>
        <p:nvSpPr>
          <p:cNvPr id="8" name="Oval 7"/>
          <p:cNvSpPr/>
          <p:nvPr/>
        </p:nvSpPr>
        <p:spPr>
          <a:xfrm>
            <a:off x="3101663" y="4106215"/>
            <a:ext cx="3902298" cy="236971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err="1" smtClean="0">
                <a:solidFill>
                  <a:schemeClr val="tx1"/>
                </a:solidFill>
                <a:latin typeface="Palatino Linotype" panose="02040502050505030304" pitchFamily="18" charset="0"/>
              </a:rPr>
              <a:t>Periode</a:t>
            </a:r>
            <a:r>
              <a:rPr lang="en-US" sz="2000" dirty="0" smtClean="0">
                <a:solidFill>
                  <a:schemeClr val="tx1"/>
                </a:solidFill>
                <a:latin typeface="Palatino Linotype" panose="02040502050505030304" pitchFamily="18" charset="0"/>
              </a:rPr>
              <a:t> 27 </a:t>
            </a:r>
            <a:r>
              <a:rPr lang="en-US" sz="2000" dirty="0" err="1" smtClean="0">
                <a:solidFill>
                  <a:schemeClr val="tx1"/>
                </a:solidFill>
                <a:latin typeface="Palatino Linotype" panose="02040502050505030304" pitchFamily="18" charset="0"/>
              </a:rPr>
              <a:t>Desember</a:t>
            </a:r>
            <a:r>
              <a:rPr lang="en-US" sz="2000" dirty="0" smtClean="0">
                <a:solidFill>
                  <a:schemeClr val="tx1"/>
                </a:solidFill>
                <a:latin typeface="Palatino Linotype" panose="02040502050505030304" pitchFamily="18" charset="0"/>
              </a:rPr>
              <a:t> 1949 – 17 </a:t>
            </a:r>
            <a:r>
              <a:rPr lang="en-US" sz="2000" dirty="0" err="1" smtClean="0">
                <a:solidFill>
                  <a:schemeClr val="tx1"/>
                </a:solidFill>
                <a:latin typeface="Palatino Linotype" panose="02040502050505030304" pitchFamily="18" charset="0"/>
              </a:rPr>
              <a:t>Agustus</a:t>
            </a:r>
            <a:r>
              <a:rPr lang="en-US" sz="2000" dirty="0" smtClean="0">
                <a:solidFill>
                  <a:schemeClr val="tx1"/>
                </a:solidFill>
                <a:latin typeface="Palatino Linotype" panose="02040502050505030304" pitchFamily="18" charset="0"/>
              </a:rPr>
              <a:t> 1950 (</a:t>
            </a:r>
            <a:r>
              <a:rPr lang="en-US" sz="2000" dirty="0" err="1" smtClean="0">
                <a:solidFill>
                  <a:schemeClr val="tx1"/>
                </a:solidFill>
                <a:latin typeface="Palatino Linotype" panose="02040502050505030304" pitchFamily="18" charset="0"/>
              </a:rPr>
              <a:t>Konstitusi</a:t>
            </a:r>
            <a:r>
              <a:rPr lang="en-US" sz="2000" dirty="0" smtClean="0">
                <a:solidFill>
                  <a:schemeClr val="tx1"/>
                </a:solidFill>
                <a:latin typeface="Palatino Linotype" panose="02040502050505030304" pitchFamily="18" charset="0"/>
              </a:rPr>
              <a:t> RIS)</a:t>
            </a:r>
            <a:endParaRPr lang="en-US" sz="2000" dirty="0">
              <a:solidFill>
                <a:schemeClr val="tx1"/>
              </a:solidFill>
              <a:latin typeface="Palatino Linotype" panose="02040502050505030304" pitchFamily="18" charset="0"/>
            </a:endParaRPr>
          </a:p>
        </p:txBody>
      </p:sp>
      <p:sp>
        <p:nvSpPr>
          <p:cNvPr id="9" name="Oval 8"/>
          <p:cNvSpPr/>
          <p:nvPr/>
        </p:nvSpPr>
        <p:spPr>
          <a:xfrm>
            <a:off x="5919990" y="2228046"/>
            <a:ext cx="3902298" cy="2369712"/>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2000" dirty="0" err="1" smtClean="0">
                <a:solidFill>
                  <a:schemeClr val="tx1"/>
                </a:solidFill>
                <a:latin typeface="Palatino Linotype" panose="02040502050505030304" pitchFamily="18" charset="0"/>
              </a:rPr>
              <a:t>Periode</a:t>
            </a:r>
            <a:r>
              <a:rPr lang="en-US" sz="2000" dirty="0" smtClean="0">
                <a:solidFill>
                  <a:schemeClr val="tx1"/>
                </a:solidFill>
                <a:latin typeface="Palatino Linotype" panose="02040502050505030304" pitchFamily="18" charset="0"/>
              </a:rPr>
              <a:t> 17 </a:t>
            </a:r>
            <a:r>
              <a:rPr lang="en-US" sz="2000" dirty="0" err="1" smtClean="0">
                <a:solidFill>
                  <a:schemeClr val="tx1"/>
                </a:solidFill>
                <a:latin typeface="Palatino Linotype" panose="02040502050505030304" pitchFamily="18" charset="0"/>
              </a:rPr>
              <a:t>Agustus</a:t>
            </a:r>
            <a:r>
              <a:rPr lang="en-US" sz="2000" dirty="0" smtClean="0">
                <a:solidFill>
                  <a:schemeClr val="tx1"/>
                </a:solidFill>
                <a:latin typeface="Palatino Linotype" panose="02040502050505030304" pitchFamily="18" charset="0"/>
              </a:rPr>
              <a:t> 1950 – 5 </a:t>
            </a:r>
            <a:r>
              <a:rPr lang="en-US" sz="2000" dirty="0" err="1" smtClean="0">
                <a:solidFill>
                  <a:schemeClr val="tx1"/>
                </a:solidFill>
                <a:latin typeface="Palatino Linotype" panose="02040502050505030304" pitchFamily="18" charset="0"/>
              </a:rPr>
              <a:t>Juli</a:t>
            </a:r>
            <a:r>
              <a:rPr lang="en-US" sz="2000" dirty="0" smtClean="0">
                <a:solidFill>
                  <a:schemeClr val="tx1"/>
                </a:solidFill>
                <a:latin typeface="Palatino Linotype" panose="02040502050505030304" pitchFamily="18" charset="0"/>
              </a:rPr>
              <a:t> 1959 (UUDS)</a:t>
            </a:r>
            <a:endParaRPr lang="en-US" sz="2000" dirty="0">
              <a:solidFill>
                <a:schemeClr val="tx1"/>
              </a:solidFill>
              <a:latin typeface="Palatino Linotype" panose="02040502050505030304" pitchFamily="18" charset="0"/>
            </a:endParaRPr>
          </a:p>
        </p:txBody>
      </p:sp>
      <p:sp>
        <p:nvSpPr>
          <p:cNvPr id="10" name="Oval 9"/>
          <p:cNvSpPr/>
          <p:nvPr/>
        </p:nvSpPr>
        <p:spPr>
          <a:xfrm>
            <a:off x="8145888" y="4351987"/>
            <a:ext cx="3902298" cy="236971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00" dirty="0" err="1" smtClean="0">
                <a:solidFill>
                  <a:schemeClr val="tx1"/>
                </a:solidFill>
                <a:latin typeface="Palatino Linotype" panose="02040502050505030304" pitchFamily="18" charset="0"/>
              </a:rPr>
              <a:t>Periode</a:t>
            </a:r>
            <a:r>
              <a:rPr lang="en-US" sz="2000" dirty="0" smtClean="0">
                <a:solidFill>
                  <a:schemeClr val="tx1"/>
                </a:solidFill>
                <a:latin typeface="Palatino Linotype" panose="02040502050505030304" pitchFamily="18" charset="0"/>
              </a:rPr>
              <a:t> 5 </a:t>
            </a:r>
            <a:r>
              <a:rPr lang="en-US" sz="2000" dirty="0" err="1" smtClean="0">
                <a:solidFill>
                  <a:schemeClr val="tx1"/>
                </a:solidFill>
                <a:latin typeface="Palatino Linotype" panose="02040502050505030304" pitchFamily="18" charset="0"/>
              </a:rPr>
              <a:t>Juli</a:t>
            </a:r>
            <a:r>
              <a:rPr lang="en-US" sz="2000" dirty="0" smtClean="0">
                <a:solidFill>
                  <a:schemeClr val="tx1"/>
                </a:solidFill>
                <a:latin typeface="Palatino Linotype" panose="02040502050505030304" pitchFamily="18" charset="0"/>
              </a:rPr>
              <a:t> 1959 – </a:t>
            </a:r>
            <a:r>
              <a:rPr lang="en-US" sz="2000" dirty="0" err="1" smtClean="0">
                <a:solidFill>
                  <a:schemeClr val="tx1"/>
                </a:solidFill>
                <a:latin typeface="Palatino Linotype" panose="02040502050505030304" pitchFamily="18" charset="0"/>
              </a:rPr>
              <a:t>sekarang</a:t>
            </a:r>
            <a:r>
              <a:rPr lang="en-US" sz="2000" dirty="0" smtClean="0">
                <a:solidFill>
                  <a:schemeClr val="tx1"/>
                </a:solidFill>
                <a:latin typeface="Palatino Linotype" panose="02040502050505030304" pitchFamily="18" charset="0"/>
              </a:rPr>
              <a:t> (UUD 1945)</a:t>
            </a:r>
            <a:endParaRPr lang="en-US" sz="20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1296937031"/>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ircle(in)">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2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in)">
                                      <p:cBhvr>
                                        <p:cTn id="24" dur="2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circle(in)">
                                      <p:cBhvr>
                                        <p:cTn id="2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8"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7883" y="995082"/>
            <a:ext cx="11080376" cy="4031873"/>
          </a:xfrm>
          <a:prstGeom prst="rect">
            <a:avLst/>
          </a:prstGeom>
        </p:spPr>
        <p:txBody>
          <a:bodyPr wrap="square">
            <a:spAutoFit/>
          </a:bodyPr>
          <a:lstStyle/>
          <a:p>
            <a:pPr algn="just"/>
            <a:r>
              <a:rPr lang="es-ES" sz="3200" dirty="0" smtClean="0"/>
              <a:t>Pada </a:t>
            </a:r>
            <a:r>
              <a:rPr lang="es-ES" sz="3200" dirty="0" err="1" smtClean="0"/>
              <a:t>awal</a:t>
            </a:r>
            <a:r>
              <a:rPr lang="es-ES" sz="3200" dirty="0" smtClean="0"/>
              <a:t> era </a:t>
            </a:r>
            <a:r>
              <a:rPr lang="es-ES" sz="3200" dirty="0" err="1" smtClean="0"/>
              <a:t>reformasi</a:t>
            </a:r>
            <a:r>
              <a:rPr lang="es-ES" sz="3200" dirty="0" smtClean="0"/>
              <a:t>, </a:t>
            </a:r>
            <a:r>
              <a:rPr lang="es-ES" sz="3200" dirty="0" err="1" smtClean="0"/>
              <a:t>adanya</a:t>
            </a:r>
            <a:r>
              <a:rPr lang="es-ES" sz="3200" dirty="0" smtClean="0"/>
              <a:t> </a:t>
            </a:r>
            <a:r>
              <a:rPr lang="es-ES" sz="3200" dirty="0" err="1" smtClean="0"/>
              <a:t>tuntutan</a:t>
            </a:r>
            <a:r>
              <a:rPr lang="es-ES" sz="3200" dirty="0" smtClean="0"/>
              <a:t> </a:t>
            </a:r>
            <a:r>
              <a:rPr lang="es-ES" sz="3200" dirty="0" err="1" smtClean="0"/>
              <a:t>perubahan</a:t>
            </a:r>
            <a:r>
              <a:rPr lang="es-ES" sz="3200" dirty="0" smtClean="0"/>
              <a:t> UUD NRI 1945 </a:t>
            </a:r>
            <a:r>
              <a:rPr lang="es-ES" sz="3200" dirty="0" err="1" smtClean="0"/>
              <a:t>didasarkan</a:t>
            </a:r>
            <a:r>
              <a:rPr lang="id-ID" sz="3200" dirty="0" smtClean="0"/>
              <a:t> pada pandangan bahwa UUD NRI 1945 belum cukup memuat landasan bagi kehidupan yang demokratis, pemberdayaan rakyat, dan penghormatan terhadap HAM. Di samping itu, dalam tubuh UUD NRI 1945 terdapat pasal-pasal yang menimbulkan penafsiran beragam (</a:t>
            </a:r>
            <a:r>
              <a:rPr lang="id-ID" sz="3200" i="1" dirty="0" smtClean="0"/>
              <a:t>multitafsir) dan </a:t>
            </a:r>
            <a:r>
              <a:rPr lang="id-ID" sz="3200" dirty="0" smtClean="0"/>
              <a:t>membuka peluang bagi penyelenggaraan negara yang otoriter, sentralistik, tertutup, dan praktik KKN.</a:t>
            </a:r>
            <a:endParaRPr lang="id-ID" sz="32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4059" y="1237129"/>
            <a:ext cx="10421469" cy="3046988"/>
          </a:xfrm>
          <a:prstGeom prst="rect">
            <a:avLst/>
          </a:prstGeom>
        </p:spPr>
        <p:txBody>
          <a:bodyPr wrap="square">
            <a:spAutoFit/>
          </a:bodyPr>
          <a:lstStyle/>
          <a:p>
            <a:pPr algn="just"/>
            <a:r>
              <a:rPr lang="id-ID" sz="3200" dirty="0" smtClean="0"/>
              <a:t>Dalam perkembangannya, tuntutan perubahan UUD NRI 1945 menjadi </a:t>
            </a:r>
            <a:r>
              <a:rPr lang="sv-SE" sz="3200" dirty="0" smtClean="0"/>
              <a:t>kebutuhan bersama bangsa Indonesia. Oleh karena itu, MPR melakukan</a:t>
            </a:r>
            <a:r>
              <a:rPr lang="id-ID" sz="3200" dirty="0" smtClean="0"/>
              <a:t> perubahan secara bertahap dan sistematis dalam empat kali perubahan. Keempat kali perubahan tersebut harus dipahami sebagai satu rangkaian dan satu kesatuan.</a:t>
            </a:r>
            <a:endParaRPr lang="id-ID"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4545" y="206063"/>
            <a:ext cx="6593983" cy="135228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600" b="1" dirty="0" smtClean="0">
                <a:solidFill>
                  <a:schemeClr val="bg2"/>
                </a:solidFill>
                <a:latin typeface="Palatino Linotype" panose="02040502050505030304" pitchFamily="18" charset="0"/>
              </a:rPr>
              <a:t>PERUBAHAN KONSTITISI DI INDONESIA</a:t>
            </a:r>
            <a:endParaRPr lang="en-US" sz="3600" b="1" dirty="0">
              <a:solidFill>
                <a:schemeClr val="bg2"/>
              </a:solidFill>
              <a:latin typeface="Palatino Linotype" panose="02040502050505030304" pitchFamily="18" charset="0"/>
            </a:endParaRPr>
          </a:p>
        </p:txBody>
      </p:sp>
      <p:sp>
        <p:nvSpPr>
          <p:cNvPr id="3" name="Rounded Rectangle 2"/>
          <p:cNvSpPr/>
          <p:nvPr/>
        </p:nvSpPr>
        <p:spPr>
          <a:xfrm>
            <a:off x="0" y="1700011"/>
            <a:ext cx="2936383" cy="5022761"/>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b="1" dirty="0" err="1" smtClean="0">
                <a:solidFill>
                  <a:schemeClr val="tx1"/>
                </a:solidFill>
                <a:latin typeface="Palatino Linotype" panose="02040502050505030304" pitchFamily="18" charset="0"/>
              </a:rPr>
              <a:t>Perubahan</a:t>
            </a:r>
            <a:r>
              <a:rPr lang="en-US" b="1" dirty="0" smtClean="0">
                <a:solidFill>
                  <a:schemeClr val="tx1"/>
                </a:solidFill>
                <a:latin typeface="Palatino Linotype" panose="02040502050505030304" pitchFamily="18" charset="0"/>
              </a:rPr>
              <a:t> </a:t>
            </a:r>
            <a:r>
              <a:rPr lang="en-US" b="1" dirty="0" err="1" smtClean="0">
                <a:solidFill>
                  <a:schemeClr val="tx1"/>
                </a:solidFill>
                <a:latin typeface="Palatino Linotype" panose="02040502050505030304" pitchFamily="18" charset="0"/>
              </a:rPr>
              <a:t>Pertama</a:t>
            </a:r>
            <a:r>
              <a:rPr lang="en-US" b="1" dirty="0" smtClean="0">
                <a:solidFill>
                  <a:schemeClr val="tx1"/>
                </a:solidFill>
                <a:latin typeface="Palatino Linotype" panose="02040502050505030304" pitchFamily="18" charset="0"/>
              </a:rPr>
              <a:t> </a:t>
            </a:r>
          </a:p>
          <a:p>
            <a:pPr algn="ctr"/>
            <a:r>
              <a:rPr lang="en-US" b="1" dirty="0" smtClean="0">
                <a:solidFill>
                  <a:schemeClr val="tx1"/>
                </a:solidFill>
                <a:latin typeface="Palatino Linotype" panose="02040502050505030304" pitchFamily="18" charset="0"/>
              </a:rPr>
              <a:t>(19 </a:t>
            </a:r>
            <a:r>
              <a:rPr lang="en-US" b="1" dirty="0" err="1" smtClean="0">
                <a:solidFill>
                  <a:schemeClr val="tx1"/>
                </a:solidFill>
                <a:latin typeface="Palatino Linotype" panose="02040502050505030304" pitchFamily="18" charset="0"/>
              </a:rPr>
              <a:t>Oktober</a:t>
            </a:r>
            <a:r>
              <a:rPr lang="en-US" b="1" dirty="0" smtClean="0">
                <a:solidFill>
                  <a:schemeClr val="tx1"/>
                </a:solidFill>
                <a:latin typeface="Palatino Linotype" panose="02040502050505030304" pitchFamily="18" charset="0"/>
              </a:rPr>
              <a:t> 1999)</a:t>
            </a:r>
          </a:p>
          <a:p>
            <a:pPr algn="just"/>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terjadi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mencakup</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atas</a:t>
            </a:r>
            <a:r>
              <a:rPr lang="en-US" dirty="0" smtClean="0">
                <a:solidFill>
                  <a:schemeClr val="tx1"/>
                </a:solidFill>
                <a:latin typeface="Palatino Linotype" panose="02040502050505030304" pitchFamily="18" charset="0"/>
              </a:rPr>
              <a:t> 9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yaitu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5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(1),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7,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9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(1)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(2),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13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(2)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(3),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20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(1) </a:t>
            </a:r>
            <a:r>
              <a:rPr lang="en-US" dirty="0" err="1" smtClean="0">
                <a:solidFill>
                  <a:schemeClr val="tx1"/>
                </a:solidFill>
                <a:latin typeface="Palatino Linotype" panose="02040502050505030304" pitchFamily="18" charset="0"/>
              </a:rPr>
              <a:t>sampai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dengan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(4)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21. </a:t>
            </a:r>
            <a:r>
              <a:rPr lang="en-US" dirty="0" err="1" smtClean="0">
                <a:solidFill>
                  <a:schemeClr val="tx1"/>
                </a:solidFill>
                <a:latin typeface="Palatino Linotype" panose="02040502050505030304" pitchFamily="18" charset="0"/>
              </a:rPr>
              <a:t>Kesembilan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tersebut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mengalami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penambahan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seluruhnya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berisi</a:t>
            </a:r>
            <a:r>
              <a:rPr lang="en-US" dirty="0" smtClean="0">
                <a:solidFill>
                  <a:schemeClr val="tx1"/>
                </a:solidFill>
                <a:latin typeface="Palatino Linotype" panose="02040502050505030304" pitchFamily="18" charset="0"/>
              </a:rPr>
              <a:t> 16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bisa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dikatakan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ekuivalen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dengan</a:t>
            </a:r>
            <a:r>
              <a:rPr lang="en-US" dirty="0" smtClean="0">
                <a:solidFill>
                  <a:schemeClr val="tx1"/>
                </a:solidFill>
                <a:latin typeface="Palatino Linotype" panose="02040502050505030304" pitchFamily="18" charset="0"/>
              </a:rPr>
              <a:t> 16 </a:t>
            </a:r>
            <a:r>
              <a:rPr lang="en-US" dirty="0" err="1" smtClean="0">
                <a:solidFill>
                  <a:schemeClr val="tx1"/>
                </a:solidFill>
                <a:latin typeface="Palatino Linotype" panose="02040502050505030304" pitchFamily="18" charset="0"/>
              </a:rPr>
              <a:t>butir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ketentuan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dasar</a:t>
            </a:r>
            <a:endParaRPr lang="en-US" dirty="0" smtClean="0">
              <a:solidFill>
                <a:schemeClr val="tx1"/>
              </a:solidFill>
              <a:latin typeface="Palatino Linotype" panose="02040502050505030304" pitchFamily="18" charset="0"/>
            </a:endParaRPr>
          </a:p>
        </p:txBody>
      </p:sp>
      <p:sp>
        <p:nvSpPr>
          <p:cNvPr id="5" name="Rounded Rectangle 4"/>
          <p:cNvSpPr/>
          <p:nvPr/>
        </p:nvSpPr>
        <p:spPr>
          <a:xfrm>
            <a:off x="3088783" y="1700011"/>
            <a:ext cx="2936383" cy="5022761"/>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b="1" dirty="0" err="1" smtClean="0">
                <a:solidFill>
                  <a:schemeClr val="tx1"/>
                </a:solidFill>
                <a:latin typeface="Palatino Linotype" panose="02040502050505030304" pitchFamily="18" charset="0"/>
              </a:rPr>
              <a:t>Perubahan</a:t>
            </a:r>
            <a:r>
              <a:rPr lang="en-US" b="1" dirty="0" smtClean="0">
                <a:solidFill>
                  <a:schemeClr val="tx1"/>
                </a:solidFill>
                <a:latin typeface="Palatino Linotype" panose="02040502050505030304" pitchFamily="18" charset="0"/>
              </a:rPr>
              <a:t> </a:t>
            </a:r>
            <a:r>
              <a:rPr lang="en-US" b="1" dirty="0" err="1" smtClean="0">
                <a:solidFill>
                  <a:schemeClr val="tx1"/>
                </a:solidFill>
                <a:latin typeface="Palatino Linotype" panose="02040502050505030304" pitchFamily="18" charset="0"/>
              </a:rPr>
              <a:t>Kedua</a:t>
            </a:r>
            <a:endParaRPr lang="en-US" b="1" dirty="0" smtClean="0">
              <a:solidFill>
                <a:schemeClr val="tx1"/>
              </a:solidFill>
              <a:latin typeface="Palatino Linotype" panose="02040502050505030304" pitchFamily="18" charset="0"/>
            </a:endParaRPr>
          </a:p>
          <a:p>
            <a:pPr algn="ctr"/>
            <a:r>
              <a:rPr lang="en-US" b="1" dirty="0" smtClean="0">
                <a:solidFill>
                  <a:schemeClr val="tx1"/>
                </a:solidFill>
                <a:latin typeface="Palatino Linotype" panose="02040502050505030304" pitchFamily="18" charset="0"/>
              </a:rPr>
              <a:t>(18 </a:t>
            </a:r>
            <a:r>
              <a:rPr lang="en-US" b="1" dirty="0" err="1" smtClean="0">
                <a:solidFill>
                  <a:schemeClr val="tx1"/>
                </a:solidFill>
                <a:latin typeface="Palatino Linotype" panose="02040502050505030304" pitchFamily="18" charset="0"/>
              </a:rPr>
              <a:t>Agustus</a:t>
            </a:r>
            <a:r>
              <a:rPr lang="en-US" b="1" dirty="0" smtClean="0">
                <a:solidFill>
                  <a:schemeClr val="tx1"/>
                </a:solidFill>
                <a:latin typeface="Palatino Linotype" panose="02040502050505030304" pitchFamily="18" charset="0"/>
              </a:rPr>
              <a:t> 2000)</a:t>
            </a:r>
          </a:p>
          <a:p>
            <a:pPr algn="just"/>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terjadi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mencakup</a:t>
            </a:r>
            <a:r>
              <a:rPr lang="en-US" dirty="0" smtClean="0">
                <a:solidFill>
                  <a:schemeClr val="tx1"/>
                </a:solidFill>
                <a:latin typeface="Palatino Linotype" panose="02040502050505030304" pitchFamily="18" charset="0"/>
              </a:rPr>
              <a:t> 27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terdapat</a:t>
            </a:r>
            <a:r>
              <a:rPr lang="en-US" dirty="0" smtClean="0">
                <a:solidFill>
                  <a:schemeClr val="tx1"/>
                </a:solidFill>
                <a:latin typeface="Palatino Linotype" panose="02040502050505030304" pitchFamily="18" charset="0"/>
              </a:rPr>
              <a:t> di 7 </a:t>
            </a:r>
            <a:r>
              <a:rPr lang="en-US" dirty="0" err="1" smtClean="0">
                <a:solidFill>
                  <a:schemeClr val="tx1"/>
                </a:solidFill>
                <a:latin typeface="Palatino Linotype" panose="02040502050505030304" pitchFamily="18" charset="0"/>
              </a:rPr>
              <a:t>bab</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yaitu</a:t>
            </a:r>
            <a:r>
              <a:rPr lang="en-US" dirty="0" smtClean="0">
                <a:solidFill>
                  <a:schemeClr val="tx1"/>
                </a:solidFill>
                <a:latin typeface="Palatino Linotype" panose="02040502050505030304" pitchFamily="18" charset="0"/>
              </a:rPr>
              <a:t> </a:t>
            </a:r>
            <a:r>
              <a:rPr lang="en-US" dirty="0">
                <a:solidFill>
                  <a:schemeClr val="tx1"/>
                </a:solidFill>
                <a:latin typeface="Palatino Linotype" panose="02040502050505030304" pitchFamily="18" charset="0"/>
              </a:rPr>
              <a:t>B</a:t>
            </a:r>
            <a:r>
              <a:rPr lang="en-US" dirty="0" smtClean="0">
                <a:solidFill>
                  <a:schemeClr val="tx1"/>
                </a:solidFill>
                <a:latin typeface="Palatino Linotype" panose="02040502050505030304" pitchFamily="18" charset="0"/>
              </a:rPr>
              <a:t>ab VI, </a:t>
            </a:r>
            <a:r>
              <a:rPr lang="en-US" dirty="0">
                <a:solidFill>
                  <a:schemeClr val="tx1"/>
                </a:solidFill>
                <a:latin typeface="Palatino Linotype" panose="02040502050505030304" pitchFamily="18" charset="0"/>
              </a:rPr>
              <a:t>B</a:t>
            </a:r>
            <a:r>
              <a:rPr lang="en-US" dirty="0" smtClean="0">
                <a:solidFill>
                  <a:schemeClr val="tx1"/>
                </a:solidFill>
                <a:latin typeface="Palatino Linotype" panose="02040502050505030304" pitchFamily="18" charset="0"/>
              </a:rPr>
              <a:t>ab VII, Bab IXA, Bab X, Bab XA, Bab XII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Bab XV. </a:t>
            </a:r>
            <a:r>
              <a:rPr lang="en-US" dirty="0" err="1" smtClean="0">
                <a:solidFill>
                  <a:schemeClr val="tx1"/>
                </a:solidFill>
                <a:latin typeface="Palatino Linotype" panose="02040502050505030304" pitchFamily="18" charset="0"/>
              </a:rPr>
              <a:t>Jika</a:t>
            </a:r>
            <a:r>
              <a:rPr lang="en-US" dirty="0" smtClean="0">
                <a:solidFill>
                  <a:schemeClr val="tx1"/>
                </a:solidFill>
                <a:latin typeface="Palatino Linotype" panose="02040502050505030304" pitchFamily="18" charset="0"/>
              </a:rPr>
              <a:t> ke-27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tersebut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dirinci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jumlahnya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maka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isinya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mencakup</a:t>
            </a:r>
            <a:r>
              <a:rPr lang="en-US" dirty="0" smtClean="0">
                <a:solidFill>
                  <a:schemeClr val="tx1"/>
                </a:solidFill>
                <a:latin typeface="Palatino Linotype" panose="02040502050505030304" pitchFamily="18" charset="0"/>
              </a:rPr>
              <a:t> 59 </a:t>
            </a:r>
            <a:r>
              <a:rPr lang="en-US" dirty="0" err="1" smtClean="0">
                <a:solidFill>
                  <a:schemeClr val="tx1"/>
                </a:solidFill>
                <a:latin typeface="Palatino Linotype" panose="02040502050505030304" pitchFamily="18" charset="0"/>
              </a:rPr>
              <a:t>butir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ketentuan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mengalami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bertambah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dengan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rumusan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ketentuan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baru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sama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sekali</a:t>
            </a:r>
            <a:r>
              <a:rPr lang="en-US" dirty="0" smtClean="0">
                <a:solidFill>
                  <a:schemeClr val="tx1"/>
                </a:solidFill>
                <a:latin typeface="Palatino Linotype" panose="02040502050505030304" pitchFamily="18" charset="0"/>
              </a:rPr>
              <a:t>.</a:t>
            </a:r>
            <a:endParaRPr lang="en-US" dirty="0">
              <a:solidFill>
                <a:schemeClr val="tx1"/>
              </a:solidFill>
              <a:latin typeface="Palatino Linotype" panose="02040502050505030304" pitchFamily="18" charset="0"/>
            </a:endParaRPr>
          </a:p>
        </p:txBody>
      </p:sp>
      <p:sp>
        <p:nvSpPr>
          <p:cNvPr id="6" name="Rounded Rectangle 5"/>
          <p:cNvSpPr/>
          <p:nvPr/>
        </p:nvSpPr>
        <p:spPr>
          <a:xfrm>
            <a:off x="6177566" y="1700011"/>
            <a:ext cx="2936383" cy="5022761"/>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err="1" smtClean="0">
                <a:solidFill>
                  <a:schemeClr val="tx1"/>
                </a:solidFill>
                <a:latin typeface="Palatino Linotype" panose="02040502050505030304" pitchFamily="18" charset="0"/>
              </a:rPr>
              <a:t>Perubahan</a:t>
            </a:r>
            <a:r>
              <a:rPr lang="en-US" b="1" dirty="0" smtClean="0">
                <a:solidFill>
                  <a:schemeClr val="tx1"/>
                </a:solidFill>
                <a:latin typeface="Palatino Linotype" panose="02040502050505030304" pitchFamily="18" charset="0"/>
              </a:rPr>
              <a:t> </a:t>
            </a:r>
            <a:r>
              <a:rPr lang="en-US" b="1" dirty="0" err="1" smtClean="0">
                <a:solidFill>
                  <a:schemeClr val="tx1"/>
                </a:solidFill>
                <a:latin typeface="Palatino Linotype" panose="02040502050505030304" pitchFamily="18" charset="0"/>
              </a:rPr>
              <a:t>Ketiga</a:t>
            </a:r>
            <a:endParaRPr lang="en-US" b="1" dirty="0" smtClean="0">
              <a:solidFill>
                <a:schemeClr val="tx1"/>
              </a:solidFill>
              <a:latin typeface="Palatino Linotype" panose="02040502050505030304" pitchFamily="18" charset="0"/>
            </a:endParaRPr>
          </a:p>
          <a:p>
            <a:pPr algn="ctr"/>
            <a:r>
              <a:rPr lang="en-US" b="1" dirty="0" smtClean="0">
                <a:solidFill>
                  <a:schemeClr val="tx1"/>
                </a:solidFill>
                <a:latin typeface="Palatino Linotype" panose="02040502050505030304" pitchFamily="18" charset="0"/>
              </a:rPr>
              <a:t>(9 November 2001)</a:t>
            </a:r>
          </a:p>
          <a:p>
            <a:pPr algn="just"/>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terjadi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pada</a:t>
            </a:r>
            <a:r>
              <a:rPr lang="en-US" dirty="0" smtClean="0">
                <a:solidFill>
                  <a:schemeClr val="tx1"/>
                </a:solidFill>
                <a:latin typeface="Palatino Linotype" panose="02040502050505030304" pitchFamily="18" charset="0"/>
              </a:rPr>
              <a:t> Bab I, Bab II, Bab III, Bab V, Bab VIIA, Bab VIIB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Bab VIIIA. </a:t>
            </a:r>
            <a:r>
              <a:rPr lang="en-US" dirty="0" err="1" smtClean="0">
                <a:solidFill>
                  <a:schemeClr val="tx1"/>
                </a:solidFill>
                <a:latin typeface="Palatino Linotype" panose="02040502050505030304" pitchFamily="18" charset="0"/>
              </a:rPr>
              <a:t>Seluruhnya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terdiri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atas</a:t>
            </a:r>
            <a:r>
              <a:rPr lang="en-US" dirty="0" smtClean="0">
                <a:solidFill>
                  <a:schemeClr val="tx1"/>
                </a:solidFill>
                <a:latin typeface="Palatino Linotype" panose="02040502050505030304" pitchFamily="18" charset="0"/>
              </a:rPr>
              <a:t> 7 </a:t>
            </a:r>
            <a:r>
              <a:rPr lang="en-US" dirty="0" err="1" smtClean="0">
                <a:solidFill>
                  <a:schemeClr val="tx1"/>
                </a:solidFill>
                <a:latin typeface="Palatino Linotype" panose="02040502050505030304" pitchFamily="18" charset="0"/>
              </a:rPr>
              <a:t>bab</a:t>
            </a:r>
            <a:r>
              <a:rPr lang="en-US" dirty="0" smtClean="0">
                <a:solidFill>
                  <a:schemeClr val="tx1"/>
                </a:solidFill>
                <a:latin typeface="Palatino Linotype" panose="02040502050505030304" pitchFamily="18" charset="0"/>
              </a:rPr>
              <a:t>, 23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68 </a:t>
            </a:r>
            <a:r>
              <a:rPr lang="en-US" dirty="0" err="1" smtClean="0">
                <a:solidFill>
                  <a:schemeClr val="tx1"/>
                </a:solidFill>
                <a:latin typeface="Palatino Linotype" panose="02040502050505030304" pitchFamily="18" charset="0"/>
              </a:rPr>
              <a:t>butir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ayat</a:t>
            </a:r>
            <a:r>
              <a:rPr lang="en-US" dirty="0" smtClean="0">
                <a:solidFill>
                  <a:schemeClr val="tx1"/>
                </a:solidFill>
                <a:latin typeface="Palatino Linotype" panose="02040502050505030304" pitchFamily="18" charset="0"/>
              </a:rPr>
              <a:t>.</a:t>
            </a:r>
            <a:endParaRPr lang="en-US" dirty="0">
              <a:solidFill>
                <a:schemeClr val="tx1"/>
              </a:solidFill>
              <a:latin typeface="Palatino Linotype" panose="02040502050505030304" pitchFamily="18" charset="0"/>
            </a:endParaRPr>
          </a:p>
        </p:txBody>
      </p:sp>
      <p:sp>
        <p:nvSpPr>
          <p:cNvPr id="7" name="Rounded Rectangle 6"/>
          <p:cNvSpPr/>
          <p:nvPr/>
        </p:nvSpPr>
        <p:spPr>
          <a:xfrm>
            <a:off x="9266349" y="1700011"/>
            <a:ext cx="2936383" cy="5022761"/>
          </a:xfrm>
          <a:prstGeom prst="roundRect">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dirty="0" err="1" smtClean="0">
                <a:solidFill>
                  <a:schemeClr val="tx1"/>
                </a:solidFill>
                <a:latin typeface="Palatino Linotype" panose="02040502050505030304" pitchFamily="18" charset="0"/>
              </a:rPr>
              <a:t>Perubahan</a:t>
            </a:r>
            <a:r>
              <a:rPr lang="en-US" b="1" dirty="0" smtClean="0">
                <a:solidFill>
                  <a:schemeClr val="tx1"/>
                </a:solidFill>
                <a:latin typeface="Palatino Linotype" panose="02040502050505030304" pitchFamily="18" charset="0"/>
              </a:rPr>
              <a:t> </a:t>
            </a:r>
            <a:r>
              <a:rPr lang="en-US" b="1" dirty="0" err="1" smtClean="0">
                <a:solidFill>
                  <a:schemeClr val="tx1"/>
                </a:solidFill>
                <a:latin typeface="Palatino Linotype" panose="02040502050505030304" pitchFamily="18" charset="0"/>
              </a:rPr>
              <a:t>Keempat</a:t>
            </a:r>
            <a:endParaRPr lang="en-US" b="1" dirty="0" smtClean="0">
              <a:solidFill>
                <a:schemeClr val="tx1"/>
              </a:solidFill>
              <a:latin typeface="Palatino Linotype" panose="02040502050505030304" pitchFamily="18" charset="0"/>
            </a:endParaRPr>
          </a:p>
          <a:p>
            <a:pPr algn="ctr"/>
            <a:r>
              <a:rPr lang="en-US" b="1" dirty="0" smtClean="0">
                <a:solidFill>
                  <a:schemeClr val="tx1"/>
                </a:solidFill>
                <a:latin typeface="Palatino Linotype" panose="02040502050505030304" pitchFamily="18" charset="0"/>
              </a:rPr>
              <a:t>(10 </a:t>
            </a:r>
            <a:r>
              <a:rPr lang="en-US" b="1" dirty="0" err="1" smtClean="0">
                <a:solidFill>
                  <a:schemeClr val="tx1"/>
                </a:solidFill>
                <a:latin typeface="Palatino Linotype" panose="02040502050505030304" pitchFamily="18" charset="0"/>
              </a:rPr>
              <a:t>Agustus</a:t>
            </a:r>
            <a:r>
              <a:rPr lang="en-US" b="1" dirty="0" smtClean="0">
                <a:solidFill>
                  <a:schemeClr val="tx1"/>
                </a:solidFill>
                <a:latin typeface="Palatino Linotype" panose="02040502050505030304" pitchFamily="18" charset="0"/>
              </a:rPr>
              <a:t> 2002)</a:t>
            </a:r>
          </a:p>
          <a:p>
            <a:pPr algn="just"/>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terjadi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mencakup</a:t>
            </a:r>
            <a:r>
              <a:rPr lang="en-US" dirty="0" smtClean="0">
                <a:solidFill>
                  <a:schemeClr val="tx1"/>
                </a:solidFill>
                <a:latin typeface="Palatino Linotype" panose="02040502050505030304" pitchFamily="18" charset="0"/>
              </a:rPr>
              <a:t> 19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termasuk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satu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dihapus</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naskah</a:t>
            </a:r>
            <a:r>
              <a:rPr lang="en-US" dirty="0" smtClean="0">
                <a:solidFill>
                  <a:schemeClr val="tx1"/>
                </a:solidFill>
                <a:latin typeface="Palatino Linotype" panose="02040502050505030304" pitchFamily="18" charset="0"/>
              </a:rPr>
              <a:t> UUD. Ke-19 </a:t>
            </a:r>
            <a:r>
              <a:rPr lang="en-US" dirty="0" err="1" smtClean="0">
                <a:solidFill>
                  <a:schemeClr val="tx1"/>
                </a:solidFill>
                <a:latin typeface="Palatino Linotype" panose="02040502050505030304" pitchFamily="18" charset="0"/>
              </a:rPr>
              <a:t>pasal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tersebut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terdiri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31 </a:t>
            </a:r>
            <a:r>
              <a:rPr lang="en-US" dirty="0" err="1" smtClean="0">
                <a:solidFill>
                  <a:schemeClr val="tx1"/>
                </a:solidFill>
                <a:latin typeface="Palatino Linotype" panose="02040502050505030304" pitchFamily="18" charset="0"/>
              </a:rPr>
              <a:t>butir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ketentuan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mengalami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perubahan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ditambah</a:t>
            </a:r>
            <a:r>
              <a:rPr lang="en-US" dirty="0" smtClean="0">
                <a:solidFill>
                  <a:schemeClr val="tx1"/>
                </a:solidFill>
                <a:latin typeface="Palatino Linotype" panose="02040502050505030304" pitchFamily="18" charset="0"/>
              </a:rPr>
              <a:t> 1 </a:t>
            </a:r>
            <a:r>
              <a:rPr lang="en-US" dirty="0" err="1" smtClean="0">
                <a:solidFill>
                  <a:schemeClr val="tx1"/>
                </a:solidFill>
                <a:latin typeface="Palatino Linotype" panose="02040502050505030304" pitchFamily="18" charset="0"/>
              </a:rPr>
              <a:t>butir</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dihapus</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naskah</a:t>
            </a:r>
            <a:r>
              <a:rPr lang="en-US" dirty="0" smtClean="0">
                <a:solidFill>
                  <a:schemeClr val="tx1"/>
                </a:solidFill>
                <a:latin typeface="Palatino Linotype" panose="02040502050505030304" pitchFamily="18" charset="0"/>
              </a:rPr>
              <a:t> UUD.</a:t>
            </a:r>
            <a:endParaRPr lang="en-US"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1172982758"/>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circle(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ircle(in)">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3035" y="1582341"/>
            <a:ext cx="10771093" cy="4031873"/>
          </a:xfrm>
          <a:prstGeom prst="rect">
            <a:avLst/>
          </a:prstGeom>
        </p:spPr>
        <p:txBody>
          <a:bodyPr wrap="square">
            <a:spAutoFit/>
          </a:bodyPr>
          <a:lstStyle/>
          <a:p>
            <a:pPr algn="just"/>
            <a:r>
              <a:rPr lang="id-ID" sz="3200" dirty="0" smtClean="0"/>
              <a:t>Sejak </a:t>
            </a:r>
            <a:r>
              <a:rPr lang="it-IT" sz="3200" dirty="0" smtClean="0"/>
              <a:t>Indonesia merdeka, telah terjadi</a:t>
            </a:r>
            <a:r>
              <a:rPr lang="id-ID" sz="3200" dirty="0" smtClean="0"/>
              <a:t> dinamika ketatanegaraan seiring berubahnya konstitusi atau undang-undang dasar yang diberlakukan. Setelah ditetapkan satu hari setelah proklamasi kemerdekaan, UUD NRI 1945 mulai berlaku sebagai hukum dasar yang mengatur kehidupan </a:t>
            </a:r>
            <a:r>
              <a:rPr lang="sv-SE" sz="3200" dirty="0" smtClean="0"/>
              <a:t>ketatanegaraan Indonesia dengan segala keterbatasaannya</a:t>
            </a:r>
            <a:r>
              <a:rPr lang="id-ID" sz="3200" dirty="0" smtClean="0"/>
              <a:t>, sejak semula UUD NRI 1945 oleh Bung Karno sendiri dikatakan sebagai UUD kilat yang akan terus disempurnakan pada masa yang akan datang.</a:t>
            </a:r>
            <a:endParaRPr lang="id-ID"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7165" y="1775012"/>
            <a:ext cx="10367681" cy="3970318"/>
          </a:xfrm>
          <a:prstGeom prst="rect">
            <a:avLst/>
          </a:prstGeom>
        </p:spPr>
        <p:txBody>
          <a:bodyPr wrap="square">
            <a:spAutoFit/>
          </a:bodyPr>
          <a:lstStyle/>
          <a:p>
            <a:pPr algn="just"/>
            <a:r>
              <a:rPr lang="id-ID" sz="3600" dirty="0" smtClean="0"/>
              <a:t>Dalam negara modern, penyelenggaraan kekuasaan negara dilakukan berdasarkan hukum dasar </a:t>
            </a:r>
            <a:r>
              <a:rPr lang="id-ID" sz="3600" i="1" dirty="0" smtClean="0"/>
              <a:t>(konstitusi). Dengan demikian konstitusi mempunyai </a:t>
            </a:r>
            <a:r>
              <a:rPr lang="id-ID" sz="3600" dirty="0" smtClean="0"/>
              <a:t>kedudukan atau derajat supremasi dalam suatu negara. Yang dimaksud dengan supremasi konstitusi adalah konstitusi mempunyai kedudukan tertinggi dalam tertib hukum suatu negara.</a:t>
            </a:r>
            <a:endParaRPr lang="id-ID"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8871" y="1129552"/>
            <a:ext cx="10260105" cy="3539430"/>
          </a:xfrm>
          <a:prstGeom prst="rect">
            <a:avLst/>
          </a:prstGeom>
        </p:spPr>
        <p:txBody>
          <a:bodyPr wrap="square">
            <a:spAutoFit/>
          </a:bodyPr>
          <a:lstStyle/>
          <a:p>
            <a:pPr algn="just"/>
            <a:r>
              <a:rPr lang="id-ID" sz="3200" dirty="0" smtClean="0"/>
              <a:t>UUD NRI 1945 sebagai konstitusi negara Indonesia memiliki kedudukan </a:t>
            </a:r>
            <a:r>
              <a:rPr lang="nn-NO" sz="3200" dirty="0" smtClean="0"/>
              <a:t>sebagai hukum tertinggi dan hukum dasar negara. Sebagai hukum tertinggi negara,</a:t>
            </a:r>
            <a:r>
              <a:rPr lang="id-ID" sz="3200" dirty="0" smtClean="0"/>
              <a:t> UUD NRI 1945 menduduki posisi paling tinggi dalam jenjang norma hukum di Indonesia. Sebagai hukum dasar, UUD NRI 1945 merupakan sumber hukum bagi pembentukan peraturan perundang-undangan di bawahnya.</a:t>
            </a:r>
            <a:endParaRPr lang="id-ID" sz="32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824" y="1089213"/>
            <a:ext cx="10596282" cy="3046988"/>
          </a:xfrm>
          <a:prstGeom prst="rect">
            <a:avLst/>
          </a:prstGeom>
        </p:spPr>
        <p:txBody>
          <a:bodyPr wrap="square">
            <a:spAutoFit/>
          </a:bodyPr>
          <a:lstStyle/>
          <a:p>
            <a:pPr algn="just"/>
            <a:r>
              <a:rPr lang="id-ID" sz="3200" dirty="0" smtClean="0"/>
              <a:t>Dalam sistem hukum di Indonesia, lembaga negara yang berwenang menguji konstitusionalitas undang-undang terhadap UUD NRI 1945 adalah Mahkamah Konstitusi. Pengujian konstitusionalitas undang-undang adalah pengujian mengenai nilai konstitusionalitas undang-undang itu baik dari segi formal ataupun material terhadap UUD.</a:t>
            </a:r>
            <a:endParaRPr lang="id-ID" sz="3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5118" y="1183341"/>
            <a:ext cx="10972800" cy="4524315"/>
          </a:xfrm>
          <a:prstGeom prst="rect">
            <a:avLst/>
          </a:prstGeom>
        </p:spPr>
        <p:txBody>
          <a:bodyPr wrap="square">
            <a:spAutoFit/>
          </a:bodyPr>
          <a:lstStyle/>
          <a:p>
            <a:pPr algn="just"/>
            <a:r>
              <a:rPr lang="id-ID" sz="3200" dirty="0" smtClean="0"/>
              <a:t>Uji material menyangkut pengujian UU yang berkenaan dengan materi muatan dalam ayat, pasal, dan/atau bagian UU yang dianggap bertentangan dengan UUD NRI 1945.</a:t>
            </a:r>
          </a:p>
          <a:p>
            <a:pPr algn="just"/>
            <a:r>
              <a:rPr lang="id-ID" sz="3200" dirty="0" smtClean="0"/>
              <a:t>Uji formal menyangkut pengujian UU yang berkenaan dengan proses pembentukan UU dan hal-hal lain yang tidak termasuk pengujian material. Warga negara baik secara perseorangan atau kelompok dapat mengajukan pengujian konstitusionalitas suatu undang-undang yang dianggap bertentangan dengan UUD NRI 1945 ke Mahkamah Konstitusi.</a:t>
            </a:r>
            <a:endParaRPr lang="id-ID"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4404574" y="282906"/>
            <a:ext cx="5306096" cy="6362226"/>
          </a:xfrm>
        </p:spPr>
      </p:pic>
    </p:spTree>
    <p:extLst>
      <p:ext uri="{BB962C8B-B14F-4D97-AF65-F5344CB8AC3E}">
        <p14:creationId xmlns="" xmlns:p14="http://schemas.microsoft.com/office/powerpoint/2010/main" val="364776108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558343" y="711660"/>
            <a:ext cx="8770513" cy="5447895"/>
          </a:xfrm>
          <a:prstGeom prst="rect">
            <a:avLst/>
          </a:prstGeom>
        </p:spPr>
      </p:pic>
    </p:spTree>
    <p:extLst>
      <p:ext uri="{BB962C8B-B14F-4D97-AF65-F5344CB8AC3E}">
        <p14:creationId xmlns="" xmlns:p14="http://schemas.microsoft.com/office/powerpoint/2010/main" val="405459061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533363" y="811369"/>
            <a:ext cx="5808372" cy="104318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600" b="1" dirty="0" smtClean="0">
                <a:solidFill>
                  <a:schemeClr val="tx1"/>
                </a:solidFill>
                <a:latin typeface="Palatino Linotype" panose="02040502050505030304" pitchFamily="18" charset="0"/>
              </a:rPr>
              <a:t>NEGARA</a:t>
            </a:r>
            <a:endParaRPr lang="en-US" sz="3600" b="1" dirty="0">
              <a:solidFill>
                <a:schemeClr val="tx1"/>
              </a:solidFill>
              <a:latin typeface="Palatino Linotype" panose="02040502050505030304" pitchFamily="18" charset="0"/>
            </a:endParaRPr>
          </a:p>
        </p:txBody>
      </p:sp>
      <p:sp>
        <p:nvSpPr>
          <p:cNvPr id="6" name="Rounded Rectangle 5"/>
          <p:cNvSpPr/>
          <p:nvPr/>
        </p:nvSpPr>
        <p:spPr>
          <a:xfrm>
            <a:off x="4043966" y="2859110"/>
            <a:ext cx="7083380" cy="278183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solidFill>
                  <a:schemeClr val="tx1"/>
                </a:solidFill>
                <a:latin typeface="Palatino Linotype" panose="02040502050505030304" pitchFamily="18" charset="0"/>
              </a:rPr>
              <a:t>Secara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etimologis</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istilah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merupakan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terjemahan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dari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bahasa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asing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yaitu</a:t>
            </a:r>
            <a:r>
              <a:rPr lang="en-US" sz="2400" dirty="0" smtClean="0">
                <a:solidFill>
                  <a:schemeClr val="tx1"/>
                </a:solidFill>
                <a:latin typeface="Palatino Linotype" panose="02040502050505030304" pitchFamily="18" charset="0"/>
              </a:rPr>
              <a:t> </a:t>
            </a:r>
            <a:r>
              <a:rPr lang="en-US" sz="2400" i="1" dirty="0" smtClean="0">
                <a:solidFill>
                  <a:schemeClr val="tx1"/>
                </a:solidFill>
                <a:latin typeface="Palatino Linotype" panose="02040502050505030304" pitchFamily="18" charset="0"/>
              </a:rPr>
              <a:t>state </a:t>
            </a:r>
            <a:r>
              <a:rPr lang="en-US" sz="2400" dirty="0" smtClean="0">
                <a:solidFill>
                  <a:schemeClr val="tx1"/>
                </a:solidFill>
                <a:latin typeface="Palatino Linotype" panose="02040502050505030304" pitchFamily="18" charset="0"/>
              </a:rPr>
              <a:t>(</a:t>
            </a:r>
            <a:r>
              <a:rPr lang="en-US" sz="2400" dirty="0" err="1" smtClean="0">
                <a:solidFill>
                  <a:schemeClr val="tx1"/>
                </a:solidFill>
                <a:latin typeface="Palatino Linotype" panose="02040502050505030304" pitchFamily="18" charset="0"/>
              </a:rPr>
              <a:t>Inggris</a:t>
            </a:r>
            <a:r>
              <a:rPr lang="en-US" sz="2400" dirty="0" smtClean="0">
                <a:solidFill>
                  <a:schemeClr val="tx1"/>
                </a:solidFill>
                <a:latin typeface="Palatino Linotype" panose="02040502050505030304" pitchFamily="18" charset="0"/>
              </a:rPr>
              <a:t>), </a:t>
            </a:r>
            <a:r>
              <a:rPr lang="en-US" sz="2400" i="1" dirty="0" err="1" smtClean="0">
                <a:solidFill>
                  <a:schemeClr val="tx1"/>
                </a:solidFill>
                <a:latin typeface="Palatino Linotype" panose="02040502050505030304" pitchFamily="18" charset="0"/>
              </a:rPr>
              <a:t>staat</a:t>
            </a:r>
            <a:r>
              <a:rPr lang="en-US" sz="2400" i="1" dirty="0" smtClean="0">
                <a:solidFill>
                  <a:schemeClr val="tx1"/>
                </a:solidFill>
                <a:latin typeface="Palatino Linotype" panose="02040502050505030304" pitchFamily="18" charset="0"/>
              </a:rPr>
              <a:t> </a:t>
            </a:r>
            <a:r>
              <a:rPr lang="en-US" sz="2400" dirty="0" smtClean="0">
                <a:solidFill>
                  <a:schemeClr val="tx1"/>
                </a:solidFill>
                <a:latin typeface="Palatino Linotype" panose="02040502050505030304" pitchFamily="18" charset="0"/>
              </a:rPr>
              <a:t>(</a:t>
            </a:r>
            <a:r>
              <a:rPr lang="en-US" sz="2400" dirty="0" err="1" smtClean="0">
                <a:solidFill>
                  <a:schemeClr val="tx1"/>
                </a:solidFill>
                <a:latin typeface="Palatino Linotype" panose="02040502050505030304" pitchFamily="18" charset="0"/>
              </a:rPr>
              <a:t>Jerman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Belanda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i="1" dirty="0" err="1" smtClean="0">
                <a:solidFill>
                  <a:schemeClr val="tx1"/>
                </a:solidFill>
                <a:latin typeface="Palatino Linotype" panose="02040502050505030304" pitchFamily="18" charset="0"/>
              </a:rPr>
              <a:t>etat</a:t>
            </a:r>
            <a:r>
              <a:rPr lang="en-US" sz="2400" i="1" dirty="0" smtClean="0">
                <a:solidFill>
                  <a:schemeClr val="tx1"/>
                </a:solidFill>
                <a:latin typeface="Palatino Linotype" panose="02040502050505030304" pitchFamily="18" charset="0"/>
              </a:rPr>
              <a:t> </a:t>
            </a:r>
            <a:r>
              <a:rPr lang="en-US" sz="2400" dirty="0" smtClean="0">
                <a:solidFill>
                  <a:schemeClr val="tx1"/>
                </a:solidFill>
                <a:latin typeface="Palatino Linotype" panose="02040502050505030304" pitchFamily="18" charset="0"/>
              </a:rPr>
              <a:t>(</a:t>
            </a:r>
            <a:r>
              <a:rPr lang="en-US" sz="2400" dirty="0" err="1" smtClean="0">
                <a:solidFill>
                  <a:schemeClr val="tx1"/>
                </a:solidFill>
                <a:latin typeface="Palatino Linotype" panose="02040502050505030304" pitchFamily="18" charset="0"/>
              </a:rPr>
              <a:t>Prancis</a:t>
            </a:r>
            <a:r>
              <a:rPr lang="en-US" sz="2400" dirty="0" smtClean="0">
                <a:solidFill>
                  <a:schemeClr val="tx1"/>
                </a:solidFill>
                <a:latin typeface="Palatino Linotype" panose="02040502050505030304" pitchFamily="18" charset="0"/>
              </a:rPr>
              <a:t>). Kata-kata </a:t>
            </a:r>
            <a:r>
              <a:rPr lang="en-US" sz="2400" dirty="0" err="1" smtClean="0">
                <a:solidFill>
                  <a:schemeClr val="tx1"/>
                </a:solidFill>
                <a:latin typeface="Palatino Linotype" panose="02040502050505030304" pitchFamily="18" charset="0"/>
              </a:rPr>
              <a:t>tersebut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mempunyai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arti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keadaan</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tegak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tetap</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atau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sesuatu</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bersifat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tetap</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tegak</a:t>
            </a:r>
            <a:r>
              <a:rPr lang="en-US" sz="2400" dirty="0" smtClean="0">
                <a:solidFill>
                  <a:schemeClr val="tx1"/>
                </a:solidFill>
                <a:latin typeface="Palatino Linotype" panose="02040502050505030304" pitchFamily="18" charset="0"/>
              </a:rPr>
              <a:t>.</a:t>
            </a:r>
          </a:p>
          <a:p>
            <a:pPr algn="just"/>
            <a:r>
              <a:rPr lang="en-US" sz="2400" dirty="0" smtClean="0">
                <a:solidFill>
                  <a:schemeClr val="tx1"/>
                </a:solidFill>
                <a:latin typeface="Palatino Linotype" panose="02040502050505030304" pitchFamily="18" charset="0"/>
              </a:rPr>
              <a:t>Di Indonesia </a:t>
            </a:r>
            <a:r>
              <a:rPr lang="en-US" sz="2400" dirty="0" err="1" smtClean="0">
                <a:solidFill>
                  <a:schemeClr val="tx1"/>
                </a:solidFill>
                <a:latin typeface="Palatino Linotype" panose="02040502050505030304" pitchFamily="18" charset="0"/>
              </a:rPr>
              <a:t>istilah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berasal</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dari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bahasa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Sansekerta</a:t>
            </a:r>
            <a:r>
              <a:rPr lang="en-US" sz="2400" dirty="0" smtClean="0">
                <a:solidFill>
                  <a:schemeClr val="tx1"/>
                </a:solidFill>
                <a:latin typeface="Palatino Linotype" panose="02040502050505030304" pitchFamily="18" charset="0"/>
              </a:rPr>
              <a:t> </a:t>
            </a:r>
            <a:r>
              <a:rPr lang="en-US" sz="2400" i="1" dirty="0" err="1" smtClean="0">
                <a:solidFill>
                  <a:schemeClr val="tx1"/>
                </a:solidFill>
                <a:latin typeface="Palatino Linotype" panose="02040502050505030304" pitchFamily="18" charset="0"/>
              </a:rPr>
              <a:t>nagara</a:t>
            </a:r>
            <a:r>
              <a:rPr lang="en-US" sz="2400" i="1"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atau</a:t>
            </a:r>
            <a:r>
              <a:rPr lang="en-US" sz="2400" dirty="0" smtClean="0">
                <a:solidFill>
                  <a:schemeClr val="tx1"/>
                </a:solidFill>
                <a:latin typeface="Palatino Linotype" panose="02040502050505030304" pitchFamily="18" charset="0"/>
              </a:rPr>
              <a:t> </a:t>
            </a:r>
            <a:r>
              <a:rPr lang="en-US" sz="2400" i="1" dirty="0" err="1" smtClean="0">
                <a:solidFill>
                  <a:schemeClr val="tx1"/>
                </a:solidFill>
                <a:latin typeface="Palatino Linotype" panose="02040502050505030304" pitchFamily="18" charset="0"/>
              </a:rPr>
              <a:t>nagari</a:t>
            </a:r>
            <a:r>
              <a:rPr lang="en-US" sz="2400" i="1" dirty="0" smtClean="0">
                <a:solidFill>
                  <a:schemeClr val="tx1"/>
                </a:solidFill>
                <a:latin typeface="Palatino Linotype" panose="02040502050505030304" pitchFamily="18" charset="0"/>
              </a:rPr>
              <a:t>, </a:t>
            </a:r>
            <a:r>
              <a:rPr lang="en-US" sz="2400" dirty="0" smtClean="0">
                <a:solidFill>
                  <a:schemeClr val="tx1"/>
                </a:solidFill>
                <a:latin typeface="Palatino Linotype" panose="02040502050505030304" pitchFamily="18" charset="0"/>
              </a:rPr>
              <a:t>yang </a:t>
            </a:r>
            <a:r>
              <a:rPr lang="en-US" sz="2400" dirty="0" err="1" smtClean="0">
                <a:solidFill>
                  <a:schemeClr val="tx1"/>
                </a:solidFill>
                <a:latin typeface="Palatino Linotype" panose="02040502050505030304" pitchFamily="18" charset="0"/>
              </a:rPr>
              <a:t>berarti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kota</a:t>
            </a:r>
            <a:r>
              <a:rPr lang="en-US" sz="2400" dirty="0" smtClean="0">
                <a:solidFill>
                  <a:schemeClr val="tx1"/>
                </a:solidFill>
                <a:latin typeface="Palatino Linotype" panose="02040502050505030304" pitchFamily="18" charset="0"/>
              </a:rPr>
              <a:t>.</a:t>
            </a:r>
            <a:endParaRPr lang="en-US" sz="24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4206261457"/>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889420" y="2420154"/>
            <a:ext cx="4365938" cy="200910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solidFill>
                  <a:schemeClr val="tx1"/>
                </a:solidFill>
                <a:latin typeface="Palatino Linotype" panose="02040502050505030304" pitchFamily="18" charset="0"/>
              </a:rPr>
              <a:t>PENGERTIAN NEGARA SECARA TERMINOLOGIS</a:t>
            </a:r>
            <a:endParaRPr lang="en-US" b="1" dirty="0">
              <a:solidFill>
                <a:schemeClr val="tx1"/>
              </a:solidFill>
              <a:latin typeface="Palatino Linotype" panose="02040502050505030304" pitchFamily="18" charset="0"/>
            </a:endParaRPr>
          </a:p>
        </p:txBody>
      </p:sp>
      <p:sp>
        <p:nvSpPr>
          <p:cNvPr id="5" name="Rounded Rectangle 4"/>
          <p:cNvSpPr/>
          <p:nvPr/>
        </p:nvSpPr>
        <p:spPr>
          <a:xfrm>
            <a:off x="154546" y="141666"/>
            <a:ext cx="5074277" cy="206062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Palatino Linotype" panose="02040502050505030304" pitchFamily="18" charset="0"/>
              </a:rPr>
              <a:t>Miriam </a:t>
            </a:r>
            <a:r>
              <a:rPr lang="en-US" dirty="0" err="1" smtClean="0">
                <a:solidFill>
                  <a:schemeClr val="tx1"/>
                </a:solidFill>
                <a:latin typeface="Palatino Linotype" panose="02040502050505030304" pitchFamily="18" charset="0"/>
              </a:rPr>
              <a:t>Budiarjo</a:t>
            </a:r>
            <a:endParaRPr lang="en-US" dirty="0">
              <a:solidFill>
                <a:schemeClr val="tx1"/>
              </a:solidFill>
              <a:latin typeface="Palatino Linotype" panose="02040502050505030304" pitchFamily="18" charset="0"/>
            </a:endParaRPr>
          </a:p>
          <a:p>
            <a:pPr algn="just"/>
            <a:r>
              <a:rPr lang="en-US" dirty="0" smtClean="0">
                <a:solidFill>
                  <a:schemeClr val="tx1"/>
                </a:solidFill>
                <a:latin typeface="Palatino Linotype" panose="02040502050505030304" pitchFamily="18" charset="0"/>
              </a:rPr>
              <a:t>Negara </a:t>
            </a:r>
            <a:r>
              <a:rPr lang="en-US" dirty="0" err="1" smtClean="0">
                <a:solidFill>
                  <a:schemeClr val="tx1"/>
                </a:solidFill>
                <a:latin typeface="Palatino Linotype" panose="02040502050505030304" pitchFamily="18" charset="0"/>
              </a:rPr>
              <a:t>adalah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suatu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daerah</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penduduknya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diperintah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oleh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sejumlah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pejabat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berhasil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menuntut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warga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negaranya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kepatuhan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pada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peraturan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perundang-undangan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melalui</a:t>
            </a:r>
            <a:r>
              <a:rPr lang="en-US" dirty="0" smtClean="0">
                <a:solidFill>
                  <a:schemeClr val="tx1"/>
                </a:solidFill>
                <a:latin typeface="Palatino Linotype" panose="02040502050505030304" pitchFamily="18" charset="0"/>
              </a:rPr>
              <a:t> control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sah</a:t>
            </a:r>
            <a:endParaRPr lang="en-US" dirty="0" smtClean="0">
              <a:solidFill>
                <a:schemeClr val="tx1"/>
              </a:solidFill>
              <a:latin typeface="Palatino Linotype" panose="02040502050505030304" pitchFamily="18" charset="0"/>
            </a:endParaRPr>
          </a:p>
        </p:txBody>
      </p:sp>
      <p:sp>
        <p:nvSpPr>
          <p:cNvPr id="6" name="Rounded Rectangle 5"/>
          <p:cNvSpPr/>
          <p:nvPr/>
        </p:nvSpPr>
        <p:spPr>
          <a:xfrm>
            <a:off x="154546" y="4647126"/>
            <a:ext cx="5074277" cy="206062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Palatino Linotype" panose="02040502050505030304" pitchFamily="18" charset="0"/>
              </a:rPr>
              <a:t>Plato</a:t>
            </a:r>
          </a:p>
          <a:p>
            <a:pPr algn="just"/>
            <a:r>
              <a:rPr lang="en-US" dirty="0" smtClean="0">
                <a:solidFill>
                  <a:schemeClr val="tx1"/>
                </a:solidFill>
                <a:latin typeface="Palatino Linotype" panose="02040502050505030304" pitchFamily="18" charset="0"/>
              </a:rPr>
              <a:t>Negara </a:t>
            </a:r>
            <a:r>
              <a:rPr lang="en-US" dirty="0" err="1" smtClean="0">
                <a:solidFill>
                  <a:schemeClr val="tx1"/>
                </a:solidFill>
                <a:latin typeface="Palatino Linotype" panose="02040502050505030304" pitchFamily="18" charset="0"/>
              </a:rPr>
              <a:t>adalah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manusia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dalam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ukuran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besar</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senantiasa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maju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berevolusi</a:t>
            </a:r>
            <a:endParaRPr lang="en-US" dirty="0">
              <a:solidFill>
                <a:schemeClr val="tx1"/>
              </a:solidFill>
              <a:latin typeface="Palatino Linotype" panose="02040502050505030304" pitchFamily="18" charset="0"/>
            </a:endParaRPr>
          </a:p>
        </p:txBody>
      </p:sp>
      <p:sp>
        <p:nvSpPr>
          <p:cNvPr id="7" name="Rounded Rectangle 6"/>
          <p:cNvSpPr/>
          <p:nvPr/>
        </p:nvSpPr>
        <p:spPr>
          <a:xfrm>
            <a:off x="6913809" y="141666"/>
            <a:ext cx="5074277" cy="206062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latin typeface="Palatino Linotype" panose="02040502050505030304" pitchFamily="18" charset="0"/>
              </a:rPr>
              <a:t>Aristoteles</a:t>
            </a:r>
            <a:endParaRPr lang="en-US" dirty="0" smtClean="0">
              <a:solidFill>
                <a:schemeClr val="tx1"/>
              </a:solidFill>
              <a:latin typeface="Palatino Linotype" panose="02040502050505030304" pitchFamily="18" charset="0"/>
            </a:endParaRPr>
          </a:p>
          <a:p>
            <a:pPr algn="just"/>
            <a:r>
              <a:rPr lang="en-US" dirty="0" smtClean="0">
                <a:solidFill>
                  <a:schemeClr val="tx1"/>
                </a:solidFill>
                <a:latin typeface="Palatino Linotype" panose="02040502050505030304" pitchFamily="18" charset="0"/>
              </a:rPr>
              <a:t>Negara </a:t>
            </a:r>
            <a:r>
              <a:rPr lang="en-US" dirty="0" err="1" smtClean="0">
                <a:solidFill>
                  <a:schemeClr val="tx1"/>
                </a:solidFill>
                <a:latin typeface="Palatino Linotype" panose="02040502050505030304" pitchFamily="18" charset="0"/>
              </a:rPr>
              <a:t>adalah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perkumpulan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dari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keluarga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desa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untuk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meraih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kehidupan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sebaik-baiknya</a:t>
            </a:r>
            <a:r>
              <a:rPr lang="en-US" dirty="0" smtClean="0">
                <a:solidFill>
                  <a:schemeClr val="tx1"/>
                </a:solidFill>
                <a:latin typeface="Palatino Linotype" panose="02040502050505030304" pitchFamily="18" charset="0"/>
              </a:rPr>
              <a:t>.</a:t>
            </a:r>
            <a:endParaRPr lang="en-US" dirty="0">
              <a:solidFill>
                <a:schemeClr val="tx1"/>
              </a:solidFill>
              <a:latin typeface="Palatino Linotype" panose="02040502050505030304" pitchFamily="18" charset="0"/>
            </a:endParaRPr>
          </a:p>
        </p:txBody>
      </p:sp>
      <p:sp>
        <p:nvSpPr>
          <p:cNvPr id="8" name="Rounded Rectangle 7"/>
          <p:cNvSpPr/>
          <p:nvPr/>
        </p:nvSpPr>
        <p:spPr>
          <a:xfrm>
            <a:off x="6913809" y="4647125"/>
            <a:ext cx="5074277" cy="206062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Palatino Linotype" panose="02040502050505030304" pitchFamily="18" charset="0"/>
              </a:rPr>
              <a:t>Thomas Hobbes</a:t>
            </a:r>
          </a:p>
          <a:p>
            <a:pPr algn="ctr"/>
            <a:r>
              <a:rPr lang="en-US" dirty="0" smtClean="0">
                <a:solidFill>
                  <a:schemeClr val="tx1"/>
                </a:solidFill>
                <a:latin typeface="Palatino Linotype" panose="02040502050505030304" pitchFamily="18" charset="0"/>
              </a:rPr>
              <a:t>Negara </a:t>
            </a:r>
            <a:r>
              <a:rPr lang="en-US" dirty="0" err="1" smtClean="0">
                <a:solidFill>
                  <a:schemeClr val="tx1"/>
                </a:solidFill>
                <a:latin typeface="Palatino Linotype" panose="02040502050505030304" pitchFamily="18" charset="0"/>
              </a:rPr>
              <a:t>adalah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hasil</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perjanjian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antar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individu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untuk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menciptakan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suatu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lembaga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dengan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wewenang</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mutlak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untuk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menata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mereka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melalui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undang-undang</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untuk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memaksa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semua</a:t>
            </a:r>
            <a:r>
              <a:rPr lang="en-US" dirty="0" smtClean="0">
                <a:solidFill>
                  <a:schemeClr val="tx1"/>
                </a:solidFill>
                <a:latin typeface="Palatino Linotype" panose="02040502050505030304" pitchFamily="18" charset="0"/>
              </a:rPr>
              <a:t> agar </a:t>
            </a:r>
            <a:r>
              <a:rPr lang="en-US" dirty="0" err="1" smtClean="0">
                <a:solidFill>
                  <a:schemeClr val="tx1"/>
                </a:solidFill>
                <a:latin typeface="Palatino Linotype" panose="02040502050505030304" pitchFamily="18" charset="0"/>
              </a:rPr>
              <a:t>taat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pada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undang-undang</a:t>
            </a:r>
            <a:r>
              <a:rPr lang="en-US" dirty="0" smtClean="0">
                <a:solidFill>
                  <a:schemeClr val="tx1"/>
                </a:solidFill>
                <a:latin typeface="Palatino Linotype" panose="02040502050505030304" pitchFamily="18" charset="0"/>
              </a:rPr>
              <a:t>.</a:t>
            </a:r>
            <a:endParaRPr lang="en-US"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1282223157"/>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circle(in)">
                                      <p:cBhvr>
                                        <p:cTn id="18" dur="2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ircle(in)">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33363" y="373488"/>
            <a:ext cx="5808372" cy="146819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3600" b="1" dirty="0" smtClean="0">
                <a:solidFill>
                  <a:schemeClr val="tx1"/>
                </a:solidFill>
                <a:latin typeface="Palatino Linotype" panose="02040502050505030304" pitchFamily="18" charset="0"/>
              </a:rPr>
              <a:t>SIFAT, FUNGSI </a:t>
            </a:r>
            <a:r>
              <a:rPr lang="en-US" sz="3600" b="1" dirty="0" err="1" smtClean="0">
                <a:solidFill>
                  <a:schemeClr val="tx1"/>
                </a:solidFill>
                <a:latin typeface="Palatino Linotype" panose="02040502050505030304" pitchFamily="18" charset="0"/>
              </a:rPr>
              <a:t>dan</a:t>
            </a:r>
            <a:r>
              <a:rPr lang="en-US" sz="3600" b="1" dirty="0" smtClean="0">
                <a:solidFill>
                  <a:schemeClr val="tx1"/>
                </a:solidFill>
                <a:latin typeface="Palatino Linotype" panose="02040502050505030304" pitchFamily="18" charset="0"/>
              </a:rPr>
              <a:t> UNSUR NEGARA</a:t>
            </a:r>
            <a:endParaRPr lang="en-US" sz="3600" b="1" dirty="0">
              <a:solidFill>
                <a:schemeClr val="tx1"/>
              </a:solidFill>
              <a:latin typeface="Palatino Linotype" panose="02040502050505030304" pitchFamily="18" charset="0"/>
            </a:endParaRPr>
          </a:p>
        </p:txBody>
      </p:sp>
      <p:sp>
        <p:nvSpPr>
          <p:cNvPr id="4" name="Rounded Rectangle 3"/>
          <p:cNvSpPr/>
          <p:nvPr/>
        </p:nvSpPr>
        <p:spPr>
          <a:xfrm>
            <a:off x="264017" y="2262392"/>
            <a:ext cx="3515932" cy="75126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dirty="0" err="1" smtClean="0">
                <a:solidFill>
                  <a:schemeClr val="tx1"/>
                </a:solidFill>
                <a:latin typeface="Palatino Linotype" panose="02040502050505030304" pitchFamily="18" charset="0"/>
              </a:rPr>
              <a:t>Sifat-sifat</a:t>
            </a:r>
            <a:r>
              <a:rPr lang="en-US" sz="2800" dirty="0" smtClean="0">
                <a:solidFill>
                  <a:schemeClr val="tx1"/>
                </a:solidFill>
                <a:latin typeface="Palatino Linotype" panose="02040502050505030304" pitchFamily="18" charset="0"/>
              </a:rPr>
              <a:t> Negara</a:t>
            </a:r>
            <a:endParaRPr lang="en-US" sz="2800" dirty="0">
              <a:solidFill>
                <a:schemeClr val="tx1"/>
              </a:solidFill>
              <a:latin typeface="Palatino Linotype" panose="02040502050505030304" pitchFamily="18" charset="0"/>
            </a:endParaRPr>
          </a:p>
        </p:txBody>
      </p:sp>
      <p:sp>
        <p:nvSpPr>
          <p:cNvPr id="5" name="Rounded Rectangle 4"/>
          <p:cNvSpPr/>
          <p:nvPr/>
        </p:nvSpPr>
        <p:spPr>
          <a:xfrm>
            <a:off x="4363791" y="2262393"/>
            <a:ext cx="3515932" cy="751262"/>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US" sz="2400" dirty="0" err="1" smtClean="0">
                <a:solidFill>
                  <a:schemeClr val="tx1"/>
                </a:solidFill>
                <a:latin typeface="Palatino Linotype" panose="02040502050505030304" pitchFamily="18" charset="0"/>
              </a:rPr>
              <a:t>Fungsi-fungsi</a:t>
            </a:r>
            <a:r>
              <a:rPr lang="en-US" sz="2400" dirty="0" smtClean="0">
                <a:solidFill>
                  <a:schemeClr val="tx1"/>
                </a:solidFill>
                <a:latin typeface="Palatino Linotype" panose="02040502050505030304" pitchFamily="18" charset="0"/>
              </a:rPr>
              <a:t> Negara</a:t>
            </a:r>
            <a:endParaRPr lang="en-US" sz="2400" dirty="0">
              <a:solidFill>
                <a:schemeClr val="tx1"/>
              </a:solidFill>
              <a:latin typeface="Palatino Linotype" panose="02040502050505030304" pitchFamily="18" charset="0"/>
            </a:endParaRPr>
          </a:p>
        </p:txBody>
      </p:sp>
      <p:sp>
        <p:nvSpPr>
          <p:cNvPr id="6" name="Rounded Rectangle 5"/>
          <p:cNvSpPr/>
          <p:nvPr/>
        </p:nvSpPr>
        <p:spPr>
          <a:xfrm>
            <a:off x="8418489" y="2262393"/>
            <a:ext cx="3515932" cy="751262"/>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dirty="0" err="1" smtClean="0">
                <a:solidFill>
                  <a:schemeClr val="tx1"/>
                </a:solidFill>
                <a:latin typeface="Palatino Linotype" panose="02040502050505030304" pitchFamily="18" charset="0"/>
              </a:rPr>
              <a:t>Unsur</a:t>
            </a:r>
            <a:r>
              <a:rPr lang="en-US" sz="2000" dirty="0" smtClean="0">
                <a:solidFill>
                  <a:schemeClr val="tx1"/>
                </a:solidFill>
                <a:latin typeface="Palatino Linotype" panose="02040502050505030304" pitchFamily="18" charset="0"/>
              </a:rPr>
              <a:t> </a:t>
            </a:r>
            <a:r>
              <a:rPr lang="en-US" sz="2000" dirty="0" err="1" smtClean="0">
                <a:solidFill>
                  <a:schemeClr val="tx1"/>
                </a:solidFill>
                <a:latin typeface="Palatino Linotype" panose="02040502050505030304" pitchFamily="18" charset="0"/>
              </a:rPr>
              <a:t>Terbentuknya</a:t>
            </a:r>
            <a:r>
              <a:rPr lang="en-US" sz="2000" dirty="0" smtClean="0">
                <a:solidFill>
                  <a:schemeClr val="tx1"/>
                </a:solidFill>
                <a:latin typeface="Palatino Linotype" panose="02040502050505030304" pitchFamily="18" charset="0"/>
              </a:rPr>
              <a:t> Negara</a:t>
            </a:r>
            <a:endParaRPr lang="en-US" sz="2000" dirty="0">
              <a:solidFill>
                <a:schemeClr val="tx1"/>
              </a:solidFill>
              <a:latin typeface="Palatino Linotype" panose="02040502050505030304" pitchFamily="18" charset="0"/>
            </a:endParaRPr>
          </a:p>
        </p:txBody>
      </p:sp>
      <p:sp>
        <p:nvSpPr>
          <p:cNvPr id="7" name="Rectangle 6"/>
          <p:cNvSpPr/>
          <p:nvPr/>
        </p:nvSpPr>
        <p:spPr>
          <a:xfrm>
            <a:off x="309093" y="3168202"/>
            <a:ext cx="3425780" cy="31810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sz="2400" dirty="0" err="1" smtClean="0">
                <a:solidFill>
                  <a:schemeClr val="tx1"/>
                </a:solidFill>
                <a:latin typeface="Palatino Linotype" panose="02040502050505030304" pitchFamily="18" charset="0"/>
              </a:rPr>
              <a:t>Sifat</a:t>
            </a:r>
            <a:r>
              <a:rPr lang="en-US" sz="2400" dirty="0" smtClean="0">
                <a:solidFill>
                  <a:schemeClr val="tx1"/>
                </a:solidFill>
                <a:latin typeface="Palatino Linotype" panose="02040502050505030304" pitchFamily="18" charset="0"/>
              </a:rPr>
              <a:t> </a:t>
            </a:r>
            <a:r>
              <a:rPr lang="en-US" sz="2400" dirty="0" err="1">
                <a:solidFill>
                  <a:schemeClr val="tx1"/>
                </a:solidFill>
                <a:latin typeface="Palatino Linotype" panose="02040502050505030304" pitchFamily="18" charset="0"/>
              </a:rPr>
              <a:t>M</a:t>
            </a:r>
            <a:r>
              <a:rPr lang="en-US" sz="2400" dirty="0" err="1" smtClean="0">
                <a:solidFill>
                  <a:schemeClr val="tx1"/>
                </a:solidFill>
                <a:latin typeface="Palatino Linotype" panose="02040502050505030304" pitchFamily="18" charset="0"/>
              </a:rPr>
              <a:t>emaksa</a:t>
            </a:r>
            <a:endParaRPr lang="en-US" sz="2400" dirty="0" smtClean="0">
              <a:solidFill>
                <a:schemeClr val="tx1"/>
              </a:solidFill>
              <a:latin typeface="Palatino Linotype" panose="02040502050505030304" pitchFamily="18" charset="0"/>
            </a:endParaRPr>
          </a:p>
          <a:p>
            <a:pPr marL="342900" indent="-342900">
              <a:buFont typeface="+mj-lt"/>
              <a:buAutoNum type="arabicPeriod"/>
            </a:pPr>
            <a:r>
              <a:rPr lang="en-US" sz="2400" dirty="0" err="1" smtClean="0">
                <a:solidFill>
                  <a:schemeClr val="tx1"/>
                </a:solidFill>
                <a:latin typeface="Palatino Linotype" panose="02040502050505030304" pitchFamily="18" charset="0"/>
              </a:rPr>
              <a:t>Sifat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Monopoli</a:t>
            </a:r>
            <a:endParaRPr lang="en-US" sz="2400" dirty="0" smtClean="0">
              <a:solidFill>
                <a:schemeClr val="tx1"/>
              </a:solidFill>
              <a:latin typeface="Palatino Linotype" panose="02040502050505030304" pitchFamily="18" charset="0"/>
            </a:endParaRPr>
          </a:p>
          <a:p>
            <a:pPr marL="342900" indent="-342900">
              <a:buFont typeface="+mj-lt"/>
              <a:buAutoNum type="arabicPeriod"/>
            </a:pPr>
            <a:r>
              <a:rPr lang="en-US" sz="2400" dirty="0" err="1" smtClean="0">
                <a:solidFill>
                  <a:schemeClr val="tx1"/>
                </a:solidFill>
                <a:latin typeface="Palatino Linotype" panose="02040502050505030304" pitchFamily="18" charset="0"/>
              </a:rPr>
              <a:t>Sifat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Mencakup</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semua</a:t>
            </a:r>
            <a:endParaRPr lang="en-US" sz="2400" dirty="0">
              <a:solidFill>
                <a:schemeClr val="tx1"/>
              </a:solidFill>
              <a:latin typeface="Palatino Linotype" panose="02040502050505030304" pitchFamily="18" charset="0"/>
            </a:endParaRPr>
          </a:p>
        </p:txBody>
      </p:sp>
      <p:sp>
        <p:nvSpPr>
          <p:cNvPr id="8" name="Rectangle 7"/>
          <p:cNvSpPr/>
          <p:nvPr/>
        </p:nvSpPr>
        <p:spPr>
          <a:xfrm>
            <a:off x="4408867" y="2831209"/>
            <a:ext cx="3425780" cy="39409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rabicPeriod"/>
            </a:pPr>
            <a:r>
              <a:rPr lang="en-US" sz="2400" dirty="0" err="1" smtClean="0">
                <a:solidFill>
                  <a:schemeClr val="tx1"/>
                </a:solidFill>
                <a:latin typeface="Palatino Linotype" panose="02040502050505030304" pitchFamily="18" charset="0"/>
              </a:rPr>
              <a:t>Fungsi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Keamanan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Ketertiban</a:t>
            </a:r>
            <a:endParaRPr lang="en-US" sz="2400" dirty="0" smtClean="0">
              <a:solidFill>
                <a:schemeClr val="tx1"/>
              </a:solidFill>
              <a:latin typeface="Palatino Linotype" panose="02040502050505030304" pitchFamily="18" charset="0"/>
            </a:endParaRPr>
          </a:p>
          <a:p>
            <a:pPr marL="457200" indent="-457200">
              <a:buFont typeface="+mj-lt"/>
              <a:buAutoNum type="arabicPeriod"/>
            </a:pPr>
            <a:r>
              <a:rPr lang="en-US" sz="2400" dirty="0" err="1" smtClean="0">
                <a:solidFill>
                  <a:schemeClr val="tx1"/>
                </a:solidFill>
                <a:latin typeface="Palatino Linotype" panose="02040502050505030304" pitchFamily="18" charset="0"/>
              </a:rPr>
              <a:t>Fungsi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Kesejahteraan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Kemakmuran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Rakyatnya</a:t>
            </a:r>
            <a:endParaRPr lang="en-US" sz="2400" dirty="0" smtClean="0">
              <a:solidFill>
                <a:schemeClr val="tx1"/>
              </a:solidFill>
              <a:latin typeface="Palatino Linotype" panose="02040502050505030304" pitchFamily="18" charset="0"/>
            </a:endParaRPr>
          </a:p>
          <a:p>
            <a:pPr marL="457200" indent="-457200">
              <a:buFont typeface="+mj-lt"/>
              <a:buAutoNum type="arabicPeriod"/>
            </a:pPr>
            <a:r>
              <a:rPr lang="en-US" sz="2400" dirty="0" err="1" smtClean="0">
                <a:solidFill>
                  <a:schemeClr val="tx1"/>
                </a:solidFill>
                <a:latin typeface="Palatino Linotype" panose="02040502050505030304" pitchFamily="18" charset="0"/>
              </a:rPr>
              <a:t>Fungsi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Pertahanan</a:t>
            </a:r>
            <a:endParaRPr lang="en-US" sz="2400" dirty="0" smtClean="0">
              <a:solidFill>
                <a:schemeClr val="tx1"/>
              </a:solidFill>
              <a:latin typeface="Palatino Linotype" panose="02040502050505030304" pitchFamily="18" charset="0"/>
            </a:endParaRPr>
          </a:p>
          <a:p>
            <a:pPr marL="457200" indent="-457200">
              <a:buFont typeface="+mj-lt"/>
              <a:buAutoNum type="arabicPeriod"/>
            </a:pPr>
            <a:r>
              <a:rPr lang="en-US" sz="2400" dirty="0" err="1" smtClean="0">
                <a:solidFill>
                  <a:schemeClr val="tx1"/>
                </a:solidFill>
                <a:latin typeface="Palatino Linotype" panose="02040502050505030304" pitchFamily="18" charset="0"/>
              </a:rPr>
              <a:t>Fungsi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Keadilan</a:t>
            </a:r>
            <a:endParaRPr lang="en-US" sz="2400" dirty="0">
              <a:solidFill>
                <a:schemeClr val="tx1"/>
              </a:solidFill>
              <a:latin typeface="Palatino Linotype" panose="02040502050505030304" pitchFamily="18" charset="0"/>
            </a:endParaRPr>
          </a:p>
        </p:txBody>
      </p:sp>
      <p:sp>
        <p:nvSpPr>
          <p:cNvPr id="9" name="Rectangle 8"/>
          <p:cNvSpPr/>
          <p:nvPr/>
        </p:nvSpPr>
        <p:spPr>
          <a:xfrm>
            <a:off x="8508641" y="2831209"/>
            <a:ext cx="3425780" cy="39409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mj-lt"/>
              <a:buAutoNum type="arabicPeriod"/>
            </a:pPr>
            <a:r>
              <a:rPr lang="en-US" sz="2400" dirty="0" smtClean="0">
                <a:solidFill>
                  <a:schemeClr val="tx1"/>
                </a:solidFill>
                <a:latin typeface="Palatino Linotype" panose="02040502050505030304" pitchFamily="18" charset="0"/>
              </a:rPr>
              <a:t>Rakyat</a:t>
            </a:r>
          </a:p>
          <a:p>
            <a:pPr marL="457200" indent="-457200">
              <a:buFont typeface="+mj-lt"/>
              <a:buAutoNum type="arabicPeriod"/>
            </a:pPr>
            <a:r>
              <a:rPr lang="en-US" sz="2400" dirty="0" smtClean="0">
                <a:solidFill>
                  <a:schemeClr val="tx1"/>
                </a:solidFill>
                <a:latin typeface="Palatino Linotype" panose="02040502050505030304" pitchFamily="18" charset="0"/>
              </a:rPr>
              <a:t>Wilayah</a:t>
            </a:r>
          </a:p>
          <a:p>
            <a:pPr marL="457200" indent="-457200">
              <a:buFont typeface="+mj-lt"/>
              <a:buAutoNum type="arabicPeriod"/>
            </a:pPr>
            <a:r>
              <a:rPr lang="en-US" sz="2400" dirty="0" err="1" smtClean="0">
                <a:solidFill>
                  <a:schemeClr val="tx1"/>
                </a:solidFill>
                <a:latin typeface="Palatino Linotype" panose="02040502050505030304" pitchFamily="18" charset="0"/>
              </a:rPr>
              <a:t>Pemmerintah</a:t>
            </a:r>
            <a:r>
              <a:rPr lang="en-US" sz="2400" dirty="0" smtClean="0">
                <a:solidFill>
                  <a:schemeClr val="tx1"/>
                </a:solidFill>
                <a:latin typeface="Palatino Linotype" panose="02040502050505030304" pitchFamily="18" charset="0"/>
              </a:rPr>
              <a:t> yang </a:t>
            </a:r>
            <a:r>
              <a:rPr lang="en-US" sz="2400" dirty="0" err="1" smtClean="0">
                <a:solidFill>
                  <a:schemeClr val="tx1"/>
                </a:solidFill>
                <a:latin typeface="Palatino Linotype" panose="02040502050505030304" pitchFamily="18" charset="0"/>
              </a:rPr>
              <a:t>Berdaulat</a:t>
            </a:r>
            <a:endParaRPr lang="en-US" sz="2400" dirty="0" smtClean="0">
              <a:solidFill>
                <a:schemeClr val="tx1"/>
              </a:solidFill>
              <a:latin typeface="Palatino Linotype" panose="02040502050505030304" pitchFamily="18" charset="0"/>
            </a:endParaRPr>
          </a:p>
          <a:p>
            <a:pPr marL="457200" indent="-457200">
              <a:buFont typeface="+mj-lt"/>
              <a:buAutoNum type="arabicPeriod"/>
            </a:pPr>
            <a:r>
              <a:rPr lang="en-US" sz="2400" dirty="0" err="1" smtClean="0">
                <a:solidFill>
                  <a:schemeClr val="tx1"/>
                </a:solidFill>
                <a:latin typeface="Palatino Linotype" panose="02040502050505030304" pitchFamily="18" charset="0"/>
              </a:rPr>
              <a:t>Adanya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Pengakuan</a:t>
            </a:r>
            <a:r>
              <a:rPr lang="en-US" sz="2400" dirty="0" smtClean="0">
                <a:solidFill>
                  <a:schemeClr val="tx1"/>
                </a:solidFill>
                <a:latin typeface="Palatino Linotype" panose="02040502050505030304" pitchFamily="18" charset="0"/>
              </a:rPr>
              <a:t> Dari Negara-</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 Lain</a:t>
            </a:r>
            <a:endParaRPr lang="en-US" sz="24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1447233012"/>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circle(in)">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circle(in)">
                                      <p:cBhvr>
                                        <p:cTn id="4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885126" y="101957"/>
            <a:ext cx="4365938" cy="200910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b="1" dirty="0" smtClean="0">
                <a:solidFill>
                  <a:schemeClr val="tx1"/>
                </a:solidFill>
                <a:latin typeface="Palatino Linotype" panose="02040502050505030304" pitchFamily="18" charset="0"/>
              </a:rPr>
              <a:t>PENGERTIAN NEGARA SECARA TERMINOLOGIS</a:t>
            </a:r>
            <a:endParaRPr lang="en-US" b="1" dirty="0">
              <a:solidFill>
                <a:schemeClr val="tx1"/>
              </a:solidFill>
              <a:latin typeface="Palatino Linotype" panose="02040502050505030304" pitchFamily="18" charset="0"/>
            </a:endParaRPr>
          </a:p>
        </p:txBody>
      </p:sp>
      <p:sp>
        <p:nvSpPr>
          <p:cNvPr id="4" name="Rectangle 3"/>
          <p:cNvSpPr/>
          <p:nvPr/>
        </p:nvSpPr>
        <p:spPr>
          <a:xfrm>
            <a:off x="180304" y="2601531"/>
            <a:ext cx="3850783" cy="4108361"/>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solidFill>
                  <a:schemeClr val="tx1"/>
                </a:solidFill>
                <a:latin typeface="Palatino Linotype" panose="02040502050505030304" pitchFamily="18" charset="0"/>
              </a:rPr>
              <a:t>K.C </a:t>
            </a:r>
            <a:r>
              <a:rPr lang="en-US" dirty="0" err="1" smtClean="0">
                <a:solidFill>
                  <a:schemeClr val="tx1"/>
                </a:solidFill>
                <a:latin typeface="Palatino Linotype" panose="02040502050505030304" pitchFamily="18" charset="0"/>
              </a:rPr>
              <a:t>Wheare</a:t>
            </a:r>
            <a:endParaRPr lang="en-US" dirty="0" smtClean="0">
              <a:solidFill>
                <a:schemeClr val="tx1"/>
              </a:solidFill>
              <a:latin typeface="Palatino Linotype" panose="02040502050505030304" pitchFamily="18" charset="0"/>
            </a:endParaRPr>
          </a:p>
          <a:p>
            <a:pPr algn="ctr"/>
            <a:endParaRPr lang="en-US" dirty="0">
              <a:solidFill>
                <a:schemeClr val="tx1"/>
              </a:solidFill>
              <a:latin typeface="Palatino Linotype" panose="02040502050505030304" pitchFamily="18" charset="0"/>
            </a:endParaRPr>
          </a:p>
          <a:p>
            <a:pPr algn="ctr"/>
            <a:r>
              <a:rPr lang="en-US" dirty="0" err="1" smtClean="0">
                <a:solidFill>
                  <a:schemeClr val="tx1"/>
                </a:solidFill>
                <a:latin typeface="Palatino Linotype" panose="02040502050505030304" pitchFamily="18" charset="0"/>
              </a:rPr>
              <a:t>Konstitusi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merupakan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keseluruhan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sistem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ketatanegaraan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suatu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negara</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berupa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kumpulan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peraturan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membentuk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mengatur</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memerintah</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dalam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pemerintahan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suatu</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negara</a:t>
            </a:r>
            <a:endParaRPr lang="en-US" dirty="0">
              <a:solidFill>
                <a:schemeClr val="tx1"/>
              </a:solidFill>
              <a:latin typeface="Palatino Linotype" panose="02040502050505030304" pitchFamily="18" charset="0"/>
            </a:endParaRPr>
          </a:p>
        </p:txBody>
      </p:sp>
      <p:sp>
        <p:nvSpPr>
          <p:cNvPr id="5" name="Rectangle 4"/>
          <p:cNvSpPr/>
          <p:nvPr/>
        </p:nvSpPr>
        <p:spPr>
          <a:xfrm>
            <a:off x="4142704" y="2601531"/>
            <a:ext cx="3850783" cy="4108361"/>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solidFill>
                  <a:schemeClr val="tx1"/>
                </a:solidFill>
                <a:latin typeface="Palatino Linotype" panose="02040502050505030304" pitchFamily="18" charset="0"/>
              </a:rPr>
              <a:t>Lassale</a:t>
            </a:r>
            <a:endParaRPr lang="en-US" dirty="0" smtClean="0">
              <a:solidFill>
                <a:schemeClr val="tx1"/>
              </a:solidFill>
              <a:latin typeface="Palatino Linotype" panose="02040502050505030304" pitchFamily="18" charset="0"/>
            </a:endParaRPr>
          </a:p>
          <a:p>
            <a:pPr algn="ctr"/>
            <a:endParaRPr lang="en-US" dirty="0">
              <a:solidFill>
                <a:schemeClr val="tx1"/>
              </a:solidFill>
              <a:latin typeface="Palatino Linotype" panose="02040502050505030304" pitchFamily="18" charset="0"/>
            </a:endParaRPr>
          </a:p>
          <a:p>
            <a:pPr algn="ctr"/>
            <a:r>
              <a:rPr lang="en-US" dirty="0" err="1" smtClean="0">
                <a:solidFill>
                  <a:schemeClr val="tx1"/>
                </a:solidFill>
                <a:latin typeface="Palatino Linotype" panose="02040502050505030304" pitchFamily="18" charset="0"/>
              </a:rPr>
              <a:t>Konstitusi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merupakan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hubungan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antara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kekuasaan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terdapat</a:t>
            </a:r>
            <a:r>
              <a:rPr lang="en-US" dirty="0" smtClean="0">
                <a:solidFill>
                  <a:schemeClr val="tx1"/>
                </a:solidFill>
                <a:latin typeface="Palatino Linotype" panose="02040502050505030304" pitchFamily="18" charset="0"/>
              </a:rPr>
              <a:t> di </a:t>
            </a:r>
            <a:r>
              <a:rPr lang="en-US" dirty="0" err="1" smtClean="0">
                <a:solidFill>
                  <a:schemeClr val="tx1"/>
                </a:solidFill>
                <a:latin typeface="Palatino Linotype" panose="02040502050505030304" pitchFamily="18" charset="0"/>
              </a:rPr>
              <a:t>dalam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masyarakat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seperti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golongan</a:t>
            </a:r>
            <a:r>
              <a:rPr lang="en-US" dirty="0" smtClean="0">
                <a:solidFill>
                  <a:schemeClr val="tx1"/>
                </a:solidFill>
                <a:latin typeface="Palatino Linotype" panose="02040502050505030304" pitchFamily="18" charset="0"/>
              </a:rPr>
              <a:t> yang </a:t>
            </a:r>
            <a:r>
              <a:rPr lang="en-US" dirty="0" err="1" smtClean="0">
                <a:solidFill>
                  <a:schemeClr val="tx1"/>
                </a:solidFill>
                <a:latin typeface="Palatino Linotype" panose="02040502050505030304" pitchFamily="18" charset="0"/>
              </a:rPr>
              <a:t>mempunyai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kedudukan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nyata</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dalam</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masyarakat</a:t>
            </a:r>
            <a:endParaRPr lang="en-US" dirty="0">
              <a:solidFill>
                <a:schemeClr val="tx1"/>
              </a:solidFill>
              <a:latin typeface="Palatino Linotype" panose="02040502050505030304" pitchFamily="18" charset="0"/>
            </a:endParaRPr>
          </a:p>
        </p:txBody>
      </p:sp>
      <p:sp>
        <p:nvSpPr>
          <p:cNvPr id="6" name="Rectangle 5"/>
          <p:cNvSpPr/>
          <p:nvPr/>
        </p:nvSpPr>
        <p:spPr>
          <a:xfrm>
            <a:off x="8105104" y="2601531"/>
            <a:ext cx="3850783" cy="4108361"/>
          </a:xfrm>
          <a:prstGeom prst="rect">
            <a:avLst/>
          </a:prstGeom>
          <a:ln/>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solidFill>
                  <a:schemeClr val="tx1"/>
                </a:solidFill>
                <a:latin typeface="Palatino Linotype" panose="02040502050505030304" pitchFamily="18" charset="0"/>
              </a:rPr>
              <a:t>L.J. Van Apeldoorn</a:t>
            </a:r>
          </a:p>
          <a:p>
            <a:pPr algn="ctr"/>
            <a:endParaRPr lang="en-US" dirty="0">
              <a:solidFill>
                <a:schemeClr val="tx1"/>
              </a:solidFill>
              <a:latin typeface="Palatino Linotype" panose="02040502050505030304" pitchFamily="18" charset="0"/>
            </a:endParaRPr>
          </a:p>
          <a:p>
            <a:pPr algn="ctr"/>
            <a:r>
              <a:rPr lang="en-US" dirty="0" err="1" smtClean="0">
                <a:solidFill>
                  <a:schemeClr val="tx1"/>
                </a:solidFill>
                <a:latin typeface="Palatino Linotype" panose="02040502050505030304" pitchFamily="18" charset="0"/>
              </a:rPr>
              <a:t>Konstitusi</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memuat</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baik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peraturan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tertulis</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maupun</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tidak</a:t>
            </a:r>
            <a:r>
              <a:rPr lang="en-US" dirty="0" smtClean="0">
                <a:solidFill>
                  <a:schemeClr val="tx1"/>
                </a:solidFill>
                <a:latin typeface="Palatino Linotype" panose="02040502050505030304" pitchFamily="18" charset="0"/>
              </a:rPr>
              <a:t> </a:t>
            </a:r>
            <a:r>
              <a:rPr lang="en-US" dirty="0" err="1" smtClean="0">
                <a:solidFill>
                  <a:schemeClr val="tx1"/>
                </a:solidFill>
                <a:latin typeface="Palatino Linotype" panose="02040502050505030304" pitchFamily="18" charset="0"/>
              </a:rPr>
              <a:t>tertulis</a:t>
            </a:r>
            <a:endParaRPr lang="en-US"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311297400"/>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2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ircle(in)">
                                      <p:cBhvr>
                                        <p:cTn id="23"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533363" y="798490"/>
            <a:ext cx="5808372" cy="1043189"/>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600" b="1" dirty="0" smtClean="0">
                <a:solidFill>
                  <a:schemeClr val="bg2"/>
                </a:solidFill>
                <a:latin typeface="Palatino Linotype" panose="02040502050505030304" pitchFamily="18" charset="0"/>
              </a:rPr>
              <a:t>KONSTITUSI</a:t>
            </a:r>
            <a:endParaRPr lang="en-US" sz="3600" b="1" dirty="0">
              <a:solidFill>
                <a:schemeClr val="bg2"/>
              </a:solidFill>
              <a:latin typeface="Palatino Linotype" panose="02040502050505030304" pitchFamily="18" charset="0"/>
            </a:endParaRPr>
          </a:p>
        </p:txBody>
      </p:sp>
      <p:sp>
        <p:nvSpPr>
          <p:cNvPr id="4" name="Rounded Rectangle 3"/>
          <p:cNvSpPr/>
          <p:nvPr/>
        </p:nvSpPr>
        <p:spPr>
          <a:xfrm>
            <a:off x="2678806" y="2279561"/>
            <a:ext cx="8448540" cy="42242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solidFill>
                  <a:schemeClr val="tx1"/>
                </a:solidFill>
                <a:latin typeface="Palatino Linotype" panose="02040502050505030304" pitchFamily="18" charset="0"/>
              </a:rPr>
              <a:t>Konstitusi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berasal</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dari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bahasa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Inggris</a:t>
            </a:r>
            <a:r>
              <a:rPr lang="en-US" sz="2400" dirty="0" smtClean="0">
                <a:solidFill>
                  <a:schemeClr val="tx1"/>
                </a:solidFill>
                <a:latin typeface="Palatino Linotype" panose="02040502050505030304" pitchFamily="18" charset="0"/>
              </a:rPr>
              <a:t> “constitution” </a:t>
            </a:r>
            <a:r>
              <a:rPr lang="en-US" sz="2400" dirty="0" err="1" smtClean="0">
                <a:solidFill>
                  <a:schemeClr val="tx1"/>
                </a:solidFill>
                <a:latin typeface="Palatino Linotype" panose="02040502050505030304" pitchFamily="18" charset="0"/>
              </a:rPr>
              <a:t>atau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bahasa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Belanda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constitutie</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adalah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sebuah</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norma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sistem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politik</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hukum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bentukan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pada</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pemerintahan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a:t>
            </a:r>
          </a:p>
          <a:p>
            <a:pPr algn="just"/>
            <a:r>
              <a:rPr lang="en-US" sz="2400" dirty="0" err="1" smtClean="0">
                <a:solidFill>
                  <a:schemeClr val="tx1"/>
                </a:solidFill>
                <a:latin typeface="Palatino Linotype" panose="02040502050505030304" pitchFamily="18" charset="0"/>
              </a:rPr>
              <a:t>Dalam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arti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luas</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mengandung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pengertian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keseluruhan-keseluruhan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atau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hukum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a:t>
            </a:r>
          </a:p>
          <a:p>
            <a:pPr algn="just"/>
            <a:r>
              <a:rPr lang="en-US" sz="2400" dirty="0" err="1" smtClean="0">
                <a:solidFill>
                  <a:schemeClr val="tx1"/>
                </a:solidFill>
                <a:latin typeface="Palatino Linotype" panose="02040502050505030304" pitchFamily="18" charset="0"/>
              </a:rPr>
              <a:t>Dalam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arti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sempit</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mengandung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pengertian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piagam</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atau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undang-undang</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yaitu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suatu</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dokumen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lengkap</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mengenai</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peraturan-peraturan</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dasar</a:t>
            </a:r>
            <a:r>
              <a:rPr lang="en-US" sz="2400" dirty="0" smtClean="0">
                <a:solidFill>
                  <a:schemeClr val="tx1"/>
                </a:solidFill>
                <a:latin typeface="Palatino Linotype" panose="02040502050505030304" pitchFamily="18" charset="0"/>
              </a:rPr>
              <a:t> </a:t>
            </a:r>
            <a:r>
              <a:rPr lang="en-US" sz="2400" dirty="0" err="1" smtClean="0">
                <a:solidFill>
                  <a:schemeClr val="tx1"/>
                </a:solidFill>
                <a:latin typeface="Palatino Linotype" panose="02040502050505030304" pitchFamily="18" charset="0"/>
              </a:rPr>
              <a:t>negara</a:t>
            </a:r>
            <a:r>
              <a:rPr lang="en-US" sz="2400" dirty="0" smtClean="0">
                <a:solidFill>
                  <a:schemeClr val="tx1"/>
                </a:solidFill>
                <a:latin typeface="Palatino Linotype" panose="02040502050505030304" pitchFamily="18" charset="0"/>
              </a:rPr>
              <a:t>.</a:t>
            </a:r>
            <a:endParaRPr lang="en-US" sz="2400" dirty="0">
              <a:solidFill>
                <a:schemeClr val="tx1"/>
              </a:solidFill>
              <a:latin typeface="Palatino Linotype" panose="02040502050505030304" pitchFamily="18" charset="0"/>
            </a:endParaRPr>
          </a:p>
        </p:txBody>
      </p:sp>
    </p:spTree>
    <p:extLst>
      <p:ext uri="{BB962C8B-B14F-4D97-AF65-F5344CB8AC3E}">
        <p14:creationId xmlns="" xmlns:p14="http://schemas.microsoft.com/office/powerpoint/2010/main" val="2001176450"/>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Feathered" id="{EEC9B30E-2747-4D42-BCBE-A02BDEEEA114}" vid="{AACE42CE-5C67-4514-8A89-3472F564E146}"/>
    </a:ext>
  </a:extLst>
</a:theme>
</file>

<file path=docProps/app.xml><?xml version="1.0" encoding="utf-8"?>
<Properties xmlns="http://schemas.openxmlformats.org/officeDocument/2006/extended-properties" xmlns:vt="http://schemas.openxmlformats.org/officeDocument/2006/docPropsVTypes">
  <Template>TM10001104[[fn=Feathered]]</Template>
  <TotalTime>772</TotalTime>
  <Words>1497</Words>
  <Application>Microsoft Office PowerPoint</Application>
  <PresentationFormat>Custom</PresentationFormat>
  <Paragraphs>176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Feathered</vt:lpstr>
      <vt:lpstr>NEGARA DAN KONSTITUSI</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NEGARA DAN KONSTITUSI</dc:title>
  <dc:creator>TOSHIBA</dc:creator>
  <cp:lastModifiedBy>Zeco</cp:lastModifiedBy>
  <cp:revision>31</cp:revision>
  <dcterms:created xsi:type="dcterms:W3CDTF">2017-07-20T01:31:38Z</dcterms:created>
  <dcterms:modified xsi:type="dcterms:W3CDTF">2020-11-05T23:52:45Z</dcterms:modified>
</cp:coreProperties>
</file>