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9249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341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79980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36630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15401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67953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52151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81746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7866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73101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83975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47C74-DDCF-410C-82F0-B872D7E4721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8327E-7C7D-4660-92B6-615831B1F65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20816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09" t="45238" r="45452" b="15476"/>
          <a:stretch/>
        </p:blipFill>
        <p:spPr bwMode="auto">
          <a:xfrm>
            <a:off x="0" y="188640"/>
            <a:ext cx="9128141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91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5" t="17063" r="21717" b="9281"/>
          <a:stretch/>
        </p:blipFill>
        <p:spPr bwMode="auto">
          <a:xfrm>
            <a:off x="-23370" y="188640"/>
            <a:ext cx="9144000" cy="5388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19" t="42461" r="24256" b="32142"/>
          <a:stretch/>
        </p:blipFill>
        <p:spPr bwMode="auto">
          <a:xfrm>
            <a:off x="6588224" y="3284984"/>
            <a:ext cx="2293258" cy="185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19" t="42461" r="24256" b="32142"/>
          <a:stretch/>
        </p:blipFill>
        <p:spPr bwMode="auto">
          <a:xfrm>
            <a:off x="755576" y="311026"/>
            <a:ext cx="1008112" cy="381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6720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6" t="16477" r="29721" b="8333"/>
          <a:stretch/>
        </p:blipFill>
        <p:spPr bwMode="auto">
          <a:xfrm>
            <a:off x="0" y="18047"/>
            <a:ext cx="9144000" cy="6625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8168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3" t="29564" r="31841" b="9722"/>
          <a:stretch/>
        </p:blipFill>
        <p:spPr bwMode="auto">
          <a:xfrm>
            <a:off x="-10570" y="332656"/>
            <a:ext cx="9047066" cy="5767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19" t="42461" r="24256" b="32142"/>
          <a:stretch/>
        </p:blipFill>
        <p:spPr bwMode="auto">
          <a:xfrm>
            <a:off x="7236296" y="4046357"/>
            <a:ext cx="1666712" cy="1350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829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</cp:revision>
  <dcterms:created xsi:type="dcterms:W3CDTF">2020-08-24T08:00:31Z</dcterms:created>
  <dcterms:modified xsi:type="dcterms:W3CDTF">2020-08-24T08:16:47Z</dcterms:modified>
</cp:coreProperties>
</file>