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56" r:id="rId2"/>
    <p:sldId id="268" r:id="rId3"/>
    <p:sldId id="263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DBFE6-551F-4CDE-92A8-564BCB789D64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8470B-6896-49A5-9A65-7637504BC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2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8470B-6896-49A5-9A65-7637504BC8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6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917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31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230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801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60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12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993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531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811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0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47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126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643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08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1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926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34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F1DB9D-8805-4263-9726-A78EE6A02E67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E6BEC2-F20A-4B33-8A7C-823031655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9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enerbitgoodwood.com/index.php/Jasispol/inde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IMPLEMENTASI KEBIJAKAN PUBLIK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6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PERTEMUAN 8: UTS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Membuat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Artikel</a:t>
            </a:r>
            <a:r>
              <a:rPr lang="en-US" sz="3600" b="1" dirty="0" smtClean="0"/>
              <a:t>, Submitted </a:t>
            </a:r>
            <a:r>
              <a:rPr lang="en-US" sz="3600" b="1" dirty="0" err="1" smtClean="0"/>
              <a:t>Ke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ditentukan</a:t>
            </a:r>
            <a:r>
              <a:rPr lang="en-US" sz="3600" b="1" dirty="0" smtClean="0"/>
              <a:t> (link </a:t>
            </a:r>
            <a:r>
              <a:rPr lang="en-US" sz="3600" b="1" dirty="0" err="1" smtClean="0"/>
              <a:t>Jurnal</a:t>
            </a:r>
            <a:r>
              <a:rPr lang="en-US" sz="3600" b="1" dirty="0"/>
              <a:t>: </a:t>
            </a:r>
            <a:r>
              <a:rPr lang="en-US" sz="3600" b="1" dirty="0">
                <a:hlinkClick r:id="rId2"/>
              </a:rPr>
              <a:t>https://</a:t>
            </a:r>
            <a:r>
              <a:rPr lang="en-US" sz="3600" b="1" dirty="0" smtClean="0">
                <a:hlinkClick r:id="rId2"/>
              </a:rPr>
              <a:t>penerbitgoodwood.com/index.php/Jasispol/index</a:t>
            </a:r>
            <a:r>
              <a:rPr lang="en-US" sz="3600" b="1" dirty="0" smtClean="0"/>
              <a:t>)</a:t>
            </a:r>
          </a:p>
          <a:p>
            <a:r>
              <a:rPr lang="en-US" sz="3600" b="1" dirty="0" err="1" smtClean="0"/>
              <a:t>Membuat</a:t>
            </a:r>
            <a:r>
              <a:rPr lang="en-US" sz="3600" b="1" dirty="0" smtClean="0"/>
              <a:t> </a:t>
            </a:r>
            <a:r>
              <a:rPr lang="en-US" sz="3600" b="1" dirty="0" smtClean="0"/>
              <a:t>PPT Per </a:t>
            </a:r>
            <a:r>
              <a:rPr lang="en-US" sz="3600" b="1" dirty="0" err="1" smtClean="0"/>
              <a:t>Pertemuan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04109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2057400"/>
            <a:ext cx="9144000" cy="4800600"/>
          </a:xfrm>
        </p:spPr>
        <p:txBody>
          <a:bodyPr>
            <a:normAutofit/>
          </a:bodyPr>
          <a:lstStyle/>
          <a:p>
            <a:pPr lvl="0"/>
            <a:r>
              <a:rPr lang="en-US" sz="2800" b="1" dirty="0">
                <a:solidFill>
                  <a:srgbClr val="FF0000"/>
                </a:solidFill>
              </a:rPr>
              <a:t>MENGAPA </a:t>
            </a:r>
            <a:r>
              <a:rPr lang="id-ID" sz="2800" b="1" dirty="0"/>
              <a:t> suatu kebijakan yang sudah dirumuskan dengan baik, dengan melalui proses deliberasi yang panjang, kemudian gagal diimplementasikan ?</a:t>
            </a:r>
            <a:endParaRPr lang="en-US" sz="2800" b="1" dirty="0"/>
          </a:p>
          <a:p>
            <a:pPr lvl="0"/>
            <a:r>
              <a:rPr lang="en-US" sz="2800" b="1" dirty="0">
                <a:solidFill>
                  <a:srgbClr val="FF0000"/>
                </a:solidFill>
              </a:rPr>
              <a:t>MENGAPA </a:t>
            </a:r>
            <a:r>
              <a:rPr lang="id-ID" sz="2800" b="1" dirty="0"/>
              <a:t> suatu kebijakan nasional  yang sama diimplementasikan oleh pemerintah daerah memiliki variasi keberhasilan implementasi yang berbeda-beda</a:t>
            </a:r>
            <a:r>
              <a:rPr lang="en-US" sz="2800" b="1" dirty="0"/>
              <a:t>?</a:t>
            </a:r>
          </a:p>
          <a:p>
            <a:pPr lvl="0"/>
            <a:r>
              <a:rPr lang="en-US" sz="2800" b="1" dirty="0">
                <a:solidFill>
                  <a:srgbClr val="FF0000"/>
                </a:solidFill>
              </a:rPr>
              <a:t>MENGAPA</a:t>
            </a:r>
            <a:r>
              <a:rPr lang="en-US" sz="2800" b="1" dirty="0"/>
              <a:t> </a:t>
            </a:r>
            <a:r>
              <a:rPr lang="id-ID" sz="2800" b="1" dirty="0"/>
              <a:t> suatu jenis kebijakan tertentu lebih mudah/lebih berhasil diimplementasikan dibanding dengan yang lain?.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5964" y="274638"/>
            <a:ext cx="10127672" cy="154030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CONTOH REALITAS IMPLEMENTASI DAN ANALISIS REALITAS, MENGAPA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1611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945" y="533400"/>
            <a:ext cx="836814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4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PERTEMUAN 1: STUDI IMPLEMENTASI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MATERI/POKOK BAHASAN</a:t>
            </a:r>
          </a:p>
          <a:p>
            <a:pPr marL="514350" indent="-514350">
              <a:buAutoNum type="arabicPeriod"/>
            </a:pPr>
            <a:r>
              <a:rPr lang="en-US" sz="2800" b="1" dirty="0" smtClean="0"/>
              <a:t>FOKUS KAJIAN IMPLEMENTASI KEBIJAKAN</a:t>
            </a:r>
          </a:p>
          <a:p>
            <a:pPr marL="514350" indent="-514350">
              <a:buAutoNum type="arabicPeriod"/>
            </a:pPr>
            <a:r>
              <a:rPr lang="en-US" sz="2800" b="1" dirty="0" smtClean="0"/>
              <a:t>TEORI-TEORI YANG DIGUNAKAN UNTUK MENJELASKAN FENOMEA IMPLEMENTASI</a:t>
            </a:r>
          </a:p>
          <a:p>
            <a:pPr marL="514350" indent="-514350">
              <a:buAutoNum type="arabicPeriod"/>
            </a:pPr>
            <a:r>
              <a:rPr lang="en-US" sz="2800" b="1" dirty="0" smtClean="0"/>
              <a:t>METODOLOGI STUDI IMPLEMENTASI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33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PERTEMUAN 2: PENGANTAR, PERLUNYANYA REVITALISASI STUDI IMPLEMENTASI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DISKUSI/PEMBAHASAN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Mengapa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Lebih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Banyak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kebijakan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gagal</a:t>
            </a:r>
            <a:r>
              <a:rPr lang="en-US" sz="2800" b="1" dirty="0" smtClean="0"/>
              <a:t> di banding Yang </a:t>
            </a:r>
            <a:r>
              <a:rPr lang="en-US" sz="2800" b="1" dirty="0" err="1" smtClean="0"/>
              <a:t>Berhasil</a:t>
            </a:r>
            <a:r>
              <a:rPr lang="en-US" sz="2800" b="1" dirty="0" smtClean="0"/>
              <a:t>?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Konseptualisasi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Dua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Pendekatan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r>
              <a:rPr lang="en-US" sz="2800" b="1" dirty="0" smtClean="0"/>
              <a:t> (Proses/</a:t>
            </a:r>
            <a:r>
              <a:rPr lang="en-US" sz="2800" b="1" dirty="0" err="1" smtClean="0"/>
              <a:t>manajemen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studi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6487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PERTEMUAN 3: PERKEMBANGAN STUDI IMPLEMENTASI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DISKUSI/BAHASAN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Perkembangan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Studi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Gugatan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kemandegan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Studi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Beberapa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Kandidat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Generasi</a:t>
            </a:r>
            <a:r>
              <a:rPr lang="en-US" sz="2800" b="1" dirty="0" smtClean="0"/>
              <a:t> IV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Upaya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membangun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Arah</a:t>
            </a:r>
            <a:r>
              <a:rPr lang="en-US" sz="2800" b="1" dirty="0" smtClean="0"/>
              <a:t>: </a:t>
            </a:r>
            <a:r>
              <a:rPr lang="en-US" sz="2800" b="1" dirty="0" err="1" smtClean="0"/>
              <a:t>Tantangan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Studi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Pendekatan</a:t>
            </a:r>
            <a:r>
              <a:rPr lang="en-US" sz="2800" b="1" dirty="0" smtClean="0"/>
              <a:t> Democratic Governance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207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26714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PERTEMUAN 4: PROSES IMPLEMENTASI KEBIJAKAN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DISKUSI/BAHASAN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Keterkaitan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antar</a:t>
            </a:r>
            <a:r>
              <a:rPr lang="en-US" sz="2800" b="1" dirty="0" smtClean="0"/>
              <a:t> variable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Kompleksitas</a:t>
            </a:r>
            <a:r>
              <a:rPr lang="en-US" sz="2800" b="1" dirty="0" smtClean="0"/>
              <a:t> Proses </a:t>
            </a:r>
            <a:r>
              <a:rPr lang="en-US" sz="2800" b="1" dirty="0" err="1" smtClean="0"/>
              <a:t>Implementasi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Keterlibatan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Publik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Permasalahan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proses </a:t>
            </a:r>
            <a:r>
              <a:rPr lang="en-US" sz="2800" b="1" dirty="0" err="1" smtClean="0"/>
              <a:t>Implementasi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Faktor-Faktor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bekerja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0204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PERTEMUAN 5: MENILAI KINERJA IMPLEMENTASI KEBIJAKAN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/>
              <a:t>DISKUSI/BAHASAN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Kerangka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pengukuran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kinerja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Indikator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Pengukuran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Kinerja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Indikator</a:t>
            </a:r>
            <a:r>
              <a:rPr lang="en-US" sz="2800" b="1" dirty="0" smtClean="0"/>
              <a:t> Policy Output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Problema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Pengukuran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Kinerja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Pengembangan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Dimensi</a:t>
            </a:r>
            <a:endParaRPr lang="en-US" sz="2800" b="1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55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PERTEMUAN 6: ORGANISASI DALAM IMPLEMENTASI KEBIJAKAN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DISKUSI/BAHASAN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Siapa</a:t>
            </a:r>
            <a:r>
              <a:rPr lang="en-US" sz="2800" b="1" dirty="0" smtClean="0"/>
              <a:t> implementing agency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Kapasitas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Organisasi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Koordinasi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Interaksi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antar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aktor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7945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PERTEMUAN 7: PERAN BIROKRAT GARDA DEPAN DALAM IMPLEMENTASI KEBIJAKAN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DISKUSI/BAHASAN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Birokrat</a:t>
            </a:r>
            <a:r>
              <a:rPr lang="en-US" sz="2800" b="1" dirty="0" smtClean="0"/>
              <a:t> Garda </a:t>
            </a:r>
            <a:r>
              <a:rPr lang="en-US" sz="2800" b="1" dirty="0" err="1" smtClean="0"/>
              <a:t>Depan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Penyampai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Informasi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Kejelasan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Prosedur</a:t>
            </a:r>
            <a:r>
              <a:rPr lang="en-US" sz="2800" b="1" dirty="0" smtClean="0"/>
              <a:t> vs </a:t>
            </a:r>
            <a:r>
              <a:rPr lang="en-US" sz="2800" b="1" dirty="0" err="1" smtClean="0"/>
              <a:t>Diskresi</a:t>
            </a:r>
            <a:r>
              <a:rPr lang="en-US" sz="2800" b="1" dirty="0" smtClean="0"/>
              <a:t>: </a:t>
            </a:r>
            <a:r>
              <a:rPr lang="en-US" sz="2800" b="1" dirty="0" err="1" smtClean="0"/>
              <a:t>Problematika</a:t>
            </a:r>
            <a:r>
              <a:rPr lang="en-US" sz="2800" b="1" dirty="0" smtClean="0"/>
              <a:t> Street Level </a:t>
            </a:r>
            <a:r>
              <a:rPr lang="en-US" sz="2800" b="1" dirty="0" err="1" smtClean="0"/>
              <a:t>Bureucrats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Mengukur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Kinerja</a:t>
            </a:r>
            <a:r>
              <a:rPr lang="en-US" sz="2800" b="1" dirty="0" smtClean="0"/>
              <a:t> Garda </a:t>
            </a:r>
            <a:r>
              <a:rPr lang="en-US" sz="2800" b="1" dirty="0" err="1" smtClean="0"/>
              <a:t>Depan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Implementasi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Kebijakan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7077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93</TotalTime>
  <Words>260</Words>
  <Application>Microsoft Office PowerPoint</Application>
  <PresentationFormat>Widescreen</PresentationFormat>
  <Paragraphs>50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Garamond</vt:lpstr>
      <vt:lpstr>Organic</vt:lpstr>
      <vt:lpstr>IMPLEMENTASI KEBIJAKAN PUBLIK</vt:lpstr>
      <vt:lpstr>PowerPoint Presentation</vt:lpstr>
      <vt:lpstr>PERTEMUAN 1: STUDI IMPLEMENTASI</vt:lpstr>
      <vt:lpstr>PERTEMUAN 2: PENGANTAR, PERLUNYANYA REVITALISASI STUDI IMPLEMENTASI</vt:lpstr>
      <vt:lpstr>PERTEMUAN 3: PERKEMBANGAN STUDI IMPLEMENTASI</vt:lpstr>
      <vt:lpstr>PERTEMUAN 4: PROSES IMPLEMENTASI KEBIJAKAN </vt:lpstr>
      <vt:lpstr>PERTEMUAN 5: MENILAI KINERJA IMPLEMENTASI KEBIJAKAN</vt:lpstr>
      <vt:lpstr>PERTEMUAN 6: ORGANISASI DALAM IMPLEMENTASI KEBIJAKAN</vt:lpstr>
      <vt:lpstr>PERTEMUAN 7: PERAN BIROKRAT GARDA DEPAN DALAM IMPLEMENTASI KEBIJAKAN</vt:lpstr>
      <vt:lpstr>PERTEMUAN 8: UTS</vt:lpstr>
      <vt:lpstr> CONTOH REALITAS IMPLEMENTASI DAN ANALISIS REALITAS, MENGAPA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IMPLEMENTASI KEBIJAKAN PUBLIK</dc:title>
  <dc:creator>hp</dc:creator>
  <cp:lastModifiedBy>hp</cp:lastModifiedBy>
  <cp:revision>8</cp:revision>
  <dcterms:created xsi:type="dcterms:W3CDTF">2021-03-25T23:07:06Z</dcterms:created>
  <dcterms:modified xsi:type="dcterms:W3CDTF">2021-03-26T01:05:37Z</dcterms:modified>
</cp:coreProperties>
</file>