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72" r:id="rId6"/>
    <p:sldId id="273" r:id="rId7"/>
    <p:sldId id="262" r:id="rId8"/>
    <p:sldId id="274" r:id="rId9"/>
    <p:sldId id="275" r:id="rId10"/>
    <p:sldId id="276" r:id="rId11"/>
    <p:sldId id="261" r:id="rId12"/>
    <p:sldId id="264" r:id="rId13"/>
    <p:sldId id="260" r:id="rId14"/>
    <p:sldId id="278" r:id="rId15"/>
    <p:sldId id="263" r:id="rId16"/>
    <p:sldId id="277" r:id="rId17"/>
    <p:sldId id="265" r:id="rId18"/>
    <p:sldId id="268" r:id="rId19"/>
    <p:sldId id="266" r:id="rId20"/>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5" d="100"/>
          <a:sy n="45" d="100"/>
        </p:scale>
        <p:origin x="-804" y="-108"/>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88614" y="1302083"/>
            <a:ext cx="16110771" cy="21971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552458" y="5978953"/>
            <a:ext cx="15183083" cy="10922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94DDDE"/>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800" b="1" i="0">
                <a:solidFill>
                  <a:srgbClr val="2A4A8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600" b="0" i="0">
                <a:solidFill>
                  <a:srgbClr val="2A4A81"/>
                </a:solidFill>
                <a:latin typeface="Microsoft Sans Serif"/>
                <a:cs typeface="Microsoft Sans Serif"/>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2A4A81"/>
                </a:solidFill>
                <a:latin typeface="Arial"/>
                <a:cs typeface="Arial"/>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881131" y="2521128"/>
            <a:ext cx="5574030" cy="6424930"/>
          </a:xfrm>
          <a:prstGeom prst="rect">
            <a:avLst/>
          </a:prstGeom>
        </p:spPr>
        <p:txBody>
          <a:bodyPr wrap="square" lIns="0" tIns="0" rIns="0" bIns="0">
            <a:spAutoFit/>
          </a:bodyPr>
          <a:lstStyle>
            <a:lvl1pPr>
              <a:defRPr sz="6400" b="1" i="0">
                <a:solidFill>
                  <a:srgbClr val="2A4A8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2A4A81"/>
          </a:solidFill>
        </p:spPr>
        <p:txBody>
          <a:bodyPr wrap="square" lIns="0" tIns="0" rIns="0" bIns="0" rtlCol="0"/>
          <a:lstStyle/>
          <a:p>
            <a:endParaRPr/>
          </a:p>
        </p:txBody>
      </p:sp>
      <p:sp>
        <p:nvSpPr>
          <p:cNvPr id="17" name="bg object 17"/>
          <p:cNvSpPr/>
          <p:nvPr/>
        </p:nvSpPr>
        <p:spPr>
          <a:xfrm>
            <a:off x="10499726" y="2796344"/>
            <a:ext cx="6290310" cy="5392420"/>
          </a:xfrm>
          <a:custGeom>
            <a:avLst/>
            <a:gdLst/>
            <a:ahLst/>
            <a:cxnLst/>
            <a:rect l="l" t="t" r="r" b="b"/>
            <a:pathLst>
              <a:path w="6290309" h="5392420">
                <a:moveTo>
                  <a:pt x="4441696" y="2614487"/>
                </a:moveTo>
                <a:lnTo>
                  <a:pt x="4149451" y="2614487"/>
                </a:lnTo>
                <a:lnTo>
                  <a:pt x="5064602" y="684260"/>
                </a:lnTo>
                <a:lnTo>
                  <a:pt x="4824646" y="575749"/>
                </a:lnTo>
                <a:lnTo>
                  <a:pt x="5535579" y="0"/>
                </a:lnTo>
                <a:lnTo>
                  <a:pt x="5544561" y="792771"/>
                </a:lnTo>
                <a:lnTo>
                  <a:pt x="5305834" y="792771"/>
                </a:lnTo>
                <a:lnTo>
                  <a:pt x="4441696" y="2614487"/>
                </a:lnTo>
                <a:close/>
              </a:path>
              <a:path w="6290309" h="5392420">
                <a:moveTo>
                  <a:pt x="5545790" y="901283"/>
                </a:moveTo>
                <a:lnTo>
                  <a:pt x="5305834" y="792771"/>
                </a:lnTo>
                <a:lnTo>
                  <a:pt x="5544561" y="792771"/>
                </a:lnTo>
                <a:lnTo>
                  <a:pt x="5545790" y="901283"/>
                </a:lnTo>
                <a:close/>
              </a:path>
              <a:path w="6290309" h="5392420">
                <a:moveTo>
                  <a:pt x="2151945" y="4434925"/>
                </a:moveTo>
                <a:lnTo>
                  <a:pt x="1922200" y="4303435"/>
                </a:lnTo>
                <a:lnTo>
                  <a:pt x="3290459" y="1861290"/>
                </a:lnTo>
                <a:lnTo>
                  <a:pt x="3813133" y="2319591"/>
                </a:lnTo>
                <a:lnTo>
                  <a:pt x="3336409" y="2319591"/>
                </a:lnTo>
                <a:lnTo>
                  <a:pt x="2151945" y="4434925"/>
                </a:lnTo>
                <a:close/>
              </a:path>
              <a:path w="6290309" h="5392420">
                <a:moveTo>
                  <a:pt x="5330609" y="3162150"/>
                </a:moveTo>
                <a:lnTo>
                  <a:pt x="4626810" y="3162150"/>
                </a:lnTo>
                <a:lnTo>
                  <a:pt x="5347954" y="2745977"/>
                </a:lnTo>
                <a:lnTo>
                  <a:pt x="5347954" y="2062993"/>
                </a:lnTo>
                <a:lnTo>
                  <a:pt x="6289909" y="2608104"/>
                </a:lnTo>
                <a:lnTo>
                  <a:pt x="5330609" y="3162150"/>
                </a:lnTo>
                <a:close/>
              </a:path>
              <a:path w="6290309" h="5392420">
                <a:moveTo>
                  <a:pt x="4215822" y="3090660"/>
                </a:moveTo>
                <a:lnTo>
                  <a:pt x="3336409" y="2319591"/>
                </a:lnTo>
                <a:lnTo>
                  <a:pt x="3813133" y="2319591"/>
                </a:lnTo>
                <a:lnTo>
                  <a:pt x="4149451" y="2614487"/>
                </a:lnTo>
                <a:lnTo>
                  <a:pt x="4441696" y="2614487"/>
                </a:lnTo>
                <a:lnTo>
                  <a:pt x="4215822" y="3090660"/>
                </a:lnTo>
                <a:close/>
              </a:path>
              <a:path w="6290309" h="5392420">
                <a:moveTo>
                  <a:pt x="4316049" y="3748112"/>
                </a:moveTo>
                <a:lnTo>
                  <a:pt x="3598063" y="3748112"/>
                </a:lnTo>
                <a:lnTo>
                  <a:pt x="4319207" y="3331939"/>
                </a:lnTo>
                <a:lnTo>
                  <a:pt x="4319207" y="2984702"/>
                </a:lnTo>
                <a:lnTo>
                  <a:pt x="4626810" y="3162150"/>
                </a:lnTo>
                <a:lnTo>
                  <a:pt x="5330609" y="3162150"/>
                </a:lnTo>
                <a:lnTo>
                  <a:pt x="4316049" y="3748112"/>
                </a:lnTo>
                <a:close/>
              </a:path>
              <a:path w="6290309" h="5392420">
                <a:moveTo>
                  <a:pt x="3248440" y="4364713"/>
                </a:moveTo>
                <a:lnTo>
                  <a:pt x="2582079" y="4364713"/>
                </a:lnTo>
                <a:lnTo>
                  <a:pt x="3303223" y="3948539"/>
                </a:lnTo>
                <a:lnTo>
                  <a:pt x="3303223" y="3578324"/>
                </a:lnTo>
                <a:lnTo>
                  <a:pt x="3598063" y="3748112"/>
                </a:lnTo>
                <a:lnTo>
                  <a:pt x="4316049" y="3748112"/>
                </a:lnTo>
                <a:lnTo>
                  <a:pt x="3248440" y="4364713"/>
                </a:lnTo>
                <a:close/>
              </a:path>
              <a:path w="6290309" h="5392420">
                <a:moveTo>
                  <a:pt x="1469092" y="5392380"/>
                </a:moveTo>
                <a:lnTo>
                  <a:pt x="0" y="4543437"/>
                </a:lnTo>
                <a:lnTo>
                  <a:pt x="815594" y="4072370"/>
                </a:lnTo>
                <a:lnTo>
                  <a:pt x="815594" y="4535778"/>
                </a:lnTo>
                <a:lnTo>
                  <a:pt x="1538015" y="4953228"/>
                </a:lnTo>
                <a:lnTo>
                  <a:pt x="2229459" y="4953228"/>
                </a:lnTo>
                <a:lnTo>
                  <a:pt x="1469092" y="5392380"/>
                </a:lnTo>
                <a:close/>
              </a:path>
              <a:path w="6290309" h="5392420">
                <a:moveTo>
                  <a:pt x="2229459" y="4953228"/>
                </a:moveTo>
                <a:lnTo>
                  <a:pt x="1538015" y="4953228"/>
                </a:lnTo>
                <a:lnTo>
                  <a:pt x="2259159" y="4537054"/>
                </a:lnTo>
                <a:lnTo>
                  <a:pt x="2259159" y="4286840"/>
                </a:lnTo>
                <a:lnTo>
                  <a:pt x="2305108" y="4205137"/>
                </a:lnTo>
                <a:lnTo>
                  <a:pt x="2582079" y="4364713"/>
                </a:lnTo>
                <a:lnTo>
                  <a:pt x="3248440" y="4364713"/>
                </a:lnTo>
                <a:lnTo>
                  <a:pt x="2229459" y="4953228"/>
                </a:lnTo>
                <a:close/>
              </a:path>
            </a:pathLst>
          </a:custGeom>
          <a:solidFill>
            <a:srgbClr val="F0ABC1"/>
          </a:solidFill>
        </p:spPr>
        <p:txBody>
          <a:bodyPr wrap="square" lIns="0" tIns="0" rIns="0" bIns="0" rtlCol="0"/>
          <a:lstStyle/>
          <a:p>
            <a:endParaRPr/>
          </a:p>
        </p:txBody>
      </p:sp>
      <p:sp>
        <p:nvSpPr>
          <p:cNvPr id="18" name="bg object 18"/>
          <p:cNvSpPr/>
          <p:nvPr/>
        </p:nvSpPr>
        <p:spPr>
          <a:xfrm>
            <a:off x="16775595" y="5380193"/>
            <a:ext cx="13335" cy="12065"/>
          </a:xfrm>
          <a:custGeom>
            <a:avLst/>
            <a:gdLst/>
            <a:ahLst/>
            <a:cxnLst/>
            <a:rect l="l" t="t" r="r" b="b"/>
            <a:pathLst>
              <a:path w="13334" h="12064">
                <a:moveTo>
                  <a:pt x="5105" y="11489"/>
                </a:moveTo>
                <a:lnTo>
                  <a:pt x="2552" y="7659"/>
                </a:lnTo>
                <a:lnTo>
                  <a:pt x="0" y="0"/>
                </a:lnTo>
                <a:lnTo>
                  <a:pt x="12763" y="7659"/>
                </a:lnTo>
                <a:lnTo>
                  <a:pt x="5105" y="11489"/>
                </a:lnTo>
                <a:close/>
              </a:path>
            </a:pathLst>
          </a:custGeom>
          <a:solidFill>
            <a:srgbClr val="2A4A81"/>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10535464" y="4570825"/>
            <a:ext cx="6168654" cy="3589814"/>
          </a:xfrm>
          <a:prstGeom prst="rect">
            <a:avLst/>
          </a:prstGeom>
        </p:spPr>
      </p:pic>
      <p:sp>
        <p:nvSpPr>
          <p:cNvPr id="20" name="bg object 20"/>
          <p:cNvSpPr/>
          <p:nvPr/>
        </p:nvSpPr>
        <p:spPr>
          <a:xfrm>
            <a:off x="12383635" y="1975487"/>
            <a:ext cx="3439795" cy="5163185"/>
          </a:xfrm>
          <a:custGeom>
            <a:avLst/>
            <a:gdLst/>
            <a:ahLst/>
            <a:cxnLst/>
            <a:rect l="l" t="t" r="r" b="b"/>
            <a:pathLst>
              <a:path w="3439794" h="5163184">
                <a:moveTo>
                  <a:pt x="3425163" y="397024"/>
                </a:moveTo>
                <a:lnTo>
                  <a:pt x="2048560" y="397024"/>
                </a:lnTo>
                <a:lnTo>
                  <a:pt x="2737795" y="0"/>
                </a:lnTo>
                <a:lnTo>
                  <a:pt x="3425163" y="397024"/>
                </a:lnTo>
                <a:close/>
              </a:path>
              <a:path w="3439794" h="5163184">
                <a:moveTo>
                  <a:pt x="2402112" y="2005546"/>
                </a:moveTo>
                <a:lnTo>
                  <a:pt x="2038349" y="1796183"/>
                </a:lnTo>
                <a:lnTo>
                  <a:pt x="2038349" y="393194"/>
                </a:lnTo>
                <a:lnTo>
                  <a:pt x="2048560" y="397024"/>
                </a:lnTo>
                <a:lnTo>
                  <a:pt x="3425163" y="397024"/>
                </a:lnTo>
                <a:lnTo>
                  <a:pt x="3429583" y="399577"/>
                </a:lnTo>
                <a:lnTo>
                  <a:pt x="3439794" y="399577"/>
                </a:lnTo>
                <a:lnTo>
                  <a:pt x="3439794" y="690643"/>
                </a:lnTo>
                <a:lnTo>
                  <a:pt x="2699504" y="1290647"/>
                </a:lnTo>
                <a:lnTo>
                  <a:pt x="2942013" y="1420861"/>
                </a:lnTo>
                <a:lnTo>
                  <a:pt x="2667179" y="2000440"/>
                </a:lnTo>
                <a:lnTo>
                  <a:pt x="2412323" y="2000440"/>
                </a:lnTo>
                <a:lnTo>
                  <a:pt x="2402112" y="2005546"/>
                </a:lnTo>
                <a:close/>
              </a:path>
              <a:path w="3439794" h="5163184">
                <a:moveTo>
                  <a:pt x="3439794" y="399577"/>
                </a:moveTo>
                <a:lnTo>
                  <a:pt x="3429583" y="399577"/>
                </a:lnTo>
                <a:lnTo>
                  <a:pt x="3439794" y="394470"/>
                </a:lnTo>
                <a:lnTo>
                  <a:pt x="3439794" y="399577"/>
                </a:lnTo>
                <a:close/>
              </a:path>
              <a:path w="3439794" h="5163184">
                <a:moveTo>
                  <a:pt x="2741624" y="3958752"/>
                </a:moveTo>
                <a:lnTo>
                  <a:pt x="2421257" y="3773644"/>
                </a:lnTo>
                <a:lnTo>
                  <a:pt x="3433412" y="1640437"/>
                </a:lnTo>
                <a:lnTo>
                  <a:pt x="3439794" y="1644267"/>
                </a:lnTo>
                <a:lnTo>
                  <a:pt x="3439794" y="3554068"/>
                </a:lnTo>
                <a:lnTo>
                  <a:pt x="2741624" y="3957475"/>
                </a:lnTo>
                <a:lnTo>
                  <a:pt x="2741624" y="3958752"/>
                </a:lnTo>
                <a:close/>
              </a:path>
              <a:path w="3439794" h="5163184">
                <a:moveTo>
                  <a:pt x="2412323" y="2537891"/>
                </a:moveTo>
                <a:lnTo>
                  <a:pt x="2412323" y="2000440"/>
                </a:lnTo>
                <a:lnTo>
                  <a:pt x="2667179" y="2000440"/>
                </a:lnTo>
                <a:lnTo>
                  <a:pt x="2412323" y="2537891"/>
                </a:lnTo>
                <a:close/>
              </a:path>
              <a:path w="3439794" h="5163184">
                <a:moveTo>
                  <a:pt x="345893" y="3995773"/>
                </a:moveTo>
                <a:lnTo>
                  <a:pt x="0" y="3796623"/>
                </a:lnTo>
                <a:lnTo>
                  <a:pt x="6381" y="1939163"/>
                </a:lnTo>
                <a:lnTo>
                  <a:pt x="694340" y="1542139"/>
                </a:lnTo>
                <a:lnTo>
                  <a:pt x="1387405" y="1942993"/>
                </a:lnTo>
                <a:lnTo>
                  <a:pt x="1398892" y="1942993"/>
                </a:lnTo>
                <a:lnTo>
                  <a:pt x="1398892" y="2544273"/>
                </a:lnTo>
                <a:lnTo>
                  <a:pt x="1197227" y="2544273"/>
                </a:lnTo>
                <a:lnTo>
                  <a:pt x="386860" y="3990667"/>
                </a:lnTo>
                <a:lnTo>
                  <a:pt x="356105" y="3990667"/>
                </a:lnTo>
                <a:lnTo>
                  <a:pt x="345893" y="3995773"/>
                </a:lnTo>
                <a:close/>
              </a:path>
              <a:path w="3439794" h="5163184">
                <a:moveTo>
                  <a:pt x="1398892" y="1942993"/>
                </a:moveTo>
                <a:lnTo>
                  <a:pt x="1387405" y="1942993"/>
                </a:lnTo>
                <a:lnTo>
                  <a:pt x="1398892" y="1936609"/>
                </a:lnTo>
                <a:lnTo>
                  <a:pt x="1398892" y="1942993"/>
                </a:lnTo>
                <a:close/>
              </a:path>
              <a:path w="3439794" h="5163184">
                <a:moveTo>
                  <a:pt x="1398892" y="2652785"/>
                </a:moveTo>
                <a:lnTo>
                  <a:pt x="1197227" y="2544273"/>
                </a:lnTo>
                <a:lnTo>
                  <a:pt x="1398892" y="2544273"/>
                </a:lnTo>
                <a:lnTo>
                  <a:pt x="1398892" y="2652785"/>
                </a:lnTo>
                <a:close/>
              </a:path>
              <a:path w="3439794" h="5163184">
                <a:moveTo>
                  <a:pt x="698169" y="5162591"/>
                </a:moveTo>
                <a:lnTo>
                  <a:pt x="430133" y="5008121"/>
                </a:lnTo>
                <a:lnTo>
                  <a:pt x="1396339" y="3283428"/>
                </a:lnTo>
                <a:lnTo>
                  <a:pt x="1396339" y="4757907"/>
                </a:lnTo>
                <a:lnTo>
                  <a:pt x="698169" y="5161314"/>
                </a:lnTo>
                <a:lnTo>
                  <a:pt x="698169" y="5162591"/>
                </a:lnTo>
                <a:close/>
              </a:path>
              <a:path w="3439794" h="5163184">
                <a:moveTo>
                  <a:pt x="356105" y="4045561"/>
                </a:moveTo>
                <a:lnTo>
                  <a:pt x="356105" y="3990667"/>
                </a:lnTo>
                <a:lnTo>
                  <a:pt x="386860" y="3990667"/>
                </a:lnTo>
                <a:lnTo>
                  <a:pt x="356105" y="4045561"/>
                </a:lnTo>
                <a:close/>
              </a:path>
            </a:pathLst>
          </a:custGeom>
          <a:solidFill>
            <a:srgbClr val="94DDDE"/>
          </a:solidFill>
        </p:spPr>
        <p:txBody>
          <a:bodyPr wrap="square" lIns="0" tIns="0" rIns="0" bIns="0" rtlCol="0"/>
          <a:lstStyle/>
          <a:p>
            <a:endParaRPr/>
          </a:p>
        </p:txBody>
      </p:sp>
      <p:sp>
        <p:nvSpPr>
          <p:cNvPr id="21" name="bg object 21"/>
          <p:cNvSpPr/>
          <p:nvPr/>
        </p:nvSpPr>
        <p:spPr>
          <a:xfrm>
            <a:off x="11335742" y="3580180"/>
            <a:ext cx="3460750" cy="4146550"/>
          </a:xfrm>
          <a:custGeom>
            <a:avLst/>
            <a:gdLst/>
            <a:ahLst/>
            <a:cxnLst/>
            <a:rect l="l" t="t" r="r" b="b"/>
            <a:pathLst>
              <a:path w="3460750" h="4146550">
                <a:moveTo>
                  <a:pt x="2434020" y="337023"/>
                </a:moveTo>
                <a:lnTo>
                  <a:pt x="2303832" y="261704"/>
                </a:lnTo>
                <a:lnTo>
                  <a:pt x="2755664" y="0"/>
                </a:lnTo>
                <a:lnTo>
                  <a:pt x="3329539" y="331917"/>
                </a:lnTo>
                <a:lnTo>
                  <a:pt x="2444231" y="331917"/>
                </a:lnTo>
                <a:lnTo>
                  <a:pt x="2434020" y="337023"/>
                </a:lnTo>
                <a:close/>
              </a:path>
              <a:path w="3460750" h="4146550">
                <a:moveTo>
                  <a:pt x="3125809" y="1637884"/>
                </a:moveTo>
                <a:lnTo>
                  <a:pt x="2465929" y="1059582"/>
                </a:lnTo>
                <a:lnTo>
                  <a:pt x="2444231" y="1048092"/>
                </a:lnTo>
                <a:lnTo>
                  <a:pt x="2444231" y="331917"/>
                </a:lnTo>
                <a:lnTo>
                  <a:pt x="3329539" y="331917"/>
                </a:lnTo>
                <a:lnTo>
                  <a:pt x="3448728" y="400853"/>
                </a:lnTo>
                <a:lnTo>
                  <a:pt x="3460215" y="400853"/>
                </a:lnTo>
                <a:lnTo>
                  <a:pt x="3460215" y="933198"/>
                </a:lnTo>
                <a:lnTo>
                  <a:pt x="3125809" y="1637884"/>
                </a:lnTo>
                <a:close/>
              </a:path>
              <a:path w="3460750" h="4146550">
                <a:moveTo>
                  <a:pt x="3460215" y="400853"/>
                </a:moveTo>
                <a:lnTo>
                  <a:pt x="3448728" y="400853"/>
                </a:lnTo>
                <a:lnTo>
                  <a:pt x="3460215" y="395747"/>
                </a:lnTo>
                <a:lnTo>
                  <a:pt x="3460215" y="400853"/>
                </a:lnTo>
                <a:close/>
              </a:path>
              <a:path w="3460750" h="4146550">
                <a:moveTo>
                  <a:pt x="2762046" y="2942574"/>
                </a:moveTo>
                <a:lnTo>
                  <a:pt x="2444232" y="2758743"/>
                </a:lnTo>
                <a:lnTo>
                  <a:pt x="2444232" y="1678735"/>
                </a:lnTo>
                <a:lnTo>
                  <a:pt x="2506774" y="1567670"/>
                </a:lnTo>
                <a:lnTo>
                  <a:pt x="3387463" y="2340016"/>
                </a:lnTo>
                <a:lnTo>
                  <a:pt x="3460216" y="2340016"/>
                </a:lnTo>
                <a:lnTo>
                  <a:pt x="3460216" y="2537890"/>
                </a:lnTo>
                <a:lnTo>
                  <a:pt x="2762046" y="2941298"/>
                </a:lnTo>
                <a:lnTo>
                  <a:pt x="2762046" y="2942574"/>
                </a:lnTo>
                <a:close/>
              </a:path>
              <a:path w="3460750" h="4146550">
                <a:moveTo>
                  <a:pt x="3460216" y="2340016"/>
                </a:moveTo>
                <a:lnTo>
                  <a:pt x="3387463" y="2340016"/>
                </a:lnTo>
                <a:lnTo>
                  <a:pt x="3460216" y="2188101"/>
                </a:lnTo>
                <a:lnTo>
                  <a:pt x="3460216" y="2340016"/>
                </a:lnTo>
                <a:close/>
              </a:path>
              <a:path w="3460750" h="4146550">
                <a:moveTo>
                  <a:pt x="1386819" y="2389804"/>
                </a:moveTo>
                <a:lnTo>
                  <a:pt x="10210" y="2389804"/>
                </a:lnTo>
                <a:lnTo>
                  <a:pt x="698169" y="1991504"/>
                </a:lnTo>
                <a:lnTo>
                  <a:pt x="1386819" y="2389804"/>
                </a:lnTo>
                <a:close/>
              </a:path>
              <a:path w="3460750" h="4146550">
                <a:moveTo>
                  <a:pt x="703275" y="4146413"/>
                </a:moveTo>
                <a:lnTo>
                  <a:pt x="0" y="3740452"/>
                </a:lnTo>
                <a:lnTo>
                  <a:pt x="0" y="2385974"/>
                </a:lnTo>
                <a:lnTo>
                  <a:pt x="10210" y="2389804"/>
                </a:lnTo>
                <a:lnTo>
                  <a:pt x="1386819" y="2389804"/>
                </a:lnTo>
                <a:lnTo>
                  <a:pt x="1391234" y="2392357"/>
                </a:lnTo>
                <a:lnTo>
                  <a:pt x="1401444" y="2392357"/>
                </a:lnTo>
                <a:lnTo>
                  <a:pt x="1401444" y="2442145"/>
                </a:lnTo>
                <a:lnTo>
                  <a:pt x="853885" y="3418748"/>
                </a:lnTo>
                <a:lnTo>
                  <a:pt x="1075972" y="3537472"/>
                </a:lnTo>
                <a:lnTo>
                  <a:pt x="1323586" y="3679175"/>
                </a:lnTo>
                <a:lnTo>
                  <a:pt x="1401444" y="3679175"/>
                </a:lnTo>
                <a:lnTo>
                  <a:pt x="1401444" y="3741729"/>
                </a:lnTo>
                <a:lnTo>
                  <a:pt x="703275" y="4145136"/>
                </a:lnTo>
                <a:lnTo>
                  <a:pt x="703275" y="4146413"/>
                </a:lnTo>
                <a:close/>
              </a:path>
              <a:path w="3460750" h="4146550">
                <a:moveTo>
                  <a:pt x="1401444" y="2392357"/>
                </a:moveTo>
                <a:lnTo>
                  <a:pt x="1391234" y="2392357"/>
                </a:lnTo>
                <a:lnTo>
                  <a:pt x="1401444" y="2387251"/>
                </a:lnTo>
                <a:lnTo>
                  <a:pt x="1401444" y="2392357"/>
                </a:lnTo>
                <a:close/>
              </a:path>
              <a:path w="3460750" h="4146550">
                <a:moveTo>
                  <a:pt x="1401444" y="3679175"/>
                </a:moveTo>
                <a:lnTo>
                  <a:pt x="1323586" y="3679175"/>
                </a:lnTo>
                <a:lnTo>
                  <a:pt x="1401444" y="3541302"/>
                </a:lnTo>
                <a:lnTo>
                  <a:pt x="1401444" y="3679175"/>
                </a:lnTo>
                <a:close/>
              </a:path>
            </a:pathLst>
          </a:custGeom>
          <a:solidFill>
            <a:srgbClr val="F6B4A6"/>
          </a:solidFill>
        </p:spPr>
        <p:txBody>
          <a:bodyPr wrap="square" lIns="0" tIns="0" rIns="0" bIns="0" rtlCol="0"/>
          <a:lstStyle/>
          <a:p>
            <a:endParaRPr/>
          </a:p>
        </p:txBody>
      </p:sp>
      <p:sp>
        <p:nvSpPr>
          <p:cNvPr id="22" name="bg object 22"/>
          <p:cNvSpPr/>
          <p:nvPr/>
        </p:nvSpPr>
        <p:spPr>
          <a:xfrm>
            <a:off x="10478027" y="1951231"/>
            <a:ext cx="6330950" cy="6381750"/>
          </a:xfrm>
          <a:custGeom>
            <a:avLst/>
            <a:gdLst/>
            <a:ahLst/>
            <a:cxnLst/>
            <a:rect l="l" t="t" r="r" b="b"/>
            <a:pathLst>
              <a:path w="6330950" h="6381750">
                <a:moveTo>
                  <a:pt x="3945889" y="1774189"/>
                </a:moveTo>
                <a:lnTo>
                  <a:pt x="3905250" y="1774189"/>
                </a:lnTo>
                <a:lnTo>
                  <a:pt x="3905250" y="412750"/>
                </a:lnTo>
                <a:lnTo>
                  <a:pt x="4620259" y="0"/>
                </a:lnTo>
                <a:lnTo>
                  <a:pt x="4703832" y="48260"/>
                </a:lnTo>
                <a:lnTo>
                  <a:pt x="4620259" y="48260"/>
                </a:lnTo>
                <a:lnTo>
                  <a:pt x="3976370" y="419100"/>
                </a:lnTo>
                <a:lnTo>
                  <a:pt x="4033679" y="452119"/>
                </a:lnTo>
                <a:lnTo>
                  <a:pt x="3945889" y="452119"/>
                </a:lnTo>
                <a:lnTo>
                  <a:pt x="3945889" y="1774189"/>
                </a:lnTo>
                <a:close/>
              </a:path>
              <a:path w="6330950" h="6381750">
                <a:moveTo>
                  <a:pt x="4714257" y="793750"/>
                </a:moveTo>
                <a:lnTo>
                  <a:pt x="4626609" y="793750"/>
                </a:lnTo>
                <a:lnTo>
                  <a:pt x="5267959" y="422909"/>
                </a:lnTo>
                <a:lnTo>
                  <a:pt x="4620259" y="48260"/>
                </a:lnTo>
                <a:lnTo>
                  <a:pt x="4703832" y="48260"/>
                </a:lnTo>
                <a:lnTo>
                  <a:pt x="5341620" y="416559"/>
                </a:lnTo>
                <a:lnTo>
                  <a:pt x="5341620" y="458469"/>
                </a:lnTo>
                <a:lnTo>
                  <a:pt x="5298439" y="458469"/>
                </a:lnTo>
                <a:lnTo>
                  <a:pt x="4714257" y="793750"/>
                </a:lnTo>
                <a:close/>
              </a:path>
              <a:path w="6330950" h="6381750">
                <a:moveTo>
                  <a:pt x="4603750" y="1290605"/>
                </a:moveTo>
                <a:lnTo>
                  <a:pt x="4603750" y="830579"/>
                </a:lnTo>
                <a:lnTo>
                  <a:pt x="3945890" y="452119"/>
                </a:lnTo>
                <a:lnTo>
                  <a:pt x="4033679" y="452119"/>
                </a:lnTo>
                <a:lnTo>
                  <a:pt x="4626609" y="793750"/>
                </a:lnTo>
                <a:lnTo>
                  <a:pt x="4714257" y="793750"/>
                </a:lnTo>
                <a:lnTo>
                  <a:pt x="4645659" y="833119"/>
                </a:lnTo>
                <a:lnTo>
                  <a:pt x="4645659" y="1256646"/>
                </a:lnTo>
                <a:lnTo>
                  <a:pt x="4603750" y="1290605"/>
                </a:lnTo>
                <a:close/>
              </a:path>
              <a:path w="6330950" h="6381750">
                <a:moveTo>
                  <a:pt x="5006992" y="1291589"/>
                </a:moveTo>
                <a:lnTo>
                  <a:pt x="4603750" y="1291589"/>
                </a:lnTo>
                <a:lnTo>
                  <a:pt x="4645659" y="1257300"/>
                </a:lnTo>
                <a:lnTo>
                  <a:pt x="4645659" y="1256646"/>
                </a:lnTo>
                <a:lnTo>
                  <a:pt x="5298439" y="727709"/>
                </a:lnTo>
                <a:lnTo>
                  <a:pt x="5298439" y="458469"/>
                </a:lnTo>
                <a:lnTo>
                  <a:pt x="5341620" y="458469"/>
                </a:lnTo>
                <a:lnTo>
                  <a:pt x="5341620" y="706120"/>
                </a:lnTo>
                <a:lnTo>
                  <a:pt x="5326380" y="706120"/>
                </a:lnTo>
                <a:lnTo>
                  <a:pt x="5552440" y="826770"/>
                </a:lnTo>
                <a:lnTo>
                  <a:pt x="5553042" y="882650"/>
                </a:lnTo>
                <a:lnTo>
                  <a:pt x="5510529" y="882650"/>
                </a:lnTo>
                <a:lnTo>
                  <a:pt x="5006992" y="1291589"/>
                </a:lnTo>
                <a:close/>
              </a:path>
              <a:path w="6330950" h="6381750">
                <a:moveTo>
                  <a:pt x="5341620" y="713740"/>
                </a:moveTo>
                <a:lnTo>
                  <a:pt x="5326380" y="706120"/>
                </a:lnTo>
                <a:lnTo>
                  <a:pt x="5341620" y="706120"/>
                </a:lnTo>
                <a:lnTo>
                  <a:pt x="5341620" y="713740"/>
                </a:lnTo>
                <a:close/>
              </a:path>
              <a:path w="6330950" h="6381750">
                <a:moveTo>
                  <a:pt x="5561887" y="1703070"/>
                </a:moveTo>
                <a:lnTo>
                  <a:pt x="5519420" y="1703070"/>
                </a:lnTo>
                <a:lnTo>
                  <a:pt x="5510529" y="882650"/>
                </a:lnTo>
                <a:lnTo>
                  <a:pt x="5553042" y="882650"/>
                </a:lnTo>
                <a:lnTo>
                  <a:pt x="5561887" y="1703070"/>
                </a:lnTo>
                <a:close/>
              </a:path>
              <a:path w="6330950" h="6381750">
                <a:moveTo>
                  <a:pt x="4603750" y="1291589"/>
                </a:moveTo>
                <a:lnTo>
                  <a:pt x="4603750" y="1290605"/>
                </a:lnTo>
                <a:lnTo>
                  <a:pt x="4645659" y="1256646"/>
                </a:lnTo>
                <a:lnTo>
                  <a:pt x="4645659" y="1257300"/>
                </a:lnTo>
                <a:lnTo>
                  <a:pt x="4603750" y="1291589"/>
                </a:lnTo>
                <a:close/>
              </a:path>
              <a:path w="6330950" h="6381750">
                <a:moveTo>
                  <a:pt x="4946119" y="1812289"/>
                </a:moveTo>
                <a:lnTo>
                  <a:pt x="4645659" y="1812289"/>
                </a:lnTo>
                <a:lnTo>
                  <a:pt x="4823459" y="1437639"/>
                </a:lnTo>
                <a:lnTo>
                  <a:pt x="4645659" y="1341119"/>
                </a:lnTo>
                <a:lnTo>
                  <a:pt x="4643119" y="1341119"/>
                </a:lnTo>
                <a:lnTo>
                  <a:pt x="4582159" y="1308100"/>
                </a:lnTo>
                <a:lnTo>
                  <a:pt x="4603750" y="1290605"/>
                </a:lnTo>
                <a:lnTo>
                  <a:pt x="4603750" y="1291589"/>
                </a:lnTo>
                <a:lnTo>
                  <a:pt x="5006992" y="1291589"/>
                </a:lnTo>
                <a:lnTo>
                  <a:pt x="4861560" y="1409700"/>
                </a:lnTo>
                <a:lnTo>
                  <a:pt x="5088890" y="1511300"/>
                </a:lnTo>
                <a:lnTo>
                  <a:pt x="5080000" y="1530350"/>
                </a:lnTo>
                <a:lnTo>
                  <a:pt x="4946119" y="1812289"/>
                </a:lnTo>
                <a:close/>
              </a:path>
              <a:path w="6330950" h="6381750">
                <a:moveTo>
                  <a:pt x="4603749" y="1902199"/>
                </a:moveTo>
                <a:lnTo>
                  <a:pt x="4603749" y="1320800"/>
                </a:lnTo>
                <a:lnTo>
                  <a:pt x="4643119" y="1341119"/>
                </a:lnTo>
                <a:lnTo>
                  <a:pt x="4645659" y="1341119"/>
                </a:lnTo>
                <a:lnTo>
                  <a:pt x="4645659" y="1812289"/>
                </a:lnTo>
                <a:lnTo>
                  <a:pt x="4946119" y="1812289"/>
                </a:lnTo>
                <a:lnTo>
                  <a:pt x="4925012" y="1856739"/>
                </a:lnTo>
                <a:lnTo>
                  <a:pt x="4625339" y="1856739"/>
                </a:lnTo>
                <a:lnTo>
                  <a:pt x="4603749" y="1902199"/>
                </a:lnTo>
                <a:close/>
              </a:path>
              <a:path w="6330950" h="6381750">
                <a:moveTo>
                  <a:pt x="1912620" y="3763009"/>
                </a:moveTo>
                <a:lnTo>
                  <a:pt x="1873249" y="3763009"/>
                </a:lnTo>
                <a:lnTo>
                  <a:pt x="1873249" y="1945639"/>
                </a:lnTo>
                <a:lnTo>
                  <a:pt x="2588259" y="1532889"/>
                </a:lnTo>
                <a:lnTo>
                  <a:pt x="2673917" y="1582419"/>
                </a:lnTo>
                <a:lnTo>
                  <a:pt x="2585720" y="1582419"/>
                </a:lnTo>
                <a:lnTo>
                  <a:pt x="1943100" y="1953260"/>
                </a:lnTo>
                <a:lnTo>
                  <a:pt x="2000297" y="1986279"/>
                </a:lnTo>
                <a:lnTo>
                  <a:pt x="1912620" y="1986279"/>
                </a:lnTo>
                <a:lnTo>
                  <a:pt x="1912620" y="3763009"/>
                </a:lnTo>
                <a:close/>
              </a:path>
              <a:path w="6330950" h="6381750">
                <a:moveTo>
                  <a:pt x="2680987" y="2327910"/>
                </a:moveTo>
                <a:lnTo>
                  <a:pt x="2592070" y="2327910"/>
                </a:lnTo>
                <a:lnTo>
                  <a:pt x="3233420" y="1957070"/>
                </a:lnTo>
                <a:lnTo>
                  <a:pt x="2585720" y="1582419"/>
                </a:lnTo>
                <a:lnTo>
                  <a:pt x="2673917" y="1582419"/>
                </a:lnTo>
                <a:lnTo>
                  <a:pt x="3148329" y="1856739"/>
                </a:lnTo>
                <a:lnTo>
                  <a:pt x="3231672" y="1856739"/>
                </a:lnTo>
                <a:lnTo>
                  <a:pt x="3187700" y="1882140"/>
                </a:lnTo>
                <a:lnTo>
                  <a:pt x="3305810" y="1950720"/>
                </a:lnTo>
                <a:lnTo>
                  <a:pt x="3305810" y="1992630"/>
                </a:lnTo>
                <a:lnTo>
                  <a:pt x="3265170" y="1992630"/>
                </a:lnTo>
                <a:lnTo>
                  <a:pt x="2680987" y="2327910"/>
                </a:lnTo>
                <a:close/>
              </a:path>
              <a:path w="6330950" h="6381750">
                <a:moveTo>
                  <a:pt x="3231672" y="1856739"/>
                </a:moveTo>
                <a:lnTo>
                  <a:pt x="3148329" y="1856739"/>
                </a:lnTo>
                <a:lnTo>
                  <a:pt x="3597909" y="1596389"/>
                </a:lnTo>
                <a:lnTo>
                  <a:pt x="3683526" y="1645920"/>
                </a:lnTo>
                <a:lnTo>
                  <a:pt x="3596640" y="1645920"/>
                </a:lnTo>
                <a:lnTo>
                  <a:pt x="3231672" y="1856739"/>
                </a:lnTo>
                <a:close/>
              </a:path>
              <a:path w="6330950" h="6381750">
                <a:moveTo>
                  <a:pt x="4257181" y="3879850"/>
                </a:moveTo>
                <a:lnTo>
                  <a:pt x="4208780" y="3879850"/>
                </a:lnTo>
                <a:lnTo>
                  <a:pt x="5290820" y="1600200"/>
                </a:lnTo>
                <a:lnTo>
                  <a:pt x="5414997" y="1656079"/>
                </a:lnTo>
                <a:lnTo>
                  <a:pt x="5312409" y="1656079"/>
                </a:lnTo>
                <a:lnTo>
                  <a:pt x="4640579" y="3070860"/>
                </a:lnTo>
                <a:lnTo>
                  <a:pt x="4645659" y="3070860"/>
                </a:lnTo>
                <a:lnTo>
                  <a:pt x="4645659" y="3149600"/>
                </a:lnTo>
                <a:lnTo>
                  <a:pt x="4602479" y="3149600"/>
                </a:lnTo>
                <a:lnTo>
                  <a:pt x="4316729" y="3752850"/>
                </a:lnTo>
                <a:lnTo>
                  <a:pt x="4316729" y="3761740"/>
                </a:lnTo>
                <a:lnTo>
                  <a:pt x="4400256" y="3810000"/>
                </a:lnTo>
                <a:lnTo>
                  <a:pt x="4319270" y="3810000"/>
                </a:lnTo>
                <a:lnTo>
                  <a:pt x="4319270" y="3823970"/>
                </a:lnTo>
                <a:lnTo>
                  <a:pt x="4283710" y="3823970"/>
                </a:lnTo>
                <a:lnTo>
                  <a:pt x="4274820" y="3841750"/>
                </a:lnTo>
                <a:lnTo>
                  <a:pt x="4274820" y="3842696"/>
                </a:lnTo>
                <a:lnTo>
                  <a:pt x="4257181" y="3879850"/>
                </a:lnTo>
                <a:close/>
              </a:path>
              <a:path w="6330950" h="6381750">
                <a:moveTo>
                  <a:pt x="3690636" y="2391410"/>
                </a:moveTo>
                <a:lnTo>
                  <a:pt x="3602990" y="2391410"/>
                </a:lnTo>
                <a:lnTo>
                  <a:pt x="4244340" y="2020570"/>
                </a:lnTo>
                <a:lnTo>
                  <a:pt x="3596640" y="1645920"/>
                </a:lnTo>
                <a:lnTo>
                  <a:pt x="3683526" y="1645920"/>
                </a:lnTo>
                <a:lnTo>
                  <a:pt x="3905250" y="1774189"/>
                </a:lnTo>
                <a:lnTo>
                  <a:pt x="3945889" y="1774189"/>
                </a:lnTo>
                <a:lnTo>
                  <a:pt x="3945889" y="1798320"/>
                </a:lnTo>
                <a:lnTo>
                  <a:pt x="4316729" y="2012950"/>
                </a:lnTo>
                <a:lnTo>
                  <a:pt x="4316729" y="2056129"/>
                </a:lnTo>
                <a:lnTo>
                  <a:pt x="4274819" y="2056129"/>
                </a:lnTo>
                <a:lnTo>
                  <a:pt x="3690636" y="2391410"/>
                </a:lnTo>
                <a:close/>
              </a:path>
              <a:path w="6330950" h="6381750">
                <a:moveTo>
                  <a:pt x="4733192" y="3924300"/>
                </a:moveTo>
                <a:lnTo>
                  <a:pt x="4645659" y="3924300"/>
                </a:lnTo>
                <a:lnTo>
                  <a:pt x="5299709" y="3547109"/>
                </a:lnTo>
                <a:lnTo>
                  <a:pt x="5299709" y="1684019"/>
                </a:lnTo>
                <a:lnTo>
                  <a:pt x="5312409" y="1656079"/>
                </a:lnTo>
                <a:lnTo>
                  <a:pt x="5414997" y="1656079"/>
                </a:lnTo>
                <a:lnTo>
                  <a:pt x="5446042" y="1670050"/>
                </a:lnTo>
                <a:lnTo>
                  <a:pt x="5340350" y="1670050"/>
                </a:lnTo>
                <a:lnTo>
                  <a:pt x="5340350" y="2868929"/>
                </a:lnTo>
                <a:lnTo>
                  <a:pt x="5423919" y="2917189"/>
                </a:lnTo>
                <a:lnTo>
                  <a:pt x="5342890" y="2917189"/>
                </a:lnTo>
                <a:lnTo>
                  <a:pt x="5342890" y="3572509"/>
                </a:lnTo>
                <a:lnTo>
                  <a:pt x="4733192" y="3924300"/>
                </a:lnTo>
                <a:close/>
              </a:path>
              <a:path w="6330950" h="6381750">
                <a:moveTo>
                  <a:pt x="5562600" y="1769110"/>
                </a:moveTo>
                <a:lnTo>
                  <a:pt x="5340350" y="1670050"/>
                </a:lnTo>
                <a:lnTo>
                  <a:pt x="5446042" y="1670050"/>
                </a:lnTo>
                <a:lnTo>
                  <a:pt x="5519420" y="1703070"/>
                </a:lnTo>
                <a:lnTo>
                  <a:pt x="5561887" y="1703070"/>
                </a:lnTo>
                <a:lnTo>
                  <a:pt x="5562600" y="1769110"/>
                </a:lnTo>
                <a:close/>
              </a:path>
              <a:path w="6330950" h="6381750">
                <a:moveTo>
                  <a:pt x="4603749" y="1902460"/>
                </a:moveTo>
                <a:lnTo>
                  <a:pt x="4603749" y="1902199"/>
                </a:lnTo>
                <a:lnTo>
                  <a:pt x="4625339" y="1856739"/>
                </a:lnTo>
                <a:lnTo>
                  <a:pt x="4603749" y="1902460"/>
                </a:lnTo>
                <a:close/>
              </a:path>
              <a:path w="6330950" h="6381750">
                <a:moveTo>
                  <a:pt x="4903302" y="1902460"/>
                </a:moveTo>
                <a:lnTo>
                  <a:pt x="4603749" y="1902460"/>
                </a:lnTo>
                <a:lnTo>
                  <a:pt x="4625339" y="1856739"/>
                </a:lnTo>
                <a:lnTo>
                  <a:pt x="4925012" y="1856739"/>
                </a:lnTo>
                <a:lnTo>
                  <a:pt x="4903302" y="1902460"/>
                </a:lnTo>
                <a:close/>
              </a:path>
              <a:path w="6330950" h="6381750">
                <a:moveTo>
                  <a:pt x="4263452" y="3249929"/>
                </a:moveTo>
                <a:lnTo>
                  <a:pt x="3963669" y="3249929"/>
                </a:lnTo>
                <a:lnTo>
                  <a:pt x="4603749" y="1902199"/>
                </a:lnTo>
                <a:lnTo>
                  <a:pt x="4603749" y="1902460"/>
                </a:lnTo>
                <a:lnTo>
                  <a:pt x="4903302" y="1902460"/>
                </a:lnTo>
                <a:lnTo>
                  <a:pt x="4263452" y="3249929"/>
                </a:lnTo>
                <a:close/>
              </a:path>
              <a:path w="6330950" h="6381750">
                <a:moveTo>
                  <a:pt x="2579135" y="4011929"/>
                </a:moveTo>
                <a:lnTo>
                  <a:pt x="2269490" y="4011929"/>
                </a:lnTo>
                <a:lnTo>
                  <a:pt x="2570480" y="3474720"/>
                </a:lnTo>
                <a:lnTo>
                  <a:pt x="2570480" y="2364740"/>
                </a:lnTo>
                <a:lnTo>
                  <a:pt x="1912620" y="1986279"/>
                </a:lnTo>
                <a:lnTo>
                  <a:pt x="2000297" y="1986279"/>
                </a:lnTo>
                <a:lnTo>
                  <a:pt x="2592070" y="2327910"/>
                </a:lnTo>
                <a:lnTo>
                  <a:pt x="2680987" y="2327910"/>
                </a:lnTo>
                <a:lnTo>
                  <a:pt x="2612390" y="2367280"/>
                </a:lnTo>
                <a:lnTo>
                  <a:pt x="2612390" y="3398520"/>
                </a:lnTo>
                <a:lnTo>
                  <a:pt x="2611119" y="3401060"/>
                </a:lnTo>
                <a:lnTo>
                  <a:pt x="2921430" y="3401060"/>
                </a:lnTo>
                <a:lnTo>
                  <a:pt x="2579135" y="4011929"/>
                </a:lnTo>
                <a:close/>
              </a:path>
              <a:path w="6330950" h="6381750">
                <a:moveTo>
                  <a:pt x="3307079" y="2674620"/>
                </a:moveTo>
                <a:lnTo>
                  <a:pt x="3265170" y="2651760"/>
                </a:lnTo>
                <a:lnTo>
                  <a:pt x="3265170" y="1992630"/>
                </a:lnTo>
                <a:lnTo>
                  <a:pt x="3305810" y="1992630"/>
                </a:lnTo>
                <a:lnTo>
                  <a:pt x="3305810" y="2221230"/>
                </a:lnTo>
                <a:lnTo>
                  <a:pt x="3392302" y="2270760"/>
                </a:lnTo>
                <a:lnTo>
                  <a:pt x="3307079" y="2270760"/>
                </a:lnTo>
                <a:lnTo>
                  <a:pt x="3307079" y="2674620"/>
                </a:lnTo>
                <a:close/>
              </a:path>
              <a:path w="6330950" h="6381750">
                <a:moveTo>
                  <a:pt x="4274819" y="2593340"/>
                </a:moveTo>
                <a:lnTo>
                  <a:pt x="4274819" y="2056129"/>
                </a:lnTo>
                <a:lnTo>
                  <a:pt x="4316729" y="2056129"/>
                </a:lnTo>
                <a:lnTo>
                  <a:pt x="4316729" y="2504440"/>
                </a:lnTo>
                <a:lnTo>
                  <a:pt x="4274819" y="2593340"/>
                </a:lnTo>
                <a:close/>
              </a:path>
              <a:path w="6330950" h="6381750">
                <a:moveTo>
                  <a:pt x="3622039" y="2914650"/>
                </a:moveTo>
                <a:lnTo>
                  <a:pt x="3581400" y="2914650"/>
                </a:lnTo>
                <a:lnTo>
                  <a:pt x="3581400" y="2428240"/>
                </a:lnTo>
                <a:lnTo>
                  <a:pt x="3307079" y="2270760"/>
                </a:lnTo>
                <a:lnTo>
                  <a:pt x="3392302" y="2270760"/>
                </a:lnTo>
                <a:lnTo>
                  <a:pt x="3602990" y="2391410"/>
                </a:lnTo>
                <a:lnTo>
                  <a:pt x="3690636" y="2391410"/>
                </a:lnTo>
                <a:lnTo>
                  <a:pt x="3622039" y="2430779"/>
                </a:lnTo>
                <a:lnTo>
                  <a:pt x="3622039" y="2914650"/>
                </a:lnTo>
                <a:close/>
              </a:path>
              <a:path w="6330950" h="6381750">
                <a:moveTo>
                  <a:pt x="2921430" y="3401060"/>
                </a:moveTo>
                <a:lnTo>
                  <a:pt x="2611119" y="3401060"/>
                </a:lnTo>
                <a:lnTo>
                  <a:pt x="3084829" y="2555240"/>
                </a:lnTo>
                <a:lnTo>
                  <a:pt x="3307079" y="2674620"/>
                </a:lnTo>
                <a:lnTo>
                  <a:pt x="3363685" y="2724150"/>
                </a:lnTo>
                <a:lnTo>
                  <a:pt x="3300730" y="2724150"/>
                </a:lnTo>
                <a:lnTo>
                  <a:pt x="2921430" y="3401060"/>
                </a:lnTo>
                <a:close/>
              </a:path>
              <a:path w="6330950" h="6381750">
                <a:moveTo>
                  <a:pt x="4156710" y="3474720"/>
                </a:moveTo>
                <a:lnTo>
                  <a:pt x="3300730" y="2724150"/>
                </a:lnTo>
                <a:lnTo>
                  <a:pt x="3363685" y="2724150"/>
                </a:lnTo>
                <a:lnTo>
                  <a:pt x="3581400" y="2914650"/>
                </a:lnTo>
                <a:lnTo>
                  <a:pt x="3622039" y="2914650"/>
                </a:lnTo>
                <a:lnTo>
                  <a:pt x="3622039" y="2950209"/>
                </a:lnTo>
                <a:lnTo>
                  <a:pt x="3963669" y="3249929"/>
                </a:lnTo>
                <a:lnTo>
                  <a:pt x="4263452" y="3249929"/>
                </a:lnTo>
                <a:lnTo>
                  <a:pt x="4156710" y="3474720"/>
                </a:lnTo>
                <a:close/>
              </a:path>
              <a:path w="6330950" h="6381750">
                <a:moveTo>
                  <a:pt x="1774635" y="6179820"/>
                </a:moveTo>
                <a:lnTo>
                  <a:pt x="1483360" y="6179820"/>
                </a:lnTo>
                <a:lnTo>
                  <a:pt x="6240780" y="3435349"/>
                </a:lnTo>
                <a:lnTo>
                  <a:pt x="5342890" y="2917189"/>
                </a:lnTo>
                <a:lnTo>
                  <a:pt x="5423919" y="2917189"/>
                </a:lnTo>
                <a:lnTo>
                  <a:pt x="6299200" y="3422650"/>
                </a:lnTo>
                <a:lnTo>
                  <a:pt x="6299200" y="3567429"/>
                </a:lnTo>
                <a:lnTo>
                  <a:pt x="1774635" y="6179820"/>
                </a:lnTo>
                <a:close/>
              </a:path>
              <a:path w="6330950" h="6381750">
                <a:moveTo>
                  <a:pt x="4645659" y="3070860"/>
                </a:moveTo>
                <a:lnTo>
                  <a:pt x="4640579" y="3070860"/>
                </a:lnTo>
                <a:lnTo>
                  <a:pt x="4645659" y="3060700"/>
                </a:lnTo>
                <a:lnTo>
                  <a:pt x="4645659" y="3070860"/>
                </a:lnTo>
                <a:close/>
              </a:path>
              <a:path w="6330950" h="6381750">
                <a:moveTo>
                  <a:pt x="2202967" y="5222240"/>
                </a:moveTo>
                <a:lnTo>
                  <a:pt x="2153920" y="5222240"/>
                </a:lnTo>
                <a:lnTo>
                  <a:pt x="3335020" y="3114040"/>
                </a:lnTo>
                <a:lnTo>
                  <a:pt x="3411818" y="3181350"/>
                </a:lnTo>
                <a:lnTo>
                  <a:pt x="3347720" y="3181350"/>
                </a:lnTo>
                <a:lnTo>
                  <a:pt x="3307079" y="3253740"/>
                </a:lnTo>
                <a:lnTo>
                  <a:pt x="3305809" y="3253740"/>
                </a:lnTo>
                <a:lnTo>
                  <a:pt x="3305809" y="3328669"/>
                </a:lnTo>
                <a:lnTo>
                  <a:pt x="3265170" y="3328669"/>
                </a:lnTo>
                <a:lnTo>
                  <a:pt x="2612390" y="4493259"/>
                </a:lnTo>
                <a:lnTo>
                  <a:pt x="2612390" y="4568190"/>
                </a:lnTo>
                <a:lnTo>
                  <a:pt x="2570479" y="4568190"/>
                </a:lnTo>
                <a:lnTo>
                  <a:pt x="2335529" y="4987290"/>
                </a:lnTo>
                <a:lnTo>
                  <a:pt x="2399207" y="5024120"/>
                </a:lnTo>
                <a:lnTo>
                  <a:pt x="2315210" y="5024120"/>
                </a:lnTo>
                <a:lnTo>
                  <a:pt x="2269490" y="5105400"/>
                </a:lnTo>
                <a:lnTo>
                  <a:pt x="2269490" y="5180329"/>
                </a:lnTo>
                <a:lnTo>
                  <a:pt x="2226309" y="5180329"/>
                </a:lnTo>
                <a:lnTo>
                  <a:pt x="2202967" y="5222240"/>
                </a:lnTo>
                <a:close/>
              </a:path>
              <a:path w="6330950" h="6381750">
                <a:moveTo>
                  <a:pt x="4728790" y="3926840"/>
                </a:moveTo>
                <a:lnTo>
                  <a:pt x="4602479" y="3926840"/>
                </a:lnTo>
                <a:lnTo>
                  <a:pt x="4602479" y="3149600"/>
                </a:lnTo>
                <a:lnTo>
                  <a:pt x="4645659" y="3149600"/>
                </a:lnTo>
                <a:lnTo>
                  <a:pt x="4645659" y="3924300"/>
                </a:lnTo>
                <a:lnTo>
                  <a:pt x="4733192" y="3924300"/>
                </a:lnTo>
                <a:lnTo>
                  <a:pt x="4728790" y="3926840"/>
                </a:lnTo>
                <a:close/>
              </a:path>
              <a:path w="6330950" h="6381750">
                <a:moveTo>
                  <a:pt x="3700768" y="4512309"/>
                </a:moveTo>
                <a:lnTo>
                  <a:pt x="3580129" y="4512309"/>
                </a:lnTo>
                <a:lnTo>
                  <a:pt x="3580129" y="3385820"/>
                </a:lnTo>
                <a:lnTo>
                  <a:pt x="3347720" y="3181350"/>
                </a:lnTo>
                <a:lnTo>
                  <a:pt x="3411818" y="3181350"/>
                </a:lnTo>
                <a:lnTo>
                  <a:pt x="3658152" y="3397250"/>
                </a:lnTo>
                <a:lnTo>
                  <a:pt x="3594100" y="3397250"/>
                </a:lnTo>
                <a:lnTo>
                  <a:pt x="3622040" y="3422650"/>
                </a:lnTo>
                <a:lnTo>
                  <a:pt x="3622040" y="4511040"/>
                </a:lnTo>
                <a:lnTo>
                  <a:pt x="3702969" y="4511040"/>
                </a:lnTo>
                <a:lnTo>
                  <a:pt x="3700768" y="4512309"/>
                </a:lnTo>
                <a:close/>
              </a:path>
              <a:path w="6330950" h="6381750">
                <a:moveTo>
                  <a:pt x="2694250" y="5123179"/>
                </a:moveTo>
                <a:lnTo>
                  <a:pt x="2612390" y="5123179"/>
                </a:lnTo>
                <a:lnTo>
                  <a:pt x="3265170" y="4745989"/>
                </a:lnTo>
                <a:lnTo>
                  <a:pt x="3265170" y="3328669"/>
                </a:lnTo>
                <a:lnTo>
                  <a:pt x="3305809" y="3328669"/>
                </a:lnTo>
                <a:lnTo>
                  <a:pt x="3305809" y="4354829"/>
                </a:lnTo>
                <a:lnTo>
                  <a:pt x="3385451" y="4400550"/>
                </a:lnTo>
                <a:lnTo>
                  <a:pt x="3308350" y="4400550"/>
                </a:lnTo>
                <a:lnTo>
                  <a:pt x="3308350" y="4768850"/>
                </a:lnTo>
                <a:lnTo>
                  <a:pt x="2694250" y="5123179"/>
                </a:lnTo>
                <a:close/>
              </a:path>
              <a:path w="6330950" h="6381750">
                <a:moveTo>
                  <a:pt x="4224020" y="3949700"/>
                </a:moveTo>
                <a:lnTo>
                  <a:pt x="3594100" y="3397250"/>
                </a:lnTo>
                <a:lnTo>
                  <a:pt x="3658152" y="3397250"/>
                </a:lnTo>
                <a:lnTo>
                  <a:pt x="4208780" y="3879850"/>
                </a:lnTo>
                <a:lnTo>
                  <a:pt x="4257181" y="3879850"/>
                </a:lnTo>
                <a:lnTo>
                  <a:pt x="4224020" y="3949700"/>
                </a:lnTo>
                <a:close/>
              </a:path>
              <a:path w="6330950" h="6381750">
                <a:moveTo>
                  <a:pt x="1482090" y="6348729"/>
                </a:moveTo>
                <a:lnTo>
                  <a:pt x="1471930" y="6342379"/>
                </a:lnTo>
                <a:lnTo>
                  <a:pt x="0" y="5492750"/>
                </a:lnTo>
                <a:lnTo>
                  <a:pt x="0" y="5349240"/>
                </a:lnTo>
                <a:lnTo>
                  <a:pt x="835659" y="4866639"/>
                </a:lnTo>
                <a:lnTo>
                  <a:pt x="835659" y="3989069"/>
                </a:lnTo>
                <a:lnTo>
                  <a:pt x="1550669" y="3576319"/>
                </a:lnTo>
                <a:lnTo>
                  <a:pt x="1636252" y="3625850"/>
                </a:lnTo>
                <a:lnTo>
                  <a:pt x="1548130" y="3625850"/>
                </a:lnTo>
                <a:lnTo>
                  <a:pt x="904239" y="3997960"/>
                </a:lnTo>
                <a:lnTo>
                  <a:pt x="959531" y="4029709"/>
                </a:lnTo>
                <a:lnTo>
                  <a:pt x="875029" y="4029709"/>
                </a:lnTo>
                <a:lnTo>
                  <a:pt x="875029" y="4916170"/>
                </a:lnTo>
                <a:lnTo>
                  <a:pt x="833119" y="4916170"/>
                </a:lnTo>
                <a:lnTo>
                  <a:pt x="63500" y="5360670"/>
                </a:lnTo>
                <a:lnTo>
                  <a:pt x="1483360" y="6179820"/>
                </a:lnTo>
                <a:lnTo>
                  <a:pt x="1774635" y="6179820"/>
                </a:lnTo>
                <a:lnTo>
                  <a:pt x="1482090" y="6348729"/>
                </a:lnTo>
                <a:close/>
              </a:path>
              <a:path w="6330950" h="6381750">
                <a:moveTo>
                  <a:pt x="1642127" y="4371340"/>
                </a:moveTo>
                <a:lnTo>
                  <a:pt x="1554479" y="4371340"/>
                </a:lnTo>
                <a:lnTo>
                  <a:pt x="2195829" y="4000500"/>
                </a:lnTo>
                <a:lnTo>
                  <a:pt x="1548130" y="3625850"/>
                </a:lnTo>
                <a:lnTo>
                  <a:pt x="1636252" y="3625850"/>
                </a:lnTo>
                <a:lnTo>
                  <a:pt x="1873249" y="3763009"/>
                </a:lnTo>
                <a:lnTo>
                  <a:pt x="1912620" y="3763009"/>
                </a:lnTo>
                <a:lnTo>
                  <a:pt x="1912620" y="3788409"/>
                </a:lnTo>
                <a:lnTo>
                  <a:pt x="2269490" y="3994150"/>
                </a:lnTo>
                <a:lnTo>
                  <a:pt x="2269490" y="4011929"/>
                </a:lnTo>
                <a:lnTo>
                  <a:pt x="2579135" y="4011929"/>
                </a:lnTo>
                <a:lnTo>
                  <a:pt x="2565614" y="4036060"/>
                </a:lnTo>
                <a:lnTo>
                  <a:pt x="2226309" y="4036060"/>
                </a:lnTo>
                <a:lnTo>
                  <a:pt x="1642127" y="4371340"/>
                </a:lnTo>
                <a:close/>
              </a:path>
              <a:path w="6330950" h="6381750">
                <a:moveTo>
                  <a:pt x="4625340" y="3986529"/>
                </a:moveTo>
                <a:lnTo>
                  <a:pt x="4319270" y="3810000"/>
                </a:lnTo>
                <a:lnTo>
                  <a:pt x="4400256" y="3810000"/>
                </a:lnTo>
                <a:lnTo>
                  <a:pt x="4602479" y="3926840"/>
                </a:lnTo>
                <a:lnTo>
                  <a:pt x="4728790" y="3926840"/>
                </a:lnTo>
                <a:lnTo>
                  <a:pt x="4625340" y="3986529"/>
                </a:lnTo>
                <a:close/>
              </a:path>
              <a:path w="6330950" h="6381750">
                <a:moveTo>
                  <a:pt x="4274820" y="3842696"/>
                </a:moveTo>
                <a:lnTo>
                  <a:pt x="4274820" y="3841750"/>
                </a:lnTo>
                <a:lnTo>
                  <a:pt x="4283710" y="3823970"/>
                </a:lnTo>
                <a:lnTo>
                  <a:pt x="4274820" y="3842696"/>
                </a:lnTo>
                <a:close/>
              </a:path>
              <a:path w="6330950" h="6381750">
                <a:moveTo>
                  <a:pt x="3702969" y="4511040"/>
                </a:moveTo>
                <a:lnTo>
                  <a:pt x="3622040" y="4511040"/>
                </a:lnTo>
                <a:lnTo>
                  <a:pt x="4274820" y="4133850"/>
                </a:lnTo>
                <a:lnTo>
                  <a:pt x="4274820" y="3842696"/>
                </a:lnTo>
                <a:lnTo>
                  <a:pt x="4283710" y="3823970"/>
                </a:lnTo>
                <a:lnTo>
                  <a:pt x="4319270" y="3823970"/>
                </a:lnTo>
                <a:lnTo>
                  <a:pt x="4319270" y="4155439"/>
                </a:lnTo>
                <a:lnTo>
                  <a:pt x="3702969" y="4511040"/>
                </a:lnTo>
                <a:close/>
              </a:path>
              <a:path w="6330950" h="6381750">
                <a:moveTo>
                  <a:pt x="1655391" y="5708649"/>
                </a:moveTo>
                <a:lnTo>
                  <a:pt x="1532889" y="5708649"/>
                </a:lnTo>
                <a:lnTo>
                  <a:pt x="1532889" y="4408169"/>
                </a:lnTo>
                <a:lnTo>
                  <a:pt x="875030" y="4029709"/>
                </a:lnTo>
                <a:lnTo>
                  <a:pt x="959531" y="4029709"/>
                </a:lnTo>
                <a:lnTo>
                  <a:pt x="1554479" y="4371340"/>
                </a:lnTo>
                <a:lnTo>
                  <a:pt x="1642127" y="4371340"/>
                </a:lnTo>
                <a:lnTo>
                  <a:pt x="1573529" y="4410710"/>
                </a:lnTo>
                <a:lnTo>
                  <a:pt x="1573529" y="5706110"/>
                </a:lnTo>
                <a:lnTo>
                  <a:pt x="1659792" y="5706110"/>
                </a:lnTo>
                <a:lnTo>
                  <a:pt x="1655391" y="5708649"/>
                </a:lnTo>
                <a:close/>
              </a:path>
              <a:path w="6330950" h="6381750">
                <a:moveTo>
                  <a:pt x="2226309" y="4086860"/>
                </a:moveTo>
                <a:lnTo>
                  <a:pt x="2226309" y="4036060"/>
                </a:lnTo>
                <a:lnTo>
                  <a:pt x="2565614" y="4036060"/>
                </a:lnTo>
                <a:lnTo>
                  <a:pt x="2547112" y="4069079"/>
                </a:lnTo>
                <a:lnTo>
                  <a:pt x="2236470" y="4069079"/>
                </a:lnTo>
                <a:lnTo>
                  <a:pt x="2226309" y="4086860"/>
                </a:lnTo>
                <a:close/>
              </a:path>
              <a:path w="6330950" h="6381750">
                <a:moveTo>
                  <a:pt x="2170429" y="5280659"/>
                </a:moveTo>
                <a:lnTo>
                  <a:pt x="1924050" y="5139689"/>
                </a:lnTo>
                <a:lnTo>
                  <a:pt x="1703070" y="5021579"/>
                </a:lnTo>
                <a:lnTo>
                  <a:pt x="2236470" y="4069079"/>
                </a:lnTo>
                <a:lnTo>
                  <a:pt x="2547112" y="4069079"/>
                </a:lnTo>
                <a:lnTo>
                  <a:pt x="1962150" y="5113020"/>
                </a:lnTo>
                <a:lnTo>
                  <a:pt x="2153920" y="5222240"/>
                </a:lnTo>
                <a:lnTo>
                  <a:pt x="2202967" y="5222240"/>
                </a:lnTo>
                <a:lnTo>
                  <a:pt x="2170429" y="5280659"/>
                </a:lnTo>
                <a:close/>
              </a:path>
              <a:path w="6330950" h="6381750">
                <a:moveTo>
                  <a:pt x="3601720" y="4569459"/>
                </a:moveTo>
                <a:lnTo>
                  <a:pt x="3308350" y="4400550"/>
                </a:lnTo>
                <a:lnTo>
                  <a:pt x="3385451" y="4400550"/>
                </a:lnTo>
                <a:lnTo>
                  <a:pt x="3580129" y="4512309"/>
                </a:lnTo>
                <a:lnTo>
                  <a:pt x="3700768" y="4512309"/>
                </a:lnTo>
                <a:lnTo>
                  <a:pt x="3601720" y="4569459"/>
                </a:lnTo>
                <a:close/>
              </a:path>
              <a:path w="6330950" h="6381750">
                <a:moveTo>
                  <a:pt x="2694250" y="5123180"/>
                </a:moveTo>
                <a:lnTo>
                  <a:pt x="2570479" y="5123180"/>
                </a:lnTo>
                <a:lnTo>
                  <a:pt x="2570479" y="4568190"/>
                </a:lnTo>
                <a:lnTo>
                  <a:pt x="2612390" y="4568190"/>
                </a:lnTo>
                <a:lnTo>
                  <a:pt x="2612390" y="5123179"/>
                </a:lnTo>
                <a:lnTo>
                  <a:pt x="2694250" y="5123179"/>
                </a:lnTo>
                <a:close/>
              </a:path>
              <a:path w="6330950" h="6381750">
                <a:moveTo>
                  <a:pt x="1551939" y="5768340"/>
                </a:moveTo>
                <a:lnTo>
                  <a:pt x="833119" y="5353050"/>
                </a:lnTo>
                <a:lnTo>
                  <a:pt x="833119" y="4916170"/>
                </a:lnTo>
                <a:lnTo>
                  <a:pt x="875029" y="4916170"/>
                </a:lnTo>
                <a:lnTo>
                  <a:pt x="875030" y="5328920"/>
                </a:lnTo>
                <a:lnTo>
                  <a:pt x="1532889" y="5708649"/>
                </a:lnTo>
                <a:lnTo>
                  <a:pt x="1655391" y="5708649"/>
                </a:lnTo>
                <a:lnTo>
                  <a:pt x="1551939" y="5768340"/>
                </a:lnTo>
                <a:close/>
              </a:path>
              <a:path w="6330950" h="6381750">
                <a:moveTo>
                  <a:pt x="2590800" y="5182870"/>
                </a:moveTo>
                <a:lnTo>
                  <a:pt x="2315210" y="5024120"/>
                </a:lnTo>
                <a:lnTo>
                  <a:pt x="2399207" y="5024120"/>
                </a:lnTo>
                <a:lnTo>
                  <a:pt x="2570479" y="5123180"/>
                </a:lnTo>
                <a:lnTo>
                  <a:pt x="2694250" y="5123180"/>
                </a:lnTo>
                <a:lnTo>
                  <a:pt x="2590800" y="5182870"/>
                </a:lnTo>
                <a:close/>
              </a:path>
              <a:path w="6330950" h="6381750">
                <a:moveTo>
                  <a:pt x="1659792" y="5706110"/>
                </a:moveTo>
                <a:lnTo>
                  <a:pt x="1573529" y="5706110"/>
                </a:lnTo>
                <a:lnTo>
                  <a:pt x="2226309" y="5328920"/>
                </a:lnTo>
                <a:lnTo>
                  <a:pt x="2226309" y="5180329"/>
                </a:lnTo>
                <a:lnTo>
                  <a:pt x="2269490" y="5180329"/>
                </a:lnTo>
                <a:lnTo>
                  <a:pt x="2269490" y="5354320"/>
                </a:lnTo>
                <a:lnTo>
                  <a:pt x="1659792" y="5706110"/>
                </a:lnTo>
                <a:close/>
              </a:path>
            </a:pathLst>
          </a:custGeom>
          <a:solidFill>
            <a:srgbClr val="2A4A81"/>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800" b="1" i="0">
                <a:solidFill>
                  <a:srgbClr val="2A4A8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1/24/2022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2A4A8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90467" y="1793656"/>
            <a:ext cx="13907064" cy="756919"/>
          </a:xfrm>
          <a:prstGeom prst="rect">
            <a:avLst/>
          </a:prstGeom>
        </p:spPr>
        <p:txBody>
          <a:bodyPr wrap="square" lIns="0" tIns="0" rIns="0" bIns="0">
            <a:spAutoFit/>
          </a:bodyPr>
          <a:lstStyle>
            <a:lvl1pPr>
              <a:defRPr sz="4800" b="1" i="0">
                <a:solidFill>
                  <a:srgbClr val="2A4A81"/>
                </a:solidFill>
                <a:latin typeface="Arial"/>
                <a:cs typeface="Arial"/>
              </a:defRPr>
            </a:lvl1pPr>
          </a:lstStyle>
          <a:p>
            <a:endParaRPr/>
          </a:p>
        </p:txBody>
      </p:sp>
      <p:sp>
        <p:nvSpPr>
          <p:cNvPr id="3" name="Holder 3"/>
          <p:cNvSpPr>
            <a:spLocks noGrp="1"/>
          </p:cNvSpPr>
          <p:nvPr>
            <p:ph type="body" idx="1"/>
          </p:nvPr>
        </p:nvSpPr>
        <p:spPr>
          <a:xfrm>
            <a:off x="975906" y="3269880"/>
            <a:ext cx="16336187" cy="4838065"/>
          </a:xfrm>
          <a:prstGeom prst="rect">
            <a:avLst/>
          </a:prstGeom>
        </p:spPr>
        <p:txBody>
          <a:bodyPr wrap="square" lIns="0" tIns="0" rIns="0" bIns="0">
            <a:spAutoFit/>
          </a:bodyPr>
          <a:lstStyle>
            <a:lvl1pPr>
              <a:defRPr sz="2600" b="0" i="0">
                <a:solidFill>
                  <a:srgbClr val="2A4A81"/>
                </a:solidFill>
                <a:latin typeface="Microsoft Sans Serif"/>
                <a:cs typeface="Microsoft Sans Serif"/>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1/24/2022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object 7"/>
          <p:cNvGrpSpPr/>
          <p:nvPr/>
        </p:nvGrpSpPr>
        <p:grpSpPr>
          <a:xfrm>
            <a:off x="0" y="0"/>
            <a:ext cx="7496175" cy="10287000"/>
            <a:chOff x="0" y="0"/>
            <a:chExt cx="7496175" cy="10287000"/>
          </a:xfrm>
        </p:grpSpPr>
        <p:sp>
          <p:nvSpPr>
            <p:cNvPr id="8" name="object 8"/>
            <p:cNvSpPr/>
            <p:nvPr/>
          </p:nvSpPr>
          <p:spPr>
            <a:xfrm>
              <a:off x="1210524" y="0"/>
              <a:ext cx="6012815" cy="2171700"/>
            </a:xfrm>
            <a:custGeom>
              <a:avLst/>
              <a:gdLst/>
              <a:ahLst/>
              <a:cxnLst/>
              <a:rect l="l" t="t" r="r" b="b"/>
              <a:pathLst>
                <a:path w="6012814" h="2171700">
                  <a:moveTo>
                    <a:pt x="2596627" y="2171476"/>
                  </a:moveTo>
                  <a:lnTo>
                    <a:pt x="0" y="678495"/>
                  </a:lnTo>
                  <a:lnTo>
                    <a:pt x="359374" y="0"/>
                  </a:lnTo>
                  <a:lnTo>
                    <a:pt x="6012304" y="0"/>
                  </a:lnTo>
                  <a:lnTo>
                    <a:pt x="5326726" y="203763"/>
                  </a:lnTo>
                  <a:lnTo>
                    <a:pt x="4637797" y="987341"/>
                  </a:lnTo>
                  <a:lnTo>
                    <a:pt x="3075237" y="1267865"/>
                  </a:lnTo>
                  <a:lnTo>
                    <a:pt x="2596627" y="2171476"/>
                  </a:lnTo>
                  <a:close/>
                </a:path>
              </a:pathLst>
            </a:custGeom>
            <a:solidFill>
              <a:srgbClr val="94DDDE"/>
            </a:solidFill>
          </p:spPr>
          <p:txBody>
            <a:bodyPr wrap="square" lIns="0" tIns="0" rIns="0" bIns="0" rtlCol="0"/>
            <a:lstStyle/>
            <a:p>
              <a:endParaRPr/>
            </a:p>
          </p:txBody>
        </p:sp>
        <p:sp>
          <p:nvSpPr>
            <p:cNvPr id="9" name="object 9"/>
            <p:cNvSpPr/>
            <p:nvPr/>
          </p:nvSpPr>
          <p:spPr>
            <a:xfrm>
              <a:off x="1565100" y="0"/>
              <a:ext cx="5038725" cy="1857375"/>
            </a:xfrm>
            <a:custGeom>
              <a:avLst/>
              <a:gdLst/>
              <a:ahLst/>
              <a:cxnLst/>
              <a:rect l="l" t="t" r="r" b="b"/>
              <a:pathLst>
                <a:path w="5038725" h="1857375">
                  <a:moveTo>
                    <a:pt x="1603006" y="1600987"/>
                  </a:moveTo>
                  <a:lnTo>
                    <a:pt x="1603006" y="1579409"/>
                  </a:lnTo>
                  <a:lnTo>
                    <a:pt x="1608398" y="1579409"/>
                  </a:lnTo>
                  <a:lnTo>
                    <a:pt x="1608398" y="1599639"/>
                  </a:lnTo>
                  <a:lnTo>
                    <a:pt x="1603006" y="1600987"/>
                  </a:lnTo>
                  <a:close/>
                </a:path>
                <a:path w="5038725" h="1857375">
                  <a:moveTo>
                    <a:pt x="1629970" y="1605033"/>
                  </a:moveTo>
                  <a:lnTo>
                    <a:pt x="1608398" y="1605033"/>
                  </a:lnTo>
                  <a:lnTo>
                    <a:pt x="1608398" y="1599639"/>
                  </a:lnTo>
                  <a:lnTo>
                    <a:pt x="1629970" y="1599639"/>
                  </a:lnTo>
                  <a:lnTo>
                    <a:pt x="1629970" y="1605033"/>
                  </a:lnTo>
                  <a:close/>
                </a:path>
                <a:path w="5038725" h="1857375">
                  <a:moveTo>
                    <a:pt x="5038212" y="1462"/>
                  </a:moveTo>
                  <a:lnTo>
                    <a:pt x="5016640" y="1462"/>
                  </a:lnTo>
                  <a:lnTo>
                    <a:pt x="5016640" y="0"/>
                  </a:lnTo>
                  <a:lnTo>
                    <a:pt x="5038212" y="0"/>
                  </a:lnTo>
                  <a:lnTo>
                    <a:pt x="5038212" y="1462"/>
                  </a:lnTo>
                  <a:close/>
                </a:path>
                <a:path w="5038725" h="1857375">
                  <a:moveTo>
                    <a:pt x="4835982" y="2810"/>
                  </a:moveTo>
                  <a:lnTo>
                    <a:pt x="4787447" y="2810"/>
                  </a:lnTo>
                  <a:lnTo>
                    <a:pt x="4787447" y="0"/>
                  </a:lnTo>
                  <a:lnTo>
                    <a:pt x="4835982" y="0"/>
                  </a:lnTo>
                  <a:lnTo>
                    <a:pt x="4835982" y="2810"/>
                  </a:lnTo>
                  <a:close/>
                </a:path>
                <a:path w="5038725" h="1857375">
                  <a:moveTo>
                    <a:pt x="4814411" y="24389"/>
                  </a:moveTo>
                  <a:lnTo>
                    <a:pt x="4809018" y="24389"/>
                  </a:lnTo>
                  <a:lnTo>
                    <a:pt x="4809018" y="2810"/>
                  </a:lnTo>
                  <a:lnTo>
                    <a:pt x="4814411" y="2810"/>
                  </a:lnTo>
                  <a:lnTo>
                    <a:pt x="4814411" y="24389"/>
                  </a:lnTo>
                  <a:close/>
                </a:path>
                <a:path w="5038725" h="1857375">
                  <a:moveTo>
                    <a:pt x="4699814" y="139026"/>
                  </a:moveTo>
                  <a:lnTo>
                    <a:pt x="4694422" y="139026"/>
                  </a:lnTo>
                  <a:lnTo>
                    <a:pt x="4694422" y="117447"/>
                  </a:lnTo>
                  <a:lnTo>
                    <a:pt x="4672850" y="117447"/>
                  </a:lnTo>
                  <a:lnTo>
                    <a:pt x="4672850" y="112053"/>
                  </a:lnTo>
                  <a:lnTo>
                    <a:pt x="4694422" y="112053"/>
                  </a:lnTo>
                  <a:lnTo>
                    <a:pt x="4694422" y="90474"/>
                  </a:lnTo>
                  <a:lnTo>
                    <a:pt x="4699814" y="90474"/>
                  </a:lnTo>
                  <a:lnTo>
                    <a:pt x="4699814" y="112053"/>
                  </a:lnTo>
                  <a:lnTo>
                    <a:pt x="4721385" y="112053"/>
                  </a:lnTo>
                  <a:lnTo>
                    <a:pt x="4721385" y="117448"/>
                  </a:lnTo>
                  <a:lnTo>
                    <a:pt x="4701163" y="117448"/>
                  </a:lnTo>
                  <a:lnTo>
                    <a:pt x="4699814" y="120145"/>
                  </a:lnTo>
                  <a:lnTo>
                    <a:pt x="4699814" y="139026"/>
                  </a:lnTo>
                  <a:close/>
                </a:path>
                <a:path w="5038725" h="1857375">
                  <a:moveTo>
                    <a:pt x="4585217" y="226690"/>
                  </a:moveTo>
                  <a:lnTo>
                    <a:pt x="4579825" y="226690"/>
                  </a:lnTo>
                  <a:lnTo>
                    <a:pt x="4579825" y="205111"/>
                  </a:lnTo>
                  <a:lnTo>
                    <a:pt x="4585217" y="205111"/>
                  </a:lnTo>
                  <a:lnTo>
                    <a:pt x="4585217" y="226690"/>
                  </a:lnTo>
                  <a:close/>
                </a:path>
                <a:path w="5038725" h="1857375">
                  <a:moveTo>
                    <a:pt x="4606789" y="232085"/>
                  </a:moveTo>
                  <a:lnTo>
                    <a:pt x="4558254" y="232085"/>
                  </a:lnTo>
                  <a:lnTo>
                    <a:pt x="4558254" y="226690"/>
                  </a:lnTo>
                  <a:lnTo>
                    <a:pt x="4606789" y="226690"/>
                  </a:lnTo>
                  <a:lnTo>
                    <a:pt x="4606789" y="232085"/>
                  </a:lnTo>
                  <a:close/>
                </a:path>
                <a:path w="5038725" h="1857375">
                  <a:moveTo>
                    <a:pt x="4585217" y="253663"/>
                  </a:moveTo>
                  <a:lnTo>
                    <a:pt x="4579825" y="253663"/>
                  </a:lnTo>
                  <a:lnTo>
                    <a:pt x="4579825" y="232085"/>
                  </a:lnTo>
                  <a:lnTo>
                    <a:pt x="4601396" y="232085"/>
                  </a:lnTo>
                  <a:lnTo>
                    <a:pt x="4585217" y="249617"/>
                  </a:lnTo>
                  <a:lnTo>
                    <a:pt x="4585217" y="253663"/>
                  </a:lnTo>
                  <a:close/>
                </a:path>
                <a:path w="5038725" h="1857375">
                  <a:moveTo>
                    <a:pt x="4606789" y="2810"/>
                  </a:moveTo>
                  <a:lnTo>
                    <a:pt x="4558254" y="2810"/>
                  </a:lnTo>
                  <a:lnTo>
                    <a:pt x="4558254" y="0"/>
                  </a:lnTo>
                  <a:lnTo>
                    <a:pt x="4606789" y="0"/>
                  </a:lnTo>
                  <a:lnTo>
                    <a:pt x="4606789" y="2810"/>
                  </a:lnTo>
                  <a:close/>
                </a:path>
                <a:path w="5038725" h="1857375">
                  <a:moveTo>
                    <a:pt x="4585217" y="24389"/>
                  </a:moveTo>
                  <a:lnTo>
                    <a:pt x="4579825" y="24389"/>
                  </a:lnTo>
                  <a:lnTo>
                    <a:pt x="4579825" y="2810"/>
                  </a:lnTo>
                  <a:lnTo>
                    <a:pt x="4585217" y="2810"/>
                  </a:lnTo>
                  <a:lnTo>
                    <a:pt x="4585217" y="24389"/>
                  </a:lnTo>
                  <a:close/>
                </a:path>
                <a:path w="5038725" h="1857375">
                  <a:moveTo>
                    <a:pt x="4377595" y="2810"/>
                  </a:moveTo>
                  <a:lnTo>
                    <a:pt x="4329060" y="2810"/>
                  </a:lnTo>
                  <a:lnTo>
                    <a:pt x="4329060" y="0"/>
                  </a:lnTo>
                  <a:lnTo>
                    <a:pt x="4377595" y="0"/>
                  </a:lnTo>
                  <a:lnTo>
                    <a:pt x="4377595" y="2810"/>
                  </a:lnTo>
                  <a:close/>
                </a:path>
                <a:path w="5038725" h="1857375">
                  <a:moveTo>
                    <a:pt x="4356024" y="24389"/>
                  </a:moveTo>
                  <a:lnTo>
                    <a:pt x="4350631" y="24389"/>
                  </a:lnTo>
                  <a:lnTo>
                    <a:pt x="4350631" y="2810"/>
                  </a:lnTo>
                  <a:lnTo>
                    <a:pt x="4356024" y="2810"/>
                  </a:lnTo>
                  <a:lnTo>
                    <a:pt x="4356024" y="24389"/>
                  </a:lnTo>
                  <a:close/>
                </a:path>
                <a:path w="5038725" h="1857375">
                  <a:moveTo>
                    <a:pt x="4148402" y="2810"/>
                  </a:moveTo>
                  <a:lnTo>
                    <a:pt x="4099867" y="2810"/>
                  </a:lnTo>
                  <a:lnTo>
                    <a:pt x="4099867" y="0"/>
                  </a:lnTo>
                  <a:lnTo>
                    <a:pt x="4148402" y="0"/>
                  </a:lnTo>
                  <a:lnTo>
                    <a:pt x="4148402" y="2810"/>
                  </a:lnTo>
                  <a:close/>
                </a:path>
                <a:path w="5038725" h="1857375">
                  <a:moveTo>
                    <a:pt x="4126830" y="24389"/>
                  </a:moveTo>
                  <a:lnTo>
                    <a:pt x="4121438" y="24389"/>
                  </a:lnTo>
                  <a:lnTo>
                    <a:pt x="4121438" y="2810"/>
                  </a:lnTo>
                  <a:lnTo>
                    <a:pt x="4126830" y="2810"/>
                  </a:lnTo>
                  <a:lnTo>
                    <a:pt x="4126830" y="24389"/>
                  </a:lnTo>
                  <a:close/>
                </a:path>
                <a:path w="5038725" h="1857375">
                  <a:moveTo>
                    <a:pt x="3919208" y="2810"/>
                  </a:moveTo>
                  <a:lnTo>
                    <a:pt x="3870673" y="2810"/>
                  </a:lnTo>
                  <a:lnTo>
                    <a:pt x="3870673" y="0"/>
                  </a:lnTo>
                  <a:lnTo>
                    <a:pt x="3919208" y="0"/>
                  </a:lnTo>
                  <a:lnTo>
                    <a:pt x="3919208" y="2810"/>
                  </a:lnTo>
                  <a:close/>
                </a:path>
                <a:path w="5038725" h="1857375">
                  <a:moveTo>
                    <a:pt x="3897637" y="24389"/>
                  </a:moveTo>
                  <a:lnTo>
                    <a:pt x="3892244" y="24389"/>
                  </a:lnTo>
                  <a:lnTo>
                    <a:pt x="3892244" y="2810"/>
                  </a:lnTo>
                  <a:lnTo>
                    <a:pt x="3897637" y="2810"/>
                  </a:lnTo>
                  <a:lnTo>
                    <a:pt x="3897637" y="24389"/>
                  </a:lnTo>
                  <a:close/>
                </a:path>
                <a:path w="5038725" h="1857375">
                  <a:moveTo>
                    <a:pt x="4470621" y="112053"/>
                  </a:moveTo>
                  <a:lnTo>
                    <a:pt x="4465228" y="112053"/>
                  </a:lnTo>
                  <a:lnTo>
                    <a:pt x="4465228" y="90474"/>
                  </a:lnTo>
                  <a:lnTo>
                    <a:pt x="4470621" y="90474"/>
                  </a:lnTo>
                  <a:lnTo>
                    <a:pt x="4470621" y="112053"/>
                  </a:lnTo>
                  <a:close/>
                </a:path>
                <a:path w="5038725" h="1857375">
                  <a:moveTo>
                    <a:pt x="4492192" y="117447"/>
                  </a:moveTo>
                  <a:lnTo>
                    <a:pt x="4443657" y="117447"/>
                  </a:lnTo>
                  <a:lnTo>
                    <a:pt x="4443657" y="112053"/>
                  </a:lnTo>
                  <a:lnTo>
                    <a:pt x="4492192" y="112053"/>
                  </a:lnTo>
                  <a:lnTo>
                    <a:pt x="4492192" y="117447"/>
                  </a:lnTo>
                  <a:close/>
                </a:path>
                <a:path w="5038725" h="1857375">
                  <a:moveTo>
                    <a:pt x="4470621" y="139026"/>
                  </a:moveTo>
                  <a:lnTo>
                    <a:pt x="4465228" y="139026"/>
                  </a:lnTo>
                  <a:lnTo>
                    <a:pt x="4465228" y="117447"/>
                  </a:lnTo>
                  <a:lnTo>
                    <a:pt x="4470621" y="117447"/>
                  </a:lnTo>
                  <a:lnTo>
                    <a:pt x="4470621" y="139026"/>
                  </a:lnTo>
                  <a:close/>
                </a:path>
                <a:path w="5038725" h="1857375">
                  <a:moveTo>
                    <a:pt x="4241427" y="112053"/>
                  </a:moveTo>
                  <a:lnTo>
                    <a:pt x="4236035" y="112053"/>
                  </a:lnTo>
                  <a:lnTo>
                    <a:pt x="4236035" y="90474"/>
                  </a:lnTo>
                  <a:lnTo>
                    <a:pt x="4241427" y="90474"/>
                  </a:lnTo>
                  <a:lnTo>
                    <a:pt x="4241427" y="112053"/>
                  </a:lnTo>
                  <a:close/>
                </a:path>
                <a:path w="5038725" h="1857375">
                  <a:moveTo>
                    <a:pt x="4262999" y="117447"/>
                  </a:moveTo>
                  <a:lnTo>
                    <a:pt x="4214463" y="117447"/>
                  </a:lnTo>
                  <a:lnTo>
                    <a:pt x="4214463" y="112053"/>
                  </a:lnTo>
                  <a:lnTo>
                    <a:pt x="4262999" y="112053"/>
                  </a:lnTo>
                  <a:lnTo>
                    <a:pt x="4262999" y="117447"/>
                  </a:lnTo>
                  <a:close/>
                </a:path>
                <a:path w="5038725" h="1857375">
                  <a:moveTo>
                    <a:pt x="4241427" y="139026"/>
                  </a:moveTo>
                  <a:lnTo>
                    <a:pt x="4236035" y="139026"/>
                  </a:lnTo>
                  <a:lnTo>
                    <a:pt x="4236035" y="117447"/>
                  </a:lnTo>
                  <a:lnTo>
                    <a:pt x="4241427" y="117447"/>
                  </a:lnTo>
                  <a:lnTo>
                    <a:pt x="4241427" y="139026"/>
                  </a:lnTo>
                  <a:close/>
                </a:path>
                <a:path w="5038725" h="1857375">
                  <a:moveTo>
                    <a:pt x="4012234" y="112053"/>
                  </a:moveTo>
                  <a:lnTo>
                    <a:pt x="4006841" y="112053"/>
                  </a:lnTo>
                  <a:lnTo>
                    <a:pt x="4006841" y="90474"/>
                  </a:lnTo>
                  <a:lnTo>
                    <a:pt x="4012234" y="90474"/>
                  </a:lnTo>
                  <a:lnTo>
                    <a:pt x="4012234" y="112053"/>
                  </a:lnTo>
                  <a:close/>
                </a:path>
                <a:path w="5038725" h="1857375">
                  <a:moveTo>
                    <a:pt x="4033805" y="117447"/>
                  </a:moveTo>
                  <a:lnTo>
                    <a:pt x="3985270" y="117447"/>
                  </a:lnTo>
                  <a:lnTo>
                    <a:pt x="3985270" y="112053"/>
                  </a:lnTo>
                  <a:lnTo>
                    <a:pt x="4033805" y="112053"/>
                  </a:lnTo>
                  <a:lnTo>
                    <a:pt x="4033805" y="117447"/>
                  </a:lnTo>
                  <a:close/>
                </a:path>
                <a:path w="5038725" h="1857375">
                  <a:moveTo>
                    <a:pt x="4012234" y="139026"/>
                  </a:moveTo>
                  <a:lnTo>
                    <a:pt x="4006841" y="139026"/>
                  </a:lnTo>
                  <a:lnTo>
                    <a:pt x="4006841" y="117447"/>
                  </a:lnTo>
                  <a:lnTo>
                    <a:pt x="4012234" y="117447"/>
                  </a:lnTo>
                  <a:lnTo>
                    <a:pt x="4012234" y="139026"/>
                  </a:lnTo>
                  <a:close/>
                </a:path>
                <a:path w="5038725" h="1857375">
                  <a:moveTo>
                    <a:pt x="4356024" y="226690"/>
                  </a:moveTo>
                  <a:lnTo>
                    <a:pt x="4350631" y="226690"/>
                  </a:lnTo>
                  <a:lnTo>
                    <a:pt x="4350631" y="205111"/>
                  </a:lnTo>
                  <a:lnTo>
                    <a:pt x="4356024" y="205111"/>
                  </a:lnTo>
                  <a:lnTo>
                    <a:pt x="4356024" y="226690"/>
                  </a:lnTo>
                  <a:close/>
                </a:path>
                <a:path w="5038725" h="1857375">
                  <a:moveTo>
                    <a:pt x="4377595" y="232085"/>
                  </a:moveTo>
                  <a:lnTo>
                    <a:pt x="4329060" y="232085"/>
                  </a:lnTo>
                  <a:lnTo>
                    <a:pt x="4329060" y="226690"/>
                  </a:lnTo>
                  <a:lnTo>
                    <a:pt x="4377595" y="226690"/>
                  </a:lnTo>
                  <a:lnTo>
                    <a:pt x="4377595" y="232085"/>
                  </a:lnTo>
                  <a:close/>
                </a:path>
                <a:path w="5038725" h="1857375">
                  <a:moveTo>
                    <a:pt x="4356024" y="253663"/>
                  </a:moveTo>
                  <a:lnTo>
                    <a:pt x="4350631" y="253663"/>
                  </a:lnTo>
                  <a:lnTo>
                    <a:pt x="4350631" y="232085"/>
                  </a:lnTo>
                  <a:lnTo>
                    <a:pt x="4356024" y="232085"/>
                  </a:lnTo>
                  <a:lnTo>
                    <a:pt x="4356024" y="253663"/>
                  </a:lnTo>
                  <a:close/>
                </a:path>
                <a:path w="5038725" h="1857375">
                  <a:moveTo>
                    <a:pt x="4126830" y="226690"/>
                  </a:moveTo>
                  <a:lnTo>
                    <a:pt x="4121438" y="226690"/>
                  </a:lnTo>
                  <a:lnTo>
                    <a:pt x="4121438" y="205111"/>
                  </a:lnTo>
                  <a:lnTo>
                    <a:pt x="4126830" y="205111"/>
                  </a:lnTo>
                  <a:lnTo>
                    <a:pt x="4126830" y="226690"/>
                  </a:lnTo>
                  <a:close/>
                </a:path>
                <a:path w="5038725" h="1857375">
                  <a:moveTo>
                    <a:pt x="4148402" y="232085"/>
                  </a:moveTo>
                  <a:lnTo>
                    <a:pt x="4099867" y="232085"/>
                  </a:lnTo>
                  <a:lnTo>
                    <a:pt x="4099867" y="226690"/>
                  </a:lnTo>
                  <a:lnTo>
                    <a:pt x="4148402" y="226690"/>
                  </a:lnTo>
                  <a:lnTo>
                    <a:pt x="4148402" y="232085"/>
                  </a:lnTo>
                  <a:close/>
                </a:path>
                <a:path w="5038725" h="1857375">
                  <a:moveTo>
                    <a:pt x="4126830" y="253663"/>
                  </a:moveTo>
                  <a:lnTo>
                    <a:pt x="4121438" y="253663"/>
                  </a:lnTo>
                  <a:lnTo>
                    <a:pt x="4121438" y="232085"/>
                  </a:lnTo>
                  <a:lnTo>
                    <a:pt x="4126830" y="232085"/>
                  </a:lnTo>
                  <a:lnTo>
                    <a:pt x="4126830" y="253663"/>
                  </a:lnTo>
                  <a:close/>
                </a:path>
                <a:path w="5038725" h="1857375">
                  <a:moveTo>
                    <a:pt x="3897637" y="226690"/>
                  </a:moveTo>
                  <a:lnTo>
                    <a:pt x="3892244" y="226690"/>
                  </a:lnTo>
                  <a:lnTo>
                    <a:pt x="3892244" y="205111"/>
                  </a:lnTo>
                  <a:lnTo>
                    <a:pt x="3897637" y="205111"/>
                  </a:lnTo>
                  <a:lnTo>
                    <a:pt x="3897637" y="226690"/>
                  </a:lnTo>
                  <a:close/>
                </a:path>
                <a:path w="5038725" h="1857375">
                  <a:moveTo>
                    <a:pt x="3919208" y="232085"/>
                  </a:moveTo>
                  <a:lnTo>
                    <a:pt x="3870673" y="232085"/>
                  </a:lnTo>
                  <a:lnTo>
                    <a:pt x="3870673" y="226690"/>
                  </a:lnTo>
                  <a:lnTo>
                    <a:pt x="3919208" y="226690"/>
                  </a:lnTo>
                  <a:lnTo>
                    <a:pt x="3919208" y="232085"/>
                  </a:lnTo>
                  <a:close/>
                </a:path>
                <a:path w="5038725" h="1857375">
                  <a:moveTo>
                    <a:pt x="3897637" y="253663"/>
                  </a:moveTo>
                  <a:lnTo>
                    <a:pt x="3892244" y="253663"/>
                  </a:lnTo>
                  <a:lnTo>
                    <a:pt x="3892244" y="232085"/>
                  </a:lnTo>
                  <a:lnTo>
                    <a:pt x="3897637" y="232085"/>
                  </a:lnTo>
                  <a:lnTo>
                    <a:pt x="3897637" y="253663"/>
                  </a:lnTo>
                  <a:close/>
                </a:path>
                <a:path w="5038725" h="1857375">
                  <a:moveTo>
                    <a:pt x="4470621" y="341327"/>
                  </a:moveTo>
                  <a:lnTo>
                    <a:pt x="4465228" y="341327"/>
                  </a:lnTo>
                  <a:lnTo>
                    <a:pt x="4465228" y="319748"/>
                  </a:lnTo>
                  <a:lnTo>
                    <a:pt x="4470621" y="319748"/>
                  </a:lnTo>
                  <a:lnTo>
                    <a:pt x="4470621" y="341327"/>
                  </a:lnTo>
                  <a:close/>
                </a:path>
                <a:path w="5038725" h="1857375">
                  <a:moveTo>
                    <a:pt x="4492192" y="346722"/>
                  </a:moveTo>
                  <a:lnTo>
                    <a:pt x="4443657" y="346722"/>
                  </a:lnTo>
                  <a:lnTo>
                    <a:pt x="4443657" y="341327"/>
                  </a:lnTo>
                  <a:lnTo>
                    <a:pt x="4492192" y="341327"/>
                  </a:lnTo>
                  <a:lnTo>
                    <a:pt x="4492192" y="346722"/>
                  </a:lnTo>
                  <a:close/>
                </a:path>
                <a:path w="5038725" h="1857375">
                  <a:moveTo>
                    <a:pt x="4470621" y="368301"/>
                  </a:moveTo>
                  <a:lnTo>
                    <a:pt x="4465228" y="368301"/>
                  </a:lnTo>
                  <a:lnTo>
                    <a:pt x="4465228" y="346722"/>
                  </a:lnTo>
                  <a:lnTo>
                    <a:pt x="4470621" y="346722"/>
                  </a:lnTo>
                  <a:lnTo>
                    <a:pt x="4470621" y="368301"/>
                  </a:lnTo>
                  <a:close/>
                </a:path>
                <a:path w="5038725" h="1857375">
                  <a:moveTo>
                    <a:pt x="4241427" y="341327"/>
                  </a:moveTo>
                  <a:lnTo>
                    <a:pt x="4236035" y="341327"/>
                  </a:lnTo>
                  <a:lnTo>
                    <a:pt x="4236035" y="319748"/>
                  </a:lnTo>
                  <a:lnTo>
                    <a:pt x="4241427" y="319748"/>
                  </a:lnTo>
                  <a:lnTo>
                    <a:pt x="4241427" y="341327"/>
                  </a:lnTo>
                  <a:close/>
                </a:path>
                <a:path w="5038725" h="1857375">
                  <a:moveTo>
                    <a:pt x="4262999" y="346722"/>
                  </a:moveTo>
                  <a:lnTo>
                    <a:pt x="4214463" y="346722"/>
                  </a:lnTo>
                  <a:lnTo>
                    <a:pt x="4214463" y="341327"/>
                  </a:lnTo>
                  <a:lnTo>
                    <a:pt x="4262999" y="341327"/>
                  </a:lnTo>
                  <a:lnTo>
                    <a:pt x="4262999" y="346722"/>
                  </a:lnTo>
                  <a:close/>
                </a:path>
                <a:path w="5038725" h="1857375">
                  <a:moveTo>
                    <a:pt x="4241427" y="368301"/>
                  </a:moveTo>
                  <a:lnTo>
                    <a:pt x="4236035" y="368301"/>
                  </a:lnTo>
                  <a:lnTo>
                    <a:pt x="4236035" y="346722"/>
                  </a:lnTo>
                  <a:lnTo>
                    <a:pt x="4241427" y="346722"/>
                  </a:lnTo>
                  <a:lnTo>
                    <a:pt x="4241427" y="368301"/>
                  </a:lnTo>
                  <a:close/>
                </a:path>
                <a:path w="5038725" h="1857375">
                  <a:moveTo>
                    <a:pt x="4012234" y="341327"/>
                  </a:moveTo>
                  <a:lnTo>
                    <a:pt x="4006841" y="341327"/>
                  </a:lnTo>
                  <a:lnTo>
                    <a:pt x="4006841" y="319748"/>
                  </a:lnTo>
                  <a:lnTo>
                    <a:pt x="4012234" y="319748"/>
                  </a:lnTo>
                  <a:lnTo>
                    <a:pt x="4012234" y="341327"/>
                  </a:lnTo>
                  <a:close/>
                </a:path>
                <a:path w="5038725" h="1857375">
                  <a:moveTo>
                    <a:pt x="4033805" y="346722"/>
                  </a:moveTo>
                  <a:lnTo>
                    <a:pt x="3985270" y="346722"/>
                  </a:lnTo>
                  <a:lnTo>
                    <a:pt x="3985270" y="341327"/>
                  </a:lnTo>
                  <a:lnTo>
                    <a:pt x="4033805" y="341327"/>
                  </a:lnTo>
                  <a:lnTo>
                    <a:pt x="4033805" y="346722"/>
                  </a:lnTo>
                  <a:close/>
                </a:path>
                <a:path w="5038725" h="1857375">
                  <a:moveTo>
                    <a:pt x="4012234" y="368301"/>
                  </a:moveTo>
                  <a:lnTo>
                    <a:pt x="4006841" y="368301"/>
                  </a:lnTo>
                  <a:lnTo>
                    <a:pt x="4006841" y="346722"/>
                  </a:lnTo>
                  <a:lnTo>
                    <a:pt x="4012234" y="346722"/>
                  </a:lnTo>
                  <a:lnTo>
                    <a:pt x="4012234" y="368301"/>
                  </a:lnTo>
                  <a:close/>
                </a:path>
                <a:path w="5038725" h="1857375">
                  <a:moveTo>
                    <a:pt x="4356024" y="455964"/>
                  </a:moveTo>
                  <a:lnTo>
                    <a:pt x="4350631" y="455964"/>
                  </a:lnTo>
                  <a:lnTo>
                    <a:pt x="4350631" y="434386"/>
                  </a:lnTo>
                  <a:lnTo>
                    <a:pt x="4356024" y="434386"/>
                  </a:lnTo>
                  <a:lnTo>
                    <a:pt x="4356024" y="455964"/>
                  </a:lnTo>
                  <a:close/>
                </a:path>
                <a:path w="5038725" h="1857375">
                  <a:moveTo>
                    <a:pt x="4377595" y="461359"/>
                  </a:moveTo>
                  <a:lnTo>
                    <a:pt x="4329060" y="461359"/>
                  </a:lnTo>
                  <a:lnTo>
                    <a:pt x="4329060" y="455964"/>
                  </a:lnTo>
                  <a:lnTo>
                    <a:pt x="4377595" y="455964"/>
                  </a:lnTo>
                  <a:lnTo>
                    <a:pt x="4377595" y="461359"/>
                  </a:lnTo>
                  <a:close/>
                </a:path>
                <a:path w="5038725" h="1857375">
                  <a:moveTo>
                    <a:pt x="4356024" y="482938"/>
                  </a:moveTo>
                  <a:lnTo>
                    <a:pt x="4350631" y="482938"/>
                  </a:lnTo>
                  <a:lnTo>
                    <a:pt x="4350631" y="461359"/>
                  </a:lnTo>
                  <a:lnTo>
                    <a:pt x="4356024" y="461359"/>
                  </a:lnTo>
                  <a:lnTo>
                    <a:pt x="4356024" y="482938"/>
                  </a:lnTo>
                  <a:close/>
                </a:path>
                <a:path w="5038725" h="1857375">
                  <a:moveTo>
                    <a:pt x="4126830" y="455964"/>
                  </a:moveTo>
                  <a:lnTo>
                    <a:pt x="4121438" y="455964"/>
                  </a:lnTo>
                  <a:lnTo>
                    <a:pt x="4121438" y="434386"/>
                  </a:lnTo>
                  <a:lnTo>
                    <a:pt x="4126830" y="434386"/>
                  </a:lnTo>
                  <a:lnTo>
                    <a:pt x="4126830" y="455964"/>
                  </a:lnTo>
                  <a:close/>
                </a:path>
                <a:path w="5038725" h="1857375">
                  <a:moveTo>
                    <a:pt x="4148402" y="461359"/>
                  </a:moveTo>
                  <a:lnTo>
                    <a:pt x="4099867" y="461359"/>
                  </a:lnTo>
                  <a:lnTo>
                    <a:pt x="4099867" y="455964"/>
                  </a:lnTo>
                  <a:lnTo>
                    <a:pt x="4148402" y="455964"/>
                  </a:lnTo>
                  <a:lnTo>
                    <a:pt x="4148402" y="461359"/>
                  </a:lnTo>
                  <a:close/>
                </a:path>
                <a:path w="5038725" h="1857375">
                  <a:moveTo>
                    <a:pt x="4126830" y="482938"/>
                  </a:moveTo>
                  <a:lnTo>
                    <a:pt x="4121438" y="482938"/>
                  </a:lnTo>
                  <a:lnTo>
                    <a:pt x="4121438" y="461359"/>
                  </a:lnTo>
                  <a:lnTo>
                    <a:pt x="4126830" y="461359"/>
                  </a:lnTo>
                  <a:lnTo>
                    <a:pt x="4126830" y="482938"/>
                  </a:lnTo>
                  <a:close/>
                </a:path>
                <a:path w="5038725" h="1857375">
                  <a:moveTo>
                    <a:pt x="3897637" y="455964"/>
                  </a:moveTo>
                  <a:lnTo>
                    <a:pt x="3892244" y="455964"/>
                  </a:lnTo>
                  <a:lnTo>
                    <a:pt x="3892244" y="434386"/>
                  </a:lnTo>
                  <a:lnTo>
                    <a:pt x="3897637" y="434386"/>
                  </a:lnTo>
                  <a:lnTo>
                    <a:pt x="3897637" y="455964"/>
                  </a:lnTo>
                  <a:close/>
                </a:path>
                <a:path w="5038725" h="1857375">
                  <a:moveTo>
                    <a:pt x="3919208" y="461359"/>
                  </a:moveTo>
                  <a:lnTo>
                    <a:pt x="3870673" y="461359"/>
                  </a:lnTo>
                  <a:lnTo>
                    <a:pt x="3870673" y="455964"/>
                  </a:lnTo>
                  <a:lnTo>
                    <a:pt x="3919208" y="455964"/>
                  </a:lnTo>
                  <a:lnTo>
                    <a:pt x="3919208" y="461359"/>
                  </a:lnTo>
                  <a:close/>
                </a:path>
                <a:path w="5038725" h="1857375">
                  <a:moveTo>
                    <a:pt x="3897637" y="482938"/>
                  </a:moveTo>
                  <a:lnTo>
                    <a:pt x="3892244" y="482938"/>
                  </a:lnTo>
                  <a:lnTo>
                    <a:pt x="3892244" y="461359"/>
                  </a:lnTo>
                  <a:lnTo>
                    <a:pt x="3897637" y="461359"/>
                  </a:lnTo>
                  <a:lnTo>
                    <a:pt x="3897637" y="482938"/>
                  </a:lnTo>
                  <a:close/>
                </a:path>
                <a:path w="5038725" h="1857375">
                  <a:moveTo>
                    <a:pt x="4241427" y="570601"/>
                  </a:moveTo>
                  <a:lnTo>
                    <a:pt x="4236035" y="570601"/>
                  </a:lnTo>
                  <a:lnTo>
                    <a:pt x="4236035" y="549023"/>
                  </a:lnTo>
                  <a:lnTo>
                    <a:pt x="4241427" y="549023"/>
                  </a:lnTo>
                  <a:lnTo>
                    <a:pt x="4241427" y="570601"/>
                  </a:lnTo>
                  <a:close/>
                </a:path>
                <a:path w="5038725" h="1857375">
                  <a:moveTo>
                    <a:pt x="4262999" y="575996"/>
                  </a:moveTo>
                  <a:lnTo>
                    <a:pt x="4214463" y="575996"/>
                  </a:lnTo>
                  <a:lnTo>
                    <a:pt x="4214463" y="570601"/>
                  </a:lnTo>
                  <a:lnTo>
                    <a:pt x="4262999" y="570601"/>
                  </a:lnTo>
                  <a:lnTo>
                    <a:pt x="4262999" y="575996"/>
                  </a:lnTo>
                  <a:close/>
                </a:path>
                <a:path w="5038725" h="1857375">
                  <a:moveTo>
                    <a:pt x="4241427" y="597575"/>
                  </a:moveTo>
                  <a:lnTo>
                    <a:pt x="4236035" y="597575"/>
                  </a:lnTo>
                  <a:lnTo>
                    <a:pt x="4236035" y="575996"/>
                  </a:lnTo>
                  <a:lnTo>
                    <a:pt x="4241427" y="575996"/>
                  </a:lnTo>
                  <a:lnTo>
                    <a:pt x="4241427" y="597575"/>
                  </a:lnTo>
                  <a:close/>
                </a:path>
                <a:path w="5038725" h="1857375">
                  <a:moveTo>
                    <a:pt x="4012234" y="570601"/>
                  </a:moveTo>
                  <a:lnTo>
                    <a:pt x="4006841" y="570601"/>
                  </a:lnTo>
                  <a:lnTo>
                    <a:pt x="4006841" y="549023"/>
                  </a:lnTo>
                  <a:lnTo>
                    <a:pt x="4012234" y="549023"/>
                  </a:lnTo>
                  <a:lnTo>
                    <a:pt x="4012234" y="570601"/>
                  </a:lnTo>
                  <a:close/>
                </a:path>
                <a:path w="5038725" h="1857375">
                  <a:moveTo>
                    <a:pt x="4033805" y="575996"/>
                  </a:moveTo>
                  <a:lnTo>
                    <a:pt x="3985270" y="575996"/>
                  </a:lnTo>
                  <a:lnTo>
                    <a:pt x="3985270" y="570601"/>
                  </a:lnTo>
                  <a:lnTo>
                    <a:pt x="4033805" y="570601"/>
                  </a:lnTo>
                  <a:lnTo>
                    <a:pt x="4033805" y="575996"/>
                  </a:lnTo>
                  <a:close/>
                </a:path>
                <a:path w="5038725" h="1857375">
                  <a:moveTo>
                    <a:pt x="4012234" y="597575"/>
                  </a:moveTo>
                  <a:lnTo>
                    <a:pt x="4006841" y="597575"/>
                  </a:lnTo>
                  <a:lnTo>
                    <a:pt x="4006841" y="575996"/>
                  </a:lnTo>
                  <a:lnTo>
                    <a:pt x="4012234" y="575996"/>
                  </a:lnTo>
                  <a:lnTo>
                    <a:pt x="4012234" y="597575"/>
                  </a:lnTo>
                  <a:close/>
                </a:path>
                <a:path w="5038725" h="1857375">
                  <a:moveTo>
                    <a:pt x="4126830" y="685239"/>
                  </a:moveTo>
                  <a:lnTo>
                    <a:pt x="4121438" y="685239"/>
                  </a:lnTo>
                  <a:lnTo>
                    <a:pt x="4121438" y="663660"/>
                  </a:lnTo>
                  <a:lnTo>
                    <a:pt x="4126830" y="663660"/>
                  </a:lnTo>
                  <a:lnTo>
                    <a:pt x="4126830" y="685239"/>
                  </a:lnTo>
                  <a:close/>
                </a:path>
                <a:path w="5038725" h="1857375">
                  <a:moveTo>
                    <a:pt x="4148402" y="690633"/>
                  </a:moveTo>
                  <a:lnTo>
                    <a:pt x="4099867" y="690633"/>
                  </a:lnTo>
                  <a:lnTo>
                    <a:pt x="4099867" y="685239"/>
                  </a:lnTo>
                  <a:lnTo>
                    <a:pt x="4148402" y="685239"/>
                  </a:lnTo>
                  <a:lnTo>
                    <a:pt x="4148402" y="690633"/>
                  </a:lnTo>
                  <a:close/>
                </a:path>
                <a:path w="5038725" h="1857375">
                  <a:moveTo>
                    <a:pt x="4126830" y="712212"/>
                  </a:moveTo>
                  <a:lnTo>
                    <a:pt x="4121438" y="712212"/>
                  </a:lnTo>
                  <a:lnTo>
                    <a:pt x="4121438" y="690633"/>
                  </a:lnTo>
                  <a:lnTo>
                    <a:pt x="4126830" y="690633"/>
                  </a:lnTo>
                  <a:lnTo>
                    <a:pt x="4126830" y="712212"/>
                  </a:lnTo>
                  <a:close/>
                </a:path>
                <a:path w="5038725" h="1857375">
                  <a:moveTo>
                    <a:pt x="3897637" y="685239"/>
                  </a:moveTo>
                  <a:lnTo>
                    <a:pt x="3892244" y="685239"/>
                  </a:lnTo>
                  <a:lnTo>
                    <a:pt x="3892244" y="663660"/>
                  </a:lnTo>
                  <a:lnTo>
                    <a:pt x="3897637" y="663660"/>
                  </a:lnTo>
                  <a:lnTo>
                    <a:pt x="3897637" y="685239"/>
                  </a:lnTo>
                  <a:close/>
                </a:path>
                <a:path w="5038725" h="1857375">
                  <a:moveTo>
                    <a:pt x="3919208" y="690633"/>
                  </a:moveTo>
                  <a:lnTo>
                    <a:pt x="3870673" y="690633"/>
                  </a:lnTo>
                  <a:lnTo>
                    <a:pt x="3870673" y="685239"/>
                  </a:lnTo>
                  <a:lnTo>
                    <a:pt x="3919208" y="685239"/>
                  </a:lnTo>
                  <a:lnTo>
                    <a:pt x="3919208" y="690633"/>
                  </a:lnTo>
                  <a:close/>
                </a:path>
                <a:path w="5038725" h="1857375">
                  <a:moveTo>
                    <a:pt x="3897637" y="712212"/>
                  </a:moveTo>
                  <a:lnTo>
                    <a:pt x="3892244" y="712212"/>
                  </a:lnTo>
                  <a:lnTo>
                    <a:pt x="3892244" y="690633"/>
                  </a:lnTo>
                  <a:lnTo>
                    <a:pt x="3897637" y="690633"/>
                  </a:lnTo>
                  <a:lnTo>
                    <a:pt x="3897637" y="712212"/>
                  </a:lnTo>
                  <a:close/>
                </a:path>
                <a:path w="5038725" h="1857375">
                  <a:moveTo>
                    <a:pt x="4012234" y="799876"/>
                  </a:moveTo>
                  <a:lnTo>
                    <a:pt x="4006841" y="799876"/>
                  </a:lnTo>
                  <a:lnTo>
                    <a:pt x="4006841" y="778297"/>
                  </a:lnTo>
                  <a:lnTo>
                    <a:pt x="4012234" y="778297"/>
                  </a:lnTo>
                  <a:lnTo>
                    <a:pt x="4012234" y="799876"/>
                  </a:lnTo>
                  <a:close/>
                </a:path>
                <a:path w="5038725" h="1857375">
                  <a:moveTo>
                    <a:pt x="4033805" y="805270"/>
                  </a:moveTo>
                  <a:lnTo>
                    <a:pt x="3985270" y="805270"/>
                  </a:lnTo>
                  <a:lnTo>
                    <a:pt x="3985270" y="799876"/>
                  </a:lnTo>
                  <a:lnTo>
                    <a:pt x="4033805" y="799876"/>
                  </a:lnTo>
                  <a:lnTo>
                    <a:pt x="4033805" y="805270"/>
                  </a:lnTo>
                  <a:close/>
                </a:path>
                <a:path w="5038725" h="1857375">
                  <a:moveTo>
                    <a:pt x="4012234" y="826849"/>
                  </a:moveTo>
                  <a:lnTo>
                    <a:pt x="4006841" y="826849"/>
                  </a:lnTo>
                  <a:lnTo>
                    <a:pt x="4006841" y="805270"/>
                  </a:lnTo>
                  <a:lnTo>
                    <a:pt x="4012234" y="805270"/>
                  </a:lnTo>
                  <a:lnTo>
                    <a:pt x="4012234" y="826849"/>
                  </a:lnTo>
                  <a:close/>
                </a:path>
                <a:path w="5038725" h="1857375">
                  <a:moveTo>
                    <a:pt x="3691363" y="2810"/>
                  </a:moveTo>
                  <a:lnTo>
                    <a:pt x="3642828" y="2810"/>
                  </a:lnTo>
                  <a:lnTo>
                    <a:pt x="3642828" y="0"/>
                  </a:lnTo>
                  <a:lnTo>
                    <a:pt x="3691363" y="0"/>
                  </a:lnTo>
                  <a:lnTo>
                    <a:pt x="3691363" y="2810"/>
                  </a:lnTo>
                  <a:close/>
                </a:path>
                <a:path w="5038725" h="1857375">
                  <a:moveTo>
                    <a:pt x="3669792" y="24389"/>
                  </a:moveTo>
                  <a:lnTo>
                    <a:pt x="3664399" y="24389"/>
                  </a:lnTo>
                  <a:lnTo>
                    <a:pt x="3664399" y="2810"/>
                  </a:lnTo>
                  <a:lnTo>
                    <a:pt x="3669792" y="2810"/>
                  </a:lnTo>
                  <a:lnTo>
                    <a:pt x="3669792" y="24389"/>
                  </a:lnTo>
                  <a:close/>
                </a:path>
                <a:path w="5038725" h="1857375">
                  <a:moveTo>
                    <a:pt x="3462170" y="2810"/>
                  </a:moveTo>
                  <a:lnTo>
                    <a:pt x="3413634" y="2810"/>
                  </a:lnTo>
                  <a:lnTo>
                    <a:pt x="3413634" y="0"/>
                  </a:lnTo>
                  <a:lnTo>
                    <a:pt x="3462170" y="0"/>
                  </a:lnTo>
                  <a:lnTo>
                    <a:pt x="3462170" y="2810"/>
                  </a:lnTo>
                  <a:close/>
                </a:path>
                <a:path w="5038725" h="1857375">
                  <a:moveTo>
                    <a:pt x="3440598" y="24389"/>
                  </a:moveTo>
                  <a:lnTo>
                    <a:pt x="3435206" y="24389"/>
                  </a:lnTo>
                  <a:lnTo>
                    <a:pt x="3435206" y="2810"/>
                  </a:lnTo>
                  <a:lnTo>
                    <a:pt x="3440598" y="2810"/>
                  </a:lnTo>
                  <a:lnTo>
                    <a:pt x="3440598" y="24389"/>
                  </a:lnTo>
                  <a:close/>
                </a:path>
                <a:path w="5038725" h="1857375">
                  <a:moveTo>
                    <a:pt x="3232976" y="2810"/>
                  </a:moveTo>
                  <a:lnTo>
                    <a:pt x="3184441" y="2810"/>
                  </a:lnTo>
                  <a:lnTo>
                    <a:pt x="3184441" y="0"/>
                  </a:lnTo>
                  <a:lnTo>
                    <a:pt x="3232976" y="0"/>
                  </a:lnTo>
                  <a:lnTo>
                    <a:pt x="3232976" y="2810"/>
                  </a:lnTo>
                  <a:close/>
                </a:path>
                <a:path w="5038725" h="1857375">
                  <a:moveTo>
                    <a:pt x="3211405" y="24389"/>
                  </a:moveTo>
                  <a:lnTo>
                    <a:pt x="3206012" y="24389"/>
                  </a:lnTo>
                  <a:lnTo>
                    <a:pt x="3206012" y="2810"/>
                  </a:lnTo>
                  <a:lnTo>
                    <a:pt x="3211405" y="2810"/>
                  </a:lnTo>
                  <a:lnTo>
                    <a:pt x="3211405" y="24389"/>
                  </a:lnTo>
                  <a:close/>
                </a:path>
                <a:path w="5038725" h="1857375">
                  <a:moveTo>
                    <a:pt x="3003783" y="2810"/>
                  </a:moveTo>
                  <a:lnTo>
                    <a:pt x="2955247" y="2810"/>
                  </a:lnTo>
                  <a:lnTo>
                    <a:pt x="2955247" y="0"/>
                  </a:lnTo>
                  <a:lnTo>
                    <a:pt x="3003783" y="0"/>
                  </a:lnTo>
                  <a:lnTo>
                    <a:pt x="3003783" y="2810"/>
                  </a:lnTo>
                  <a:close/>
                </a:path>
                <a:path w="5038725" h="1857375">
                  <a:moveTo>
                    <a:pt x="2982211" y="24389"/>
                  </a:moveTo>
                  <a:lnTo>
                    <a:pt x="2976819" y="24389"/>
                  </a:lnTo>
                  <a:lnTo>
                    <a:pt x="2976819" y="2810"/>
                  </a:lnTo>
                  <a:lnTo>
                    <a:pt x="2982211" y="2810"/>
                  </a:lnTo>
                  <a:lnTo>
                    <a:pt x="2982211" y="24389"/>
                  </a:lnTo>
                  <a:close/>
                </a:path>
                <a:path w="5038725" h="1857375">
                  <a:moveTo>
                    <a:pt x="3784389" y="112053"/>
                  </a:moveTo>
                  <a:lnTo>
                    <a:pt x="3778996" y="112053"/>
                  </a:lnTo>
                  <a:lnTo>
                    <a:pt x="3778996" y="90474"/>
                  </a:lnTo>
                  <a:lnTo>
                    <a:pt x="3784389" y="90474"/>
                  </a:lnTo>
                  <a:lnTo>
                    <a:pt x="3784389" y="112053"/>
                  </a:lnTo>
                  <a:close/>
                </a:path>
                <a:path w="5038725" h="1857375">
                  <a:moveTo>
                    <a:pt x="3805960" y="117447"/>
                  </a:moveTo>
                  <a:lnTo>
                    <a:pt x="3757425" y="117447"/>
                  </a:lnTo>
                  <a:lnTo>
                    <a:pt x="3757425" y="112053"/>
                  </a:lnTo>
                  <a:lnTo>
                    <a:pt x="3805960" y="112053"/>
                  </a:lnTo>
                  <a:lnTo>
                    <a:pt x="3805960" y="117447"/>
                  </a:lnTo>
                  <a:close/>
                </a:path>
                <a:path w="5038725" h="1857375">
                  <a:moveTo>
                    <a:pt x="3784389" y="139026"/>
                  </a:moveTo>
                  <a:lnTo>
                    <a:pt x="3778996" y="139026"/>
                  </a:lnTo>
                  <a:lnTo>
                    <a:pt x="3778996" y="117447"/>
                  </a:lnTo>
                  <a:lnTo>
                    <a:pt x="3784389" y="117447"/>
                  </a:lnTo>
                  <a:lnTo>
                    <a:pt x="3784389" y="139026"/>
                  </a:lnTo>
                  <a:close/>
                </a:path>
                <a:path w="5038725" h="1857375">
                  <a:moveTo>
                    <a:pt x="3555195" y="112053"/>
                  </a:moveTo>
                  <a:lnTo>
                    <a:pt x="3549802" y="112053"/>
                  </a:lnTo>
                  <a:lnTo>
                    <a:pt x="3549802" y="90474"/>
                  </a:lnTo>
                  <a:lnTo>
                    <a:pt x="3555195" y="90474"/>
                  </a:lnTo>
                  <a:lnTo>
                    <a:pt x="3555195" y="112053"/>
                  </a:lnTo>
                  <a:close/>
                </a:path>
                <a:path w="5038725" h="1857375">
                  <a:moveTo>
                    <a:pt x="3576766" y="117447"/>
                  </a:moveTo>
                  <a:lnTo>
                    <a:pt x="3528231" y="117447"/>
                  </a:lnTo>
                  <a:lnTo>
                    <a:pt x="3528231" y="112053"/>
                  </a:lnTo>
                  <a:lnTo>
                    <a:pt x="3576766" y="112053"/>
                  </a:lnTo>
                  <a:lnTo>
                    <a:pt x="3576766" y="117447"/>
                  </a:lnTo>
                  <a:close/>
                </a:path>
                <a:path w="5038725" h="1857375">
                  <a:moveTo>
                    <a:pt x="3555195" y="139026"/>
                  </a:moveTo>
                  <a:lnTo>
                    <a:pt x="3549802" y="139026"/>
                  </a:lnTo>
                  <a:lnTo>
                    <a:pt x="3549802" y="117447"/>
                  </a:lnTo>
                  <a:lnTo>
                    <a:pt x="3555195" y="117447"/>
                  </a:lnTo>
                  <a:lnTo>
                    <a:pt x="3555195" y="139026"/>
                  </a:lnTo>
                  <a:close/>
                </a:path>
                <a:path w="5038725" h="1857375">
                  <a:moveTo>
                    <a:pt x="3326002" y="112053"/>
                  </a:moveTo>
                  <a:lnTo>
                    <a:pt x="3320609" y="112053"/>
                  </a:lnTo>
                  <a:lnTo>
                    <a:pt x="3320609" y="90474"/>
                  </a:lnTo>
                  <a:lnTo>
                    <a:pt x="3326002" y="90474"/>
                  </a:lnTo>
                  <a:lnTo>
                    <a:pt x="3326002" y="112053"/>
                  </a:lnTo>
                  <a:close/>
                </a:path>
                <a:path w="5038725" h="1857375">
                  <a:moveTo>
                    <a:pt x="3347573" y="117447"/>
                  </a:moveTo>
                  <a:lnTo>
                    <a:pt x="3299038" y="117447"/>
                  </a:lnTo>
                  <a:lnTo>
                    <a:pt x="3299038" y="112053"/>
                  </a:lnTo>
                  <a:lnTo>
                    <a:pt x="3347573" y="112053"/>
                  </a:lnTo>
                  <a:lnTo>
                    <a:pt x="3347573" y="117447"/>
                  </a:lnTo>
                  <a:close/>
                </a:path>
                <a:path w="5038725" h="1857375">
                  <a:moveTo>
                    <a:pt x="3326002" y="139026"/>
                  </a:moveTo>
                  <a:lnTo>
                    <a:pt x="3320609" y="139026"/>
                  </a:lnTo>
                  <a:lnTo>
                    <a:pt x="3320609" y="117447"/>
                  </a:lnTo>
                  <a:lnTo>
                    <a:pt x="3326002" y="117447"/>
                  </a:lnTo>
                  <a:lnTo>
                    <a:pt x="3326002" y="139026"/>
                  </a:lnTo>
                  <a:close/>
                </a:path>
                <a:path w="5038725" h="1857375">
                  <a:moveTo>
                    <a:pt x="3096808" y="112053"/>
                  </a:moveTo>
                  <a:lnTo>
                    <a:pt x="3091415" y="112053"/>
                  </a:lnTo>
                  <a:lnTo>
                    <a:pt x="3091415" y="90474"/>
                  </a:lnTo>
                  <a:lnTo>
                    <a:pt x="3096808" y="90474"/>
                  </a:lnTo>
                  <a:lnTo>
                    <a:pt x="3096808" y="112053"/>
                  </a:lnTo>
                  <a:close/>
                </a:path>
                <a:path w="5038725" h="1857375">
                  <a:moveTo>
                    <a:pt x="3118379" y="117447"/>
                  </a:moveTo>
                  <a:lnTo>
                    <a:pt x="3069844" y="117447"/>
                  </a:lnTo>
                  <a:lnTo>
                    <a:pt x="3069844" y="112053"/>
                  </a:lnTo>
                  <a:lnTo>
                    <a:pt x="3118379" y="112053"/>
                  </a:lnTo>
                  <a:lnTo>
                    <a:pt x="3118379" y="117447"/>
                  </a:lnTo>
                  <a:close/>
                </a:path>
                <a:path w="5038725" h="1857375">
                  <a:moveTo>
                    <a:pt x="3096808" y="139026"/>
                  </a:moveTo>
                  <a:lnTo>
                    <a:pt x="3091415" y="139026"/>
                  </a:lnTo>
                  <a:lnTo>
                    <a:pt x="3091415" y="117447"/>
                  </a:lnTo>
                  <a:lnTo>
                    <a:pt x="3096808" y="117447"/>
                  </a:lnTo>
                  <a:lnTo>
                    <a:pt x="3096808" y="139026"/>
                  </a:lnTo>
                  <a:close/>
                </a:path>
                <a:path w="5038725" h="1857375">
                  <a:moveTo>
                    <a:pt x="3669792" y="226690"/>
                  </a:moveTo>
                  <a:lnTo>
                    <a:pt x="3664399" y="226690"/>
                  </a:lnTo>
                  <a:lnTo>
                    <a:pt x="3664399" y="205111"/>
                  </a:lnTo>
                  <a:lnTo>
                    <a:pt x="3669792" y="205111"/>
                  </a:lnTo>
                  <a:lnTo>
                    <a:pt x="3669792" y="226690"/>
                  </a:lnTo>
                  <a:close/>
                </a:path>
                <a:path w="5038725" h="1857375">
                  <a:moveTo>
                    <a:pt x="3691363" y="232085"/>
                  </a:moveTo>
                  <a:lnTo>
                    <a:pt x="3642828" y="232085"/>
                  </a:lnTo>
                  <a:lnTo>
                    <a:pt x="3642828" y="226690"/>
                  </a:lnTo>
                  <a:lnTo>
                    <a:pt x="3691363" y="226690"/>
                  </a:lnTo>
                  <a:lnTo>
                    <a:pt x="3691363" y="232085"/>
                  </a:lnTo>
                  <a:close/>
                </a:path>
                <a:path w="5038725" h="1857375">
                  <a:moveTo>
                    <a:pt x="3669792" y="253663"/>
                  </a:moveTo>
                  <a:lnTo>
                    <a:pt x="3664399" y="253663"/>
                  </a:lnTo>
                  <a:lnTo>
                    <a:pt x="3664399" y="232085"/>
                  </a:lnTo>
                  <a:lnTo>
                    <a:pt x="3669792" y="232085"/>
                  </a:lnTo>
                  <a:lnTo>
                    <a:pt x="3669792" y="253663"/>
                  </a:lnTo>
                  <a:close/>
                </a:path>
                <a:path w="5038725" h="1857375">
                  <a:moveTo>
                    <a:pt x="3440598" y="226690"/>
                  </a:moveTo>
                  <a:lnTo>
                    <a:pt x="3435206" y="226690"/>
                  </a:lnTo>
                  <a:lnTo>
                    <a:pt x="3435206" y="205111"/>
                  </a:lnTo>
                  <a:lnTo>
                    <a:pt x="3440598" y="205111"/>
                  </a:lnTo>
                  <a:lnTo>
                    <a:pt x="3440598" y="226690"/>
                  </a:lnTo>
                  <a:close/>
                </a:path>
                <a:path w="5038725" h="1857375">
                  <a:moveTo>
                    <a:pt x="3462170" y="232085"/>
                  </a:moveTo>
                  <a:lnTo>
                    <a:pt x="3413634" y="232085"/>
                  </a:lnTo>
                  <a:lnTo>
                    <a:pt x="3413634" y="226690"/>
                  </a:lnTo>
                  <a:lnTo>
                    <a:pt x="3462170" y="226690"/>
                  </a:lnTo>
                  <a:lnTo>
                    <a:pt x="3462170" y="232085"/>
                  </a:lnTo>
                  <a:close/>
                </a:path>
                <a:path w="5038725" h="1857375">
                  <a:moveTo>
                    <a:pt x="3440598" y="253663"/>
                  </a:moveTo>
                  <a:lnTo>
                    <a:pt x="3435206" y="253663"/>
                  </a:lnTo>
                  <a:lnTo>
                    <a:pt x="3435206" y="232085"/>
                  </a:lnTo>
                  <a:lnTo>
                    <a:pt x="3440598" y="232085"/>
                  </a:lnTo>
                  <a:lnTo>
                    <a:pt x="3440598" y="253663"/>
                  </a:lnTo>
                  <a:close/>
                </a:path>
                <a:path w="5038725" h="1857375">
                  <a:moveTo>
                    <a:pt x="3211405" y="226690"/>
                  </a:moveTo>
                  <a:lnTo>
                    <a:pt x="3206012" y="226690"/>
                  </a:lnTo>
                  <a:lnTo>
                    <a:pt x="3206012" y="205111"/>
                  </a:lnTo>
                  <a:lnTo>
                    <a:pt x="3211405" y="205111"/>
                  </a:lnTo>
                  <a:lnTo>
                    <a:pt x="3211405" y="226690"/>
                  </a:lnTo>
                  <a:close/>
                </a:path>
                <a:path w="5038725" h="1857375">
                  <a:moveTo>
                    <a:pt x="3232976" y="232085"/>
                  </a:moveTo>
                  <a:lnTo>
                    <a:pt x="3184441" y="232085"/>
                  </a:lnTo>
                  <a:lnTo>
                    <a:pt x="3184441" y="226690"/>
                  </a:lnTo>
                  <a:lnTo>
                    <a:pt x="3232976" y="226690"/>
                  </a:lnTo>
                  <a:lnTo>
                    <a:pt x="3232976" y="232085"/>
                  </a:lnTo>
                  <a:close/>
                </a:path>
                <a:path w="5038725" h="1857375">
                  <a:moveTo>
                    <a:pt x="3211405" y="253663"/>
                  </a:moveTo>
                  <a:lnTo>
                    <a:pt x="3206012" y="253663"/>
                  </a:lnTo>
                  <a:lnTo>
                    <a:pt x="3206012" y="232085"/>
                  </a:lnTo>
                  <a:lnTo>
                    <a:pt x="3211405" y="232085"/>
                  </a:lnTo>
                  <a:lnTo>
                    <a:pt x="3211405" y="253663"/>
                  </a:lnTo>
                  <a:close/>
                </a:path>
                <a:path w="5038725" h="1857375">
                  <a:moveTo>
                    <a:pt x="2982211" y="226690"/>
                  </a:moveTo>
                  <a:lnTo>
                    <a:pt x="2976819" y="226690"/>
                  </a:lnTo>
                  <a:lnTo>
                    <a:pt x="2976819" y="205111"/>
                  </a:lnTo>
                  <a:lnTo>
                    <a:pt x="2982211" y="205111"/>
                  </a:lnTo>
                  <a:lnTo>
                    <a:pt x="2982211" y="226690"/>
                  </a:lnTo>
                  <a:close/>
                </a:path>
                <a:path w="5038725" h="1857375">
                  <a:moveTo>
                    <a:pt x="3003783" y="232085"/>
                  </a:moveTo>
                  <a:lnTo>
                    <a:pt x="2955247" y="232085"/>
                  </a:lnTo>
                  <a:lnTo>
                    <a:pt x="2955247" y="226690"/>
                  </a:lnTo>
                  <a:lnTo>
                    <a:pt x="3003783" y="226690"/>
                  </a:lnTo>
                  <a:lnTo>
                    <a:pt x="3003783" y="232085"/>
                  </a:lnTo>
                  <a:close/>
                </a:path>
                <a:path w="5038725" h="1857375">
                  <a:moveTo>
                    <a:pt x="2982211" y="253663"/>
                  </a:moveTo>
                  <a:lnTo>
                    <a:pt x="2976819" y="253663"/>
                  </a:lnTo>
                  <a:lnTo>
                    <a:pt x="2976819" y="232085"/>
                  </a:lnTo>
                  <a:lnTo>
                    <a:pt x="2982211" y="232085"/>
                  </a:lnTo>
                  <a:lnTo>
                    <a:pt x="2982211" y="253663"/>
                  </a:lnTo>
                  <a:close/>
                </a:path>
                <a:path w="5038725" h="1857375">
                  <a:moveTo>
                    <a:pt x="3784389" y="341327"/>
                  </a:moveTo>
                  <a:lnTo>
                    <a:pt x="3778996" y="341327"/>
                  </a:lnTo>
                  <a:lnTo>
                    <a:pt x="3778996" y="319748"/>
                  </a:lnTo>
                  <a:lnTo>
                    <a:pt x="3784389" y="319748"/>
                  </a:lnTo>
                  <a:lnTo>
                    <a:pt x="3784389" y="341327"/>
                  </a:lnTo>
                  <a:close/>
                </a:path>
                <a:path w="5038725" h="1857375">
                  <a:moveTo>
                    <a:pt x="3805960" y="346722"/>
                  </a:moveTo>
                  <a:lnTo>
                    <a:pt x="3757425" y="346722"/>
                  </a:lnTo>
                  <a:lnTo>
                    <a:pt x="3757425" y="341327"/>
                  </a:lnTo>
                  <a:lnTo>
                    <a:pt x="3805960" y="341327"/>
                  </a:lnTo>
                  <a:lnTo>
                    <a:pt x="3805960" y="346722"/>
                  </a:lnTo>
                  <a:close/>
                </a:path>
                <a:path w="5038725" h="1857375">
                  <a:moveTo>
                    <a:pt x="3784389" y="368301"/>
                  </a:moveTo>
                  <a:lnTo>
                    <a:pt x="3778996" y="368301"/>
                  </a:lnTo>
                  <a:lnTo>
                    <a:pt x="3778996" y="346722"/>
                  </a:lnTo>
                  <a:lnTo>
                    <a:pt x="3784389" y="346722"/>
                  </a:lnTo>
                  <a:lnTo>
                    <a:pt x="3784389" y="368301"/>
                  </a:lnTo>
                  <a:close/>
                </a:path>
                <a:path w="5038725" h="1857375">
                  <a:moveTo>
                    <a:pt x="3555195" y="341327"/>
                  </a:moveTo>
                  <a:lnTo>
                    <a:pt x="3549802" y="341327"/>
                  </a:lnTo>
                  <a:lnTo>
                    <a:pt x="3549802" y="319748"/>
                  </a:lnTo>
                  <a:lnTo>
                    <a:pt x="3555195" y="319748"/>
                  </a:lnTo>
                  <a:lnTo>
                    <a:pt x="3555195" y="341327"/>
                  </a:lnTo>
                  <a:close/>
                </a:path>
                <a:path w="5038725" h="1857375">
                  <a:moveTo>
                    <a:pt x="3576766" y="346722"/>
                  </a:moveTo>
                  <a:lnTo>
                    <a:pt x="3528231" y="346722"/>
                  </a:lnTo>
                  <a:lnTo>
                    <a:pt x="3528231" y="341327"/>
                  </a:lnTo>
                  <a:lnTo>
                    <a:pt x="3576766" y="341327"/>
                  </a:lnTo>
                  <a:lnTo>
                    <a:pt x="3576766" y="346722"/>
                  </a:lnTo>
                  <a:close/>
                </a:path>
                <a:path w="5038725" h="1857375">
                  <a:moveTo>
                    <a:pt x="3555195" y="368301"/>
                  </a:moveTo>
                  <a:lnTo>
                    <a:pt x="3549802" y="368301"/>
                  </a:lnTo>
                  <a:lnTo>
                    <a:pt x="3549802" y="346722"/>
                  </a:lnTo>
                  <a:lnTo>
                    <a:pt x="3555195" y="346722"/>
                  </a:lnTo>
                  <a:lnTo>
                    <a:pt x="3555195" y="368301"/>
                  </a:lnTo>
                  <a:close/>
                </a:path>
                <a:path w="5038725" h="1857375">
                  <a:moveTo>
                    <a:pt x="3326002" y="341327"/>
                  </a:moveTo>
                  <a:lnTo>
                    <a:pt x="3320609" y="341327"/>
                  </a:lnTo>
                  <a:lnTo>
                    <a:pt x="3320609" y="319748"/>
                  </a:lnTo>
                  <a:lnTo>
                    <a:pt x="3326002" y="319748"/>
                  </a:lnTo>
                  <a:lnTo>
                    <a:pt x="3326002" y="341327"/>
                  </a:lnTo>
                  <a:close/>
                </a:path>
                <a:path w="5038725" h="1857375">
                  <a:moveTo>
                    <a:pt x="3347573" y="346722"/>
                  </a:moveTo>
                  <a:lnTo>
                    <a:pt x="3299038" y="346722"/>
                  </a:lnTo>
                  <a:lnTo>
                    <a:pt x="3299038" y="341327"/>
                  </a:lnTo>
                  <a:lnTo>
                    <a:pt x="3347573" y="341327"/>
                  </a:lnTo>
                  <a:lnTo>
                    <a:pt x="3347573" y="346722"/>
                  </a:lnTo>
                  <a:close/>
                </a:path>
                <a:path w="5038725" h="1857375">
                  <a:moveTo>
                    <a:pt x="3326002" y="368301"/>
                  </a:moveTo>
                  <a:lnTo>
                    <a:pt x="3320609" y="368301"/>
                  </a:lnTo>
                  <a:lnTo>
                    <a:pt x="3320609" y="346722"/>
                  </a:lnTo>
                  <a:lnTo>
                    <a:pt x="3326002" y="346722"/>
                  </a:lnTo>
                  <a:lnTo>
                    <a:pt x="3326002" y="368301"/>
                  </a:lnTo>
                  <a:close/>
                </a:path>
                <a:path w="5038725" h="1857375">
                  <a:moveTo>
                    <a:pt x="3096808" y="341327"/>
                  </a:moveTo>
                  <a:lnTo>
                    <a:pt x="3091415" y="341327"/>
                  </a:lnTo>
                  <a:lnTo>
                    <a:pt x="3091415" y="319748"/>
                  </a:lnTo>
                  <a:lnTo>
                    <a:pt x="3096808" y="319748"/>
                  </a:lnTo>
                  <a:lnTo>
                    <a:pt x="3096808" y="341327"/>
                  </a:lnTo>
                  <a:close/>
                </a:path>
                <a:path w="5038725" h="1857375">
                  <a:moveTo>
                    <a:pt x="3118379" y="346722"/>
                  </a:moveTo>
                  <a:lnTo>
                    <a:pt x="3069844" y="346722"/>
                  </a:lnTo>
                  <a:lnTo>
                    <a:pt x="3069844" y="341327"/>
                  </a:lnTo>
                  <a:lnTo>
                    <a:pt x="3118379" y="341327"/>
                  </a:lnTo>
                  <a:lnTo>
                    <a:pt x="3118379" y="346722"/>
                  </a:lnTo>
                  <a:close/>
                </a:path>
                <a:path w="5038725" h="1857375">
                  <a:moveTo>
                    <a:pt x="3096808" y="368301"/>
                  </a:moveTo>
                  <a:lnTo>
                    <a:pt x="3091415" y="368301"/>
                  </a:lnTo>
                  <a:lnTo>
                    <a:pt x="3091415" y="346722"/>
                  </a:lnTo>
                  <a:lnTo>
                    <a:pt x="3096808" y="346722"/>
                  </a:lnTo>
                  <a:lnTo>
                    <a:pt x="3096808" y="368301"/>
                  </a:lnTo>
                  <a:close/>
                </a:path>
                <a:path w="5038725" h="1857375">
                  <a:moveTo>
                    <a:pt x="3669792" y="455964"/>
                  </a:moveTo>
                  <a:lnTo>
                    <a:pt x="3664399" y="455964"/>
                  </a:lnTo>
                  <a:lnTo>
                    <a:pt x="3664399" y="434386"/>
                  </a:lnTo>
                  <a:lnTo>
                    <a:pt x="3669792" y="434386"/>
                  </a:lnTo>
                  <a:lnTo>
                    <a:pt x="3669792" y="455964"/>
                  </a:lnTo>
                  <a:close/>
                </a:path>
                <a:path w="5038725" h="1857375">
                  <a:moveTo>
                    <a:pt x="3691363" y="461359"/>
                  </a:moveTo>
                  <a:lnTo>
                    <a:pt x="3642828" y="461359"/>
                  </a:lnTo>
                  <a:lnTo>
                    <a:pt x="3642828" y="455964"/>
                  </a:lnTo>
                  <a:lnTo>
                    <a:pt x="3691363" y="455964"/>
                  </a:lnTo>
                  <a:lnTo>
                    <a:pt x="3691363" y="461359"/>
                  </a:lnTo>
                  <a:close/>
                </a:path>
                <a:path w="5038725" h="1857375">
                  <a:moveTo>
                    <a:pt x="3669792" y="482938"/>
                  </a:moveTo>
                  <a:lnTo>
                    <a:pt x="3664399" y="482938"/>
                  </a:lnTo>
                  <a:lnTo>
                    <a:pt x="3664399" y="461359"/>
                  </a:lnTo>
                  <a:lnTo>
                    <a:pt x="3669792" y="461359"/>
                  </a:lnTo>
                  <a:lnTo>
                    <a:pt x="3669792" y="482938"/>
                  </a:lnTo>
                  <a:close/>
                </a:path>
                <a:path w="5038725" h="1857375">
                  <a:moveTo>
                    <a:pt x="3440598" y="455964"/>
                  </a:moveTo>
                  <a:lnTo>
                    <a:pt x="3435206" y="455964"/>
                  </a:lnTo>
                  <a:lnTo>
                    <a:pt x="3435206" y="434386"/>
                  </a:lnTo>
                  <a:lnTo>
                    <a:pt x="3440598" y="434386"/>
                  </a:lnTo>
                  <a:lnTo>
                    <a:pt x="3440598" y="455964"/>
                  </a:lnTo>
                  <a:close/>
                </a:path>
                <a:path w="5038725" h="1857375">
                  <a:moveTo>
                    <a:pt x="3462170" y="461359"/>
                  </a:moveTo>
                  <a:lnTo>
                    <a:pt x="3413634" y="461359"/>
                  </a:lnTo>
                  <a:lnTo>
                    <a:pt x="3413634" y="455964"/>
                  </a:lnTo>
                  <a:lnTo>
                    <a:pt x="3462170" y="455964"/>
                  </a:lnTo>
                  <a:lnTo>
                    <a:pt x="3462170" y="461359"/>
                  </a:lnTo>
                  <a:close/>
                </a:path>
                <a:path w="5038725" h="1857375">
                  <a:moveTo>
                    <a:pt x="3440598" y="482938"/>
                  </a:moveTo>
                  <a:lnTo>
                    <a:pt x="3435206" y="482938"/>
                  </a:lnTo>
                  <a:lnTo>
                    <a:pt x="3435206" y="461359"/>
                  </a:lnTo>
                  <a:lnTo>
                    <a:pt x="3440598" y="461359"/>
                  </a:lnTo>
                  <a:lnTo>
                    <a:pt x="3440598" y="482938"/>
                  </a:lnTo>
                  <a:close/>
                </a:path>
                <a:path w="5038725" h="1857375">
                  <a:moveTo>
                    <a:pt x="3211405" y="455964"/>
                  </a:moveTo>
                  <a:lnTo>
                    <a:pt x="3206012" y="455964"/>
                  </a:lnTo>
                  <a:lnTo>
                    <a:pt x="3206012" y="434386"/>
                  </a:lnTo>
                  <a:lnTo>
                    <a:pt x="3211405" y="434386"/>
                  </a:lnTo>
                  <a:lnTo>
                    <a:pt x="3211405" y="455964"/>
                  </a:lnTo>
                  <a:close/>
                </a:path>
                <a:path w="5038725" h="1857375">
                  <a:moveTo>
                    <a:pt x="3232976" y="461359"/>
                  </a:moveTo>
                  <a:lnTo>
                    <a:pt x="3184441" y="461359"/>
                  </a:lnTo>
                  <a:lnTo>
                    <a:pt x="3184441" y="455964"/>
                  </a:lnTo>
                  <a:lnTo>
                    <a:pt x="3232976" y="455964"/>
                  </a:lnTo>
                  <a:lnTo>
                    <a:pt x="3232976" y="461359"/>
                  </a:lnTo>
                  <a:close/>
                </a:path>
                <a:path w="5038725" h="1857375">
                  <a:moveTo>
                    <a:pt x="3211405" y="482938"/>
                  </a:moveTo>
                  <a:lnTo>
                    <a:pt x="3206012" y="482938"/>
                  </a:lnTo>
                  <a:lnTo>
                    <a:pt x="3206012" y="461359"/>
                  </a:lnTo>
                  <a:lnTo>
                    <a:pt x="3211405" y="461359"/>
                  </a:lnTo>
                  <a:lnTo>
                    <a:pt x="3211405" y="482938"/>
                  </a:lnTo>
                  <a:close/>
                </a:path>
                <a:path w="5038725" h="1857375">
                  <a:moveTo>
                    <a:pt x="2982211" y="455964"/>
                  </a:moveTo>
                  <a:lnTo>
                    <a:pt x="2976819" y="455964"/>
                  </a:lnTo>
                  <a:lnTo>
                    <a:pt x="2976819" y="434386"/>
                  </a:lnTo>
                  <a:lnTo>
                    <a:pt x="2982211" y="434386"/>
                  </a:lnTo>
                  <a:lnTo>
                    <a:pt x="2982211" y="455964"/>
                  </a:lnTo>
                  <a:close/>
                </a:path>
                <a:path w="5038725" h="1857375">
                  <a:moveTo>
                    <a:pt x="3003783" y="461359"/>
                  </a:moveTo>
                  <a:lnTo>
                    <a:pt x="2955247" y="461359"/>
                  </a:lnTo>
                  <a:lnTo>
                    <a:pt x="2955247" y="455964"/>
                  </a:lnTo>
                  <a:lnTo>
                    <a:pt x="3003783" y="455964"/>
                  </a:lnTo>
                  <a:lnTo>
                    <a:pt x="3003783" y="461359"/>
                  </a:lnTo>
                  <a:close/>
                </a:path>
                <a:path w="5038725" h="1857375">
                  <a:moveTo>
                    <a:pt x="2982211" y="482938"/>
                  </a:moveTo>
                  <a:lnTo>
                    <a:pt x="2976819" y="482938"/>
                  </a:lnTo>
                  <a:lnTo>
                    <a:pt x="2976819" y="461359"/>
                  </a:lnTo>
                  <a:lnTo>
                    <a:pt x="2982211" y="461359"/>
                  </a:lnTo>
                  <a:lnTo>
                    <a:pt x="2982211" y="482938"/>
                  </a:lnTo>
                  <a:close/>
                </a:path>
                <a:path w="5038725" h="1857375">
                  <a:moveTo>
                    <a:pt x="3784389" y="570601"/>
                  </a:moveTo>
                  <a:lnTo>
                    <a:pt x="3778996" y="570601"/>
                  </a:lnTo>
                  <a:lnTo>
                    <a:pt x="3778996" y="549023"/>
                  </a:lnTo>
                  <a:lnTo>
                    <a:pt x="3784389" y="549023"/>
                  </a:lnTo>
                  <a:lnTo>
                    <a:pt x="3784389" y="570601"/>
                  </a:lnTo>
                  <a:close/>
                </a:path>
                <a:path w="5038725" h="1857375">
                  <a:moveTo>
                    <a:pt x="3805960" y="575996"/>
                  </a:moveTo>
                  <a:lnTo>
                    <a:pt x="3757425" y="575996"/>
                  </a:lnTo>
                  <a:lnTo>
                    <a:pt x="3757425" y="570601"/>
                  </a:lnTo>
                  <a:lnTo>
                    <a:pt x="3805960" y="570601"/>
                  </a:lnTo>
                  <a:lnTo>
                    <a:pt x="3805960" y="575996"/>
                  </a:lnTo>
                  <a:close/>
                </a:path>
                <a:path w="5038725" h="1857375">
                  <a:moveTo>
                    <a:pt x="3784389" y="597575"/>
                  </a:moveTo>
                  <a:lnTo>
                    <a:pt x="3778996" y="597575"/>
                  </a:lnTo>
                  <a:lnTo>
                    <a:pt x="3778996" y="575996"/>
                  </a:lnTo>
                  <a:lnTo>
                    <a:pt x="3784389" y="575996"/>
                  </a:lnTo>
                  <a:lnTo>
                    <a:pt x="3784389" y="597575"/>
                  </a:lnTo>
                  <a:close/>
                </a:path>
                <a:path w="5038725" h="1857375">
                  <a:moveTo>
                    <a:pt x="3555195" y="570601"/>
                  </a:moveTo>
                  <a:lnTo>
                    <a:pt x="3549802" y="570601"/>
                  </a:lnTo>
                  <a:lnTo>
                    <a:pt x="3549802" y="549023"/>
                  </a:lnTo>
                  <a:lnTo>
                    <a:pt x="3555195" y="549023"/>
                  </a:lnTo>
                  <a:lnTo>
                    <a:pt x="3555195" y="570601"/>
                  </a:lnTo>
                  <a:close/>
                </a:path>
                <a:path w="5038725" h="1857375">
                  <a:moveTo>
                    <a:pt x="3576766" y="575996"/>
                  </a:moveTo>
                  <a:lnTo>
                    <a:pt x="3528231" y="575996"/>
                  </a:lnTo>
                  <a:lnTo>
                    <a:pt x="3528231" y="570601"/>
                  </a:lnTo>
                  <a:lnTo>
                    <a:pt x="3576766" y="570601"/>
                  </a:lnTo>
                  <a:lnTo>
                    <a:pt x="3576766" y="575996"/>
                  </a:lnTo>
                  <a:close/>
                </a:path>
                <a:path w="5038725" h="1857375">
                  <a:moveTo>
                    <a:pt x="3555195" y="597575"/>
                  </a:moveTo>
                  <a:lnTo>
                    <a:pt x="3549802" y="597575"/>
                  </a:lnTo>
                  <a:lnTo>
                    <a:pt x="3549802" y="575996"/>
                  </a:lnTo>
                  <a:lnTo>
                    <a:pt x="3555195" y="575996"/>
                  </a:lnTo>
                  <a:lnTo>
                    <a:pt x="3555195" y="597575"/>
                  </a:lnTo>
                  <a:close/>
                </a:path>
                <a:path w="5038725" h="1857375">
                  <a:moveTo>
                    <a:pt x="3326002" y="570601"/>
                  </a:moveTo>
                  <a:lnTo>
                    <a:pt x="3320609" y="570601"/>
                  </a:lnTo>
                  <a:lnTo>
                    <a:pt x="3320609" y="549023"/>
                  </a:lnTo>
                  <a:lnTo>
                    <a:pt x="3326002" y="549023"/>
                  </a:lnTo>
                  <a:lnTo>
                    <a:pt x="3326002" y="570601"/>
                  </a:lnTo>
                  <a:close/>
                </a:path>
                <a:path w="5038725" h="1857375">
                  <a:moveTo>
                    <a:pt x="3347573" y="575996"/>
                  </a:moveTo>
                  <a:lnTo>
                    <a:pt x="3299038" y="575996"/>
                  </a:lnTo>
                  <a:lnTo>
                    <a:pt x="3299038" y="570601"/>
                  </a:lnTo>
                  <a:lnTo>
                    <a:pt x="3347573" y="570601"/>
                  </a:lnTo>
                  <a:lnTo>
                    <a:pt x="3347573" y="575996"/>
                  </a:lnTo>
                  <a:close/>
                </a:path>
                <a:path w="5038725" h="1857375">
                  <a:moveTo>
                    <a:pt x="3326002" y="597575"/>
                  </a:moveTo>
                  <a:lnTo>
                    <a:pt x="3320609" y="597575"/>
                  </a:lnTo>
                  <a:lnTo>
                    <a:pt x="3320609" y="575996"/>
                  </a:lnTo>
                  <a:lnTo>
                    <a:pt x="3326002" y="575996"/>
                  </a:lnTo>
                  <a:lnTo>
                    <a:pt x="3326002" y="597575"/>
                  </a:lnTo>
                  <a:close/>
                </a:path>
                <a:path w="5038725" h="1857375">
                  <a:moveTo>
                    <a:pt x="3096808" y="570601"/>
                  </a:moveTo>
                  <a:lnTo>
                    <a:pt x="3091415" y="570601"/>
                  </a:lnTo>
                  <a:lnTo>
                    <a:pt x="3091415" y="549023"/>
                  </a:lnTo>
                  <a:lnTo>
                    <a:pt x="3096808" y="549023"/>
                  </a:lnTo>
                  <a:lnTo>
                    <a:pt x="3096808" y="570601"/>
                  </a:lnTo>
                  <a:close/>
                </a:path>
                <a:path w="5038725" h="1857375">
                  <a:moveTo>
                    <a:pt x="3118379" y="575996"/>
                  </a:moveTo>
                  <a:lnTo>
                    <a:pt x="3069844" y="575996"/>
                  </a:lnTo>
                  <a:lnTo>
                    <a:pt x="3069844" y="570601"/>
                  </a:lnTo>
                  <a:lnTo>
                    <a:pt x="3118379" y="570601"/>
                  </a:lnTo>
                  <a:lnTo>
                    <a:pt x="3118379" y="575996"/>
                  </a:lnTo>
                  <a:close/>
                </a:path>
                <a:path w="5038725" h="1857375">
                  <a:moveTo>
                    <a:pt x="3096808" y="597575"/>
                  </a:moveTo>
                  <a:lnTo>
                    <a:pt x="3091415" y="597575"/>
                  </a:lnTo>
                  <a:lnTo>
                    <a:pt x="3091415" y="575996"/>
                  </a:lnTo>
                  <a:lnTo>
                    <a:pt x="3096808" y="575996"/>
                  </a:lnTo>
                  <a:lnTo>
                    <a:pt x="3096808" y="597575"/>
                  </a:lnTo>
                  <a:close/>
                </a:path>
                <a:path w="5038725" h="1857375">
                  <a:moveTo>
                    <a:pt x="3669792" y="685239"/>
                  </a:moveTo>
                  <a:lnTo>
                    <a:pt x="3664399" y="685239"/>
                  </a:lnTo>
                  <a:lnTo>
                    <a:pt x="3664399" y="663660"/>
                  </a:lnTo>
                  <a:lnTo>
                    <a:pt x="3669792" y="663660"/>
                  </a:lnTo>
                  <a:lnTo>
                    <a:pt x="3669792" y="685239"/>
                  </a:lnTo>
                  <a:close/>
                </a:path>
                <a:path w="5038725" h="1857375">
                  <a:moveTo>
                    <a:pt x="3691363" y="690633"/>
                  </a:moveTo>
                  <a:lnTo>
                    <a:pt x="3642828" y="690633"/>
                  </a:lnTo>
                  <a:lnTo>
                    <a:pt x="3642828" y="685239"/>
                  </a:lnTo>
                  <a:lnTo>
                    <a:pt x="3691363" y="685239"/>
                  </a:lnTo>
                  <a:lnTo>
                    <a:pt x="3691363" y="690633"/>
                  </a:lnTo>
                  <a:close/>
                </a:path>
                <a:path w="5038725" h="1857375">
                  <a:moveTo>
                    <a:pt x="3669792" y="712212"/>
                  </a:moveTo>
                  <a:lnTo>
                    <a:pt x="3664399" y="712212"/>
                  </a:lnTo>
                  <a:lnTo>
                    <a:pt x="3664399" y="690633"/>
                  </a:lnTo>
                  <a:lnTo>
                    <a:pt x="3669792" y="690633"/>
                  </a:lnTo>
                  <a:lnTo>
                    <a:pt x="3669792" y="712212"/>
                  </a:lnTo>
                  <a:close/>
                </a:path>
                <a:path w="5038725" h="1857375">
                  <a:moveTo>
                    <a:pt x="3440598" y="685239"/>
                  </a:moveTo>
                  <a:lnTo>
                    <a:pt x="3435206" y="685239"/>
                  </a:lnTo>
                  <a:lnTo>
                    <a:pt x="3435206" y="663660"/>
                  </a:lnTo>
                  <a:lnTo>
                    <a:pt x="3440598" y="663660"/>
                  </a:lnTo>
                  <a:lnTo>
                    <a:pt x="3440598" y="685239"/>
                  </a:lnTo>
                  <a:close/>
                </a:path>
                <a:path w="5038725" h="1857375">
                  <a:moveTo>
                    <a:pt x="3462170" y="690633"/>
                  </a:moveTo>
                  <a:lnTo>
                    <a:pt x="3413634" y="690633"/>
                  </a:lnTo>
                  <a:lnTo>
                    <a:pt x="3413634" y="685239"/>
                  </a:lnTo>
                  <a:lnTo>
                    <a:pt x="3462170" y="685239"/>
                  </a:lnTo>
                  <a:lnTo>
                    <a:pt x="3462170" y="690633"/>
                  </a:lnTo>
                  <a:close/>
                </a:path>
                <a:path w="5038725" h="1857375">
                  <a:moveTo>
                    <a:pt x="3440598" y="712212"/>
                  </a:moveTo>
                  <a:lnTo>
                    <a:pt x="3435206" y="712212"/>
                  </a:lnTo>
                  <a:lnTo>
                    <a:pt x="3435206" y="690633"/>
                  </a:lnTo>
                  <a:lnTo>
                    <a:pt x="3440598" y="690633"/>
                  </a:lnTo>
                  <a:lnTo>
                    <a:pt x="3440598" y="712212"/>
                  </a:lnTo>
                  <a:close/>
                </a:path>
                <a:path w="5038725" h="1857375">
                  <a:moveTo>
                    <a:pt x="3211405" y="685239"/>
                  </a:moveTo>
                  <a:lnTo>
                    <a:pt x="3206012" y="685239"/>
                  </a:lnTo>
                  <a:lnTo>
                    <a:pt x="3206012" y="663660"/>
                  </a:lnTo>
                  <a:lnTo>
                    <a:pt x="3211405" y="663660"/>
                  </a:lnTo>
                  <a:lnTo>
                    <a:pt x="3211405" y="685239"/>
                  </a:lnTo>
                  <a:close/>
                </a:path>
                <a:path w="5038725" h="1857375">
                  <a:moveTo>
                    <a:pt x="3232976" y="690633"/>
                  </a:moveTo>
                  <a:lnTo>
                    <a:pt x="3184441" y="690633"/>
                  </a:lnTo>
                  <a:lnTo>
                    <a:pt x="3184441" y="685239"/>
                  </a:lnTo>
                  <a:lnTo>
                    <a:pt x="3232976" y="685239"/>
                  </a:lnTo>
                  <a:lnTo>
                    <a:pt x="3232976" y="690633"/>
                  </a:lnTo>
                  <a:close/>
                </a:path>
                <a:path w="5038725" h="1857375">
                  <a:moveTo>
                    <a:pt x="3211405" y="712212"/>
                  </a:moveTo>
                  <a:lnTo>
                    <a:pt x="3206012" y="712212"/>
                  </a:lnTo>
                  <a:lnTo>
                    <a:pt x="3206012" y="690633"/>
                  </a:lnTo>
                  <a:lnTo>
                    <a:pt x="3211405" y="690633"/>
                  </a:lnTo>
                  <a:lnTo>
                    <a:pt x="3211405" y="712212"/>
                  </a:lnTo>
                  <a:close/>
                </a:path>
                <a:path w="5038725" h="1857375">
                  <a:moveTo>
                    <a:pt x="2982211" y="685239"/>
                  </a:moveTo>
                  <a:lnTo>
                    <a:pt x="2976819" y="685239"/>
                  </a:lnTo>
                  <a:lnTo>
                    <a:pt x="2976819" y="663660"/>
                  </a:lnTo>
                  <a:lnTo>
                    <a:pt x="2982211" y="663660"/>
                  </a:lnTo>
                  <a:lnTo>
                    <a:pt x="2982211" y="685239"/>
                  </a:lnTo>
                  <a:close/>
                </a:path>
                <a:path w="5038725" h="1857375">
                  <a:moveTo>
                    <a:pt x="3003783" y="690633"/>
                  </a:moveTo>
                  <a:lnTo>
                    <a:pt x="2955247" y="690633"/>
                  </a:lnTo>
                  <a:lnTo>
                    <a:pt x="2955247" y="685239"/>
                  </a:lnTo>
                  <a:lnTo>
                    <a:pt x="3003783" y="685239"/>
                  </a:lnTo>
                  <a:lnTo>
                    <a:pt x="3003783" y="690633"/>
                  </a:lnTo>
                  <a:close/>
                </a:path>
                <a:path w="5038725" h="1857375">
                  <a:moveTo>
                    <a:pt x="2982211" y="712212"/>
                  </a:moveTo>
                  <a:lnTo>
                    <a:pt x="2976819" y="712212"/>
                  </a:lnTo>
                  <a:lnTo>
                    <a:pt x="2976819" y="690633"/>
                  </a:lnTo>
                  <a:lnTo>
                    <a:pt x="2982211" y="690633"/>
                  </a:lnTo>
                  <a:lnTo>
                    <a:pt x="2982211" y="712212"/>
                  </a:lnTo>
                  <a:close/>
                </a:path>
                <a:path w="5038725" h="1857375">
                  <a:moveTo>
                    <a:pt x="3669792" y="913164"/>
                  </a:moveTo>
                  <a:lnTo>
                    <a:pt x="3664399" y="913164"/>
                  </a:lnTo>
                  <a:lnTo>
                    <a:pt x="3664399" y="891585"/>
                  </a:lnTo>
                  <a:lnTo>
                    <a:pt x="3669792" y="891585"/>
                  </a:lnTo>
                  <a:lnTo>
                    <a:pt x="3669792" y="913164"/>
                  </a:lnTo>
                  <a:close/>
                </a:path>
                <a:path w="5038725" h="1857375">
                  <a:moveTo>
                    <a:pt x="3691363" y="918559"/>
                  </a:moveTo>
                  <a:lnTo>
                    <a:pt x="3642828" y="918559"/>
                  </a:lnTo>
                  <a:lnTo>
                    <a:pt x="3642828" y="913164"/>
                  </a:lnTo>
                  <a:lnTo>
                    <a:pt x="3691363" y="913164"/>
                  </a:lnTo>
                  <a:lnTo>
                    <a:pt x="3691363" y="918559"/>
                  </a:lnTo>
                  <a:close/>
                </a:path>
                <a:path w="5038725" h="1857375">
                  <a:moveTo>
                    <a:pt x="3784389" y="799876"/>
                  </a:moveTo>
                  <a:lnTo>
                    <a:pt x="3778996" y="799876"/>
                  </a:lnTo>
                  <a:lnTo>
                    <a:pt x="3778996" y="778297"/>
                  </a:lnTo>
                  <a:lnTo>
                    <a:pt x="3784389" y="778297"/>
                  </a:lnTo>
                  <a:lnTo>
                    <a:pt x="3784389" y="799876"/>
                  </a:lnTo>
                  <a:close/>
                </a:path>
                <a:path w="5038725" h="1857375">
                  <a:moveTo>
                    <a:pt x="3805960" y="805270"/>
                  </a:moveTo>
                  <a:lnTo>
                    <a:pt x="3757425" y="805270"/>
                  </a:lnTo>
                  <a:lnTo>
                    <a:pt x="3757425" y="799876"/>
                  </a:lnTo>
                  <a:lnTo>
                    <a:pt x="3805960" y="799876"/>
                  </a:lnTo>
                  <a:lnTo>
                    <a:pt x="3805960" y="805270"/>
                  </a:lnTo>
                  <a:close/>
                </a:path>
                <a:path w="5038725" h="1857375">
                  <a:moveTo>
                    <a:pt x="3784389" y="826849"/>
                  </a:moveTo>
                  <a:lnTo>
                    <a:pt x="3778996" y="826849"/>
                  </a:lnTo>
                  <a:lnTo>
                    <a:pt x="3778996" y="805270"/>
                  </a:lnTo>
                  <a:lnTo>
                    <a:pt x="3784389" y="805270"/>
                  </a:lnTo>
                  <a:lnTo>
                    <a:pt x="3784389" y="826849"/>
                  </a:lnTo>
                  <a:close/>
                </a:path>
                <a:path w="5038725" h="1857375">
                  <a:moveTo>
                    <a:pt x="3555195" y="799876"/>
                  </a:moveTo>
                  <a:lnTo>
                    <a:pt x="3549802" y="799876"/>
                  </a:lnTo>
                  <a:lnTo>
                    <a:pt x="3549802" y="778297"/>
                  </a:lnTo>
                  <a:lnTo>
                    <a:pt x="3555195" y="778297"/>
                  </a:lnTo>
                  <a:lnTo>
                    <a:pt x="3555195" y="799876"/>
                  </a:lnTo>
                  <a:close/>
                </a:path>
                <a:path w="5038725" h="1857375">
                  <a:moveTo>
                    <a:pt x="3576766" y="805270"/>
                  </a:moveTo>
                  <a:lnTo>
                    <a:pt x="3528231" y="805270"/>
                  </a:lnTo>
                  <a:lnTo>
                    <a:pt x="3528231" y="799876"/>
                  </a:lnTo>
                  <a:lnTo>
                    <a:pt x="3576766" y="799876"/>
                  </a:lnTo>
                  <a:lnTo>
                    <a:pt x="3576766" y="805270"/>
                  </a:lnTo>
                  <a:close/>
                </a:path>
                <a:path w="5038725" h="1857375">
                  <a:moveTo>
                    <a:pt x="3555195" y="826849"/>
                  </a:moveTo>
                  <a:lnTo>
                    <a:pt x="3549802" y="826849"/>
                  </a:lnTo>
                  <a:lnTo>
                    <a:pt x="3549802" y="805270"/>
                  </a:lnTo>
                  <a:lnTo>
                    <a:pt x="3555195" y="805270"/>
                  </a:lnTo>
                  <a:lnTo>
                    <a:pt x="3555195" y="826849"/>
                  </a:lnTo>
                  <a:close/>
                </a:path>
                <a:path w="5038725" h="1857375">
                  <a:moveTo>
                    <a:pt x="3326002" y="799876"/>
                  </a:moveTo>
                  <a:lnTo>
                    <a:pt x="3320609" y="799876"/>
                  </a:lnTo>
                  <a:lnTo>
                    <a:pt x="3320609" y="778297"/>
                  </a:lnTo>
                  <a:lnTo>
                    <a:pt x="3326002" y="778297"/>
                  </a:lnTo>
                  <a:lnTo>
                    <a:pt x="3326002" y="799876"/>
                  </a:lnTo>
                  <a:close/>
                </a:path>
                <a:path w="5038725" h="1857375">
                  <a:moveTo>
                    <a:pt x="3347573" y="805270"/>
                  </a:moveTo>
                  <a:lnTo>
                    <a:pt x="3299038" y="805270"/>
                  </a:lnTo>
                  <a:lnTo>
                    <a:pt x="3299038" y="799876"/>
                  </a:lnTo>
                  <a:lnTo>
                    <a:pt x="3347573" y="799876"/>
                  </a:lnTo>
                  <a:lnTo>
                    <a:pt x="3347573" y="805270"/>
                  </a:lnTo>
                  <a:close/>
                </a:path>
                <a:path w="5038725" h="1857375">
                  <a:moveTo>
                    <a:pt x="3326002" y="826849"/>
                  </a:moveTo>
                  <a:lnTo>
                    <a:pt x="3320609" y="826849"/>
                  </a:lnTo>
                  <a:lnTo>
                    <a:pt x="3320609" y="805270"/>
                  </a:lnTo>
                  <a:lnTo>
                    <a:pt x="3326002" y="805270"/>
                  </a:lnTo>
                  <a:lnTo>
                    <a:pt x="3326002" y="826849"/>
                  </a:lnTo>
                  <a:close/>
                </a:path>
                <a:path w="5038725" h="1857375">
                  <a:moveTo>
                    <a:pt x="3096808" y="799876"/>
                  </a:moveTo>
                  <a:lnTo>
                    <a:pt x="3091415" y="799876"/>
                  </a:lnTo>
                  <a:lnTo>
                    <a:pt x="3091415" y="778297"/>
                  </a:lnTo>
                  <a:lnTo>
                    <a:pt x="3096808" y="778297"/>
                  </a:lnTo>
                  <a:lnTo>
                    <a:pt x="3096808" y="799876"/>
                  </a:lnTo>
                  <a:close/>
                </a:path>
                <a:path w="5038725" h="1857375">
                  <a:moveTo>
                    <a:pt x="3118379" y="805270"/>
                  </a:moveTo>
                  <a:lnTo>
                    <a:pt x="3069844" y="805270"/>
                  </a:lnTo>
                  <a:lnTo>
                    <a:pt x="3069844" y="799876"/>
                  </a:lnTo>
                  <a:lnTo>
                    <a:pt x="3118379" y="799876"/>
                  </a:lnTo>
                  <a:lnTo>
                    <a:pt x="3118379" y="805270"/>
                  </a:lnTo>
                  <a:close/>
                </a:path>
                <a:path w="5038725" h="1857375">
                  <a:moveTo>
                    <a:pt x="3096808" y="826849"/>
                  </a:moveTo>
                  <a:lnTo>
                    <a:pt x="3091415" y="826849"/>
                  </a:lnTo>
                  <a:lnTo>
                    <a:pt x="3091415" y="805270"/>
                  </a:lnTo>
                  <a:lnTo>
                    <a:pt x="3096808" y="805270"/>
                  </a:lnTo>
                  <a:lnTo>
                    <a:pt x="3096808" y="826849"/>
                  </a:lnTo>
                  <a:close/>
                </a:path>
                <a:path w="5038725" h="1857375">
                  <a:moveTo>
                    <a:pt x="3440598" y="914513"/>
                  </a:moveTo>
                  <a:lnTo>
                    <a:pt x="3435206" y="914513"/>
                  </a:lnTo>
                  <a:lnTo>
                    <a:pt x="3435206" y="892934"/>
                  </a:lnTo>
                  <a:lnTo>
                    <a:pt x="3440598" y="892934"/>
                  </a:lnTo>
                  <a:lnTo>
                    <a:pt x="3440598" y="914513"/>
                  </a:lnTo>
                  <a:close/>
                </a:path>
                <a:path w="5038725" h="1857375">
                  <a:moveTo>
                    <a:pt x="3462170" y="919908"/>
                  </a:moveTo>
                  <a:lnTo>
                    <a:pt x="3413634" y="919908"/>
                  </a:lnTo>
                  <a:lnTo>
                    <a:pt x="3413634" y="914513"/>
                  </a:lnTo>
                  <a:lnTo>
                    <a:pt x="3462170" y="914513"/>
                  </a:lnTo>
                  <a:lnTo>
                    <a:pt x="3462170" y="919908"/>
                  </a:lnTo>
                  <a:close/>
                </a:path>
                <a:path w="5038725" h="1857375">
                  <a:moveTo>
                    <a:pt x="3440598" y="941486"/>
                  </a:moveTo>
                  <a:lnTo>
                    <a:pt x="3435206" y="941486"/>
                  </a:lnTo>
                  <a:lnTo>
                    <a:pt x="3435206" y="919908"/>
                  </a:lnTo>
                  <a:lnTo>
                    <a:pt x="3440598" y="919908"/>
                  </a:lnTo>
                  <a:lnTo>
                    <a:pt x="3440598" y="941486"/>
                  </a:lnTo>
                  <a:close/>
                </a:path>
                <a:path w="5038725" h="1857375">
                  <a:moveTo>
                    <a:pt x="3211405" y="914513"/>
                  </a:moveTo>
                  <a:lnTo>
                    <a:pt x="3206012" y="914513"/>
                  </a:lnTo>
                  <a:lnTo>
                    <a:pt x="3206012" y="892934"/>
                  </a:lnTo>
                  <a:lnTo>
                    <a:pt x="3211405" y="892934"/>
                  </a:lnTo>
                  <a:lnTo>
                    <a:pt x="3211405" y="914513"/>
                  </a:lnTo>
                  <a:close/>
                </a:path>
                <a:path w="5038725" h="1857375">
                  <a:moveTo>
                    <a:pt x="3232976" y="919908"/>
                  </a:moveTo>
                  <a:lnTo>
                    <a:pt x="3184441" y="919908"/>
                  </a:lnTo>
                  <a:lnTo>
                    <a:pt x="3184441" y="914513"/>
                  </a:lnTo>
                  <a:lnTo>
                    <a:pt x="3232976" y="914513"/>
                  </a:lnTo>
                  <a:lnTo>
                    <a:pt x="3232976" y="919908"/>
                  </a:lnTo>
                  <a:close/>
                </a:path>
                <a:path w="5038725" h="1857375">
                  <a:moveTo>
                    <a:pt x="3211405" y="941486"/>
                  </a:moveTo>
                  <a:lnTo>
                    <a:pt x="3206012" y="941486"/>
                  </a:lnTo>
                  <a:lnTo>
                    <a:pt x="3206012" y="919908"/>
                  </a:lnTo>
                  <a:lnTo>
                    <a:pt x="3211405" y="919908"/>
                  </a:lnTo>
                  <a:lnTo>
                    <a:pt x="3211405" y="941486"/>
                  </a:lnTo>
                  <a:close/>
                </a:path>
                <a:path w="5038725" h="1857375">
                  <a:moveTo>
                    <a:pt x="2982211" y="914513"/>
                  </a:moveTo>
                  <a:lnTo>
                    <a:pt x="2976819" y="914513"/>
                  </a:lnTo>
                  <a:lnTo>
                    <a:pt x="2976819" y="892934"/>
                  </a:lnTo>
                  <a:lnTo>
                    <a:pt x="2982211" y="892934"/>
                  </a:lnTo>
                  <a:lnTo>
                    <a:pt x="2982211" y="914513"/>
                  </a:lnTo>
                  <a:close/>
                </a:path>
                <a:path w="5038725" h="1857375">
                  <a:moveTo>
                    <a:pt x="3003783" y="919908"/>
                  </a:moveTo>
                  <a:lnTo>
                    <a:pt x="2955247" y="919908"/>
                  </a:lnTo>
                  <a:lnTo>
                    <a:pt x="2955247" y="914513"/>
                  </a:lnTo>
                  <a:lnTo>
                    <a:pt x="3003783" y="914513"/>
                  </a:lnTo>
                  <a:lnTo>
                    <a:pt x="3003783" y="919908"/>
                  </a:lnTo>
                  <a:close/>
                </a:path>
                <a:path w="5038725" h="1857375">
                  <a:moveTo>
                    <a:pt x="2982211" y="941486"/>
                  </a:moveTo>
                  <a:lnTo>
                    <a:pt x="2976819" y="941486"/>
                  </a:lnTo>
                  <a:lnTo>
                    <a:pt x="2976819" y="919908"/>
                  </a:lnTo>
                  <a:lnTo>
                    <a:pt x="2982211" y="919908"/>
                  </a:lnTo>
                  <a:lnTo>
                    <a:pt x="2982211" y="941486"/>
                  </a:lnTo>
                  <a:close/>
                </a:path>
                <a:path w="5038725" h="1857375">
                  <a:moveTo>
                    <a:pt x="3096808" y="1034545"/>
                  </a:moveTo>
                  <a:lnTo>
                    <a:pt x="3069844" y="1034545"/>
                  </a:lnTo>
                  <a:lnTo>
                    <a:pt x="3069844" y="1029150"/>
                  </a:lnTo>
                  <a:lnTo>
                    <a:pt x="3091415" y="1029150"/>
                  </a:lnTo>
                  <a:lnTo>
                    <a:pt x="3091415" y="1007571"/>
                  </a:lnTo>
                  <a:lnTo>
                    <a:pt x="3096808" y="1007571"/>
                  </a:lnTo>
                  <a:lnTo>
                    <a:pt x="3096808" y="1034545"/>
                  </a:lnTo>
                  <a:close/>
                </a:path>
                <a:path w="5038725" h="1857375">
                  <a:moveTo>
                    <a:pt x="2774589" y="2810"/>
                  </a:moveTo>
                  <a:lnTo>
                    <a:pt x="2726054" y="2810"/>
                  </a:lnTo>
                  <a:lnTo>
                    <a:pt x="2726054" y="0"/>
                  </a:lnTo>
                  <a:lnTo>
                    <a:pt x="2774589" y="0"/>
                  </a:lnTo>
                  <a:lnTo>
                    <a:pt x="2774589" y="2810"/>
                  </a:lnTo>
                  <a:close/>
                </a:path>
                <a:path w="5038725" h="1857375">
                  <a:moveTo>
                    <a:pt x="2753018" y="24389"/>
                  </a:moveTo>
                  <a:lnTo>
                    <a:pt x="2747625" y="24389"/>
                  </a:lnTo>
                  <a:lnTo>
                    <a:pt x="2747625" y="2810"/>
                  </a:lnTo>
                  <a:lnTo>
                    <a:pt x="2753018" y="2810"/>
                  </a:lnTo>
                  <a:lnTo>
                    <a:pt x="2753018" y="24389"/>
                  </a:lnTo>
                  <a:close/>
                </a:path>
                <a:path w="5038725" h="1857375">
                  <a:moveTo>
                    <a:pt x="2545396" y="2810"/>
                  </a:moveTo>
                  <a:lnTo>
                    <a:pt x="2496860" y="2810"/>
                  </a:lnTo>
                  <a:lnTo>
                    <a:pt x="2496860" y="0"/>
                  </a:lnTo>
                  <a:lnTo>
                    <a:pt x="2545396" y="0"/>
                  </a:lnTo>
                  <a:lnTo>
                    <a:pt x="2545396" y="2810"/>
                  </a:lnTo>
                  <a:close/>
                </a:path>
                <a:path w="5038725" h="1857375">
                  <a:moveTo>
                    <a:pt x="2523824" y="24389"/>
                  </a:moveTo>
                  <a:lnTo>
                    <a:pt x="2518432" y="24389"/>
                  </a:lnTo>
                  <a:lnTo>
                    <a:pt x="2518432" y="2810"/>
                  </a:lnTo>
                  <a:lnTo>
                    <a:pt x="2523824" y="2810"/>
                  </a:lnTo>
                  <a:lnTo>
                    <a:pt x="2523824" y="24389"/>
                  </a:lnTo>
                  <a:close/>
                </a:path>
                <a:path w="5038725" h="1857375">
                  <a:moveTo>
                    <a:pt x="2316202" y="2810"/>
                  </a:moveTo>
                  <a:lnTo>
                    <a:pt x="2267667" y="2810"/>
                  </a:lnTo>
                  <a:lnTo>
                    <a:pt x="2267667" y="0"/>
                  </a:lnTo>
                  <a:lnTo>
                    <a:pt x="2316202" y="0"/>
                  </a:lnTo>
                  <a:lnTo>
                    <a:pt x="2316202" y="2810"/>
                  </a:lnTo>
                  <a:close/>
                </a:path>
                <a:path w="5038725" h="1857375">
                  <a:moveTo>
                    <a:pt x="2294631" y="24389"/>
                  </a:moveTo>
                  <a:lnTo>
                    <a:pt x="2289238" y="24389"/>
                  </a:lnTo>
                  <a:lnTo>
                    <a:pt x="2289238" y="2810"/>
                  </a:lnTo>
                  <a:lnTo>
                    <a:pt x="2294631" y="2810"/>
                  </a:lnTo>
                  <a:lnTo>
                    <a:pt x="2294631" y="24389"/>
                  </a:lnTo>
                  <a:close/>
                </a:path>
                <a:path w="5038725" h="1857375">
                  <a:moveTo>
                    <a:pt x="2087009" y="2810"/>
                  </a:moveTo>
                  <a:lnTo>
                    <a:pt x="2038473" y="2810"/>
                  </a:lnTo>
                  <a:lnTo>
                    <a:pt x="2038473" y="0"/>
                  </a:lnTo>
                  <a:lnTo>
                    <a:pt x="2087009" y="0"/>
                  </a:lnTo>
                  <a:lnTo>
                    <a:pt x="2087009" y="2810"/>
                  </a:lnTo>
                  <a:close/>
                </a:path>
                <a:path w="5038725" h="1857375">
                  <a:moveTo>
                    <a:pt x="2065437" y="24389"/>
                  </a:moveTo>
                  <a:lnTo>
                    <a:pt x="2060045" y="24389"/>
                  </a:lnTo>
                  <a:lnTo>
                    <a:pt x="2060045" y="2810"/>
                  </a:lnTo>
                  <a:lnTo>
                    <a:pt x="2065437" y="2810"/>
                  </a:lnTo>
                  <a:lnTo>
                    <a:pt x="2065437" y="24389"/>
                  </a:lnTo>
                  <a:close/>
                </a:path>
                <a:path w="5038725" h="1857375">
                  <a:moveTo>
                    <a:pt x="2867615" y="112053"/>
                  </a:moveTo>
                  <a:lnTo>
                    <a:pt x="2862222" y="112053"/>
                  </a:lnTo>
                  <a:lnTo>
                    <a:pt x="2862222" y="90474"/>
                  </a:lnTo>
                  <a:lnTo>
                    <a:pt x="2867615" y="90474"/>
                  </a:lnTo>
                  <a:lnTo>
                    <a:pt x="2867615" y="112053"/>
                  </a:lnTo>
                  <a:close/>
                </a:path>
                <a:path w="5038725" h="1857375">
                  <a:moveTo>
                    <a:pt x="2889186" y="117447"/>
                  </a:moveTo>
                  <a:lnTo>
                    <a:pt x="2840651" y="117447"/>
                  </a:lnTo>
                  <a:lnTo>
                    <a:pt x="2840651" y="112053"/>
                  </a:lnTo>
                  <a:lnTo>
                    <a:pt x="2889186" y="112053"/>
                  </a:lnTo>
                  <a:lnTo>
                    <a:pt x="2889186" y="117447"/>
                  </a:lnTo>
                  <a:close/>
                </a:path>
                <a:path w="5038725" h="1857375">
                  <a:moveTo>
                    <a:pt x="2867615" y="139026"/>
                  </a:moveTo>
                  <a:lnTo>
                    <a:pt x="2862222" y="139026"/>
                  </a:lnTo>
                  <a:lnTo>
                    <a:pt x="2862222" y="117447"/>
                  </a:lnTo>
                  <a:lnTo>
                    <a:pt x="2867615" y="117447"/>
                  </a:lnTo>
                  <a:lnTo>
                    <a:pt x="2867615" y="139026"/>
                  </a:lnTo>
                  <a:close/>
                </a:path>
                <a:path w="5038725" h="1857375">
                  <a:moveTo>
                    <a:pt x="2638421" y="112053"/>
                  </a:moveTo>
                  <a:lnTo>
                    <a:pt x="2633028" y="112053"/>
                  </a:lnTo>
                  <a:lnTo>
                    <a:pt x="2633028" y="90474"/>
                  </a:lnTo>
                  <a:lnTo>
                    <a:pt x="2638421" y="90474"/>
                  </a:lnTo>
                  <a:lnTo>
                    <a:pt x="2638421" y="112053"/>
                  </a:lnTo>
                  <a:close/>
                </a:path>
                <a:path w="5038725" h="1857375">
                  <a:moveTo>
                    <a:pt x="2659992" y="117447"/>
                  </a:moveTo>
                  <a:lnTo>
                    <a:pt x="2611457" y="117447"/>
                  </a:lnTo>
                  <a:lnTo>
                    <a:pt x="2611457" y="112053"/>
                  </a:lnTo>
                  <a:lnTo>
                    <a:pt x="2659992" y="112053"/>
                  </a:lnTo>
                  <a:lnTo>
                    <a:pt x="2659992" y="117447"/>
                  </a:lnTo>
                  <a:close/>
                </a:path>
                <a:path w="5038725" h="1857375">
                  <a:moveTo>
                    <a:pt x="2638421" y="139026"/>
                  </a:moveTo>
                  <a:lnTo>
                    <a:pt x="2633028" y="139026"/>
                  </a:lnTo>
                  <a:lnTo>
                    <a:pt x="2633028" y="117447"/>
                  </a:lnTo>
                  <a:lnTo>
                    <a:pt x="2638421" y="117447"/>
                  </a:lnTo>
                  <a:lnTo>
                    <a:pt x="2638421" y="139026"/>
                  </a:lnTo>
                  <a:close/>
                </a:path>
                <a:path w="5038725" h="1857375">
                  <a:moveTo>
                    <a:pt x="2409228" y="112053"/>
                  </a:moveTo>
                  <a:lnTo>
                    <a:pt x="2403835" y="112053"/>
                  </a:lnTo>
                  <a:lnTo>
                    <a:pt x="2403835" y="90474"/>
                  </a:lnTo>
                  <a:lnTo>
                    <a:pt x="2409228" y="90474"/>
                  </a:lnTo>
                  <a:lnTo>
                    <a:pt x="2409228" y="112053"/>
                  </a:lnTo>
                  <a:close/>
                </a:path>
                <a:path w="5038725" h="1857375">
                  <a:moveTo>
                    <a:pt x="2430799" y="117447"/>
                  </a:moveTo>
                  <a:lnTo>
                    <a:pt x="2382264" y="117447"/>
                  </a:lnTo>
                  <a:lnTo>
                    <a:pt x="2382264" y="112053"/>
                  </a:lnTo>
                  <a:lnTo>
                    <a:pt x="2430799" y="112053"/>
                  </a:lnTo>
                  <a:lnTo>
                    <a:pt x="2430799" y="117447"/>
                  </a:lnTo>
                  <a:close/>
                </a:path>
                <a:path w="5038725" h="1857375">
                  <a:moveTo>
                    <a:pt x="2409228" y="139026"/>
                  </a:moveTo>
                  <a:lnTo>
                    <a:pt x="2403835" y="139026"/>
                  </a:lnTo>
                  <a:lnTo>
                    <a:pt x="2403835" y="117447"/>
                  </a:lnTo>
                  <a:lnTo>
                    <a:pt x="2409228" y="117447"/>
                  </a:lnTo>
                  <a:lnTo>
                    <a:pt x="2409228" y="139026"/>
                  </a:lnTo>
                  <a:close/>
                </a:path>
                <a:path w="5038725" h="1857375">
                  <a:moveTo>
                    <a:pt x="2180034" y="112053"/>
                  </a:moveTo>
                  <a:lnTo>
                    <a:pt x="2174641" y="112053"/>
                  </a:lnTo>
                  <a:lnTo>
                    <a:pt x="2174641" y="90474"/>
                  </a:lnTo>
                  <a:lnTo>
                    <a:pt x="2180034" y="90474"/>
                  </a:lnTo>
                  <a:lnTo>
                    <a:pt x="2180034" y="112053"/>
                  </a:lnTo>
                  <a:close/>
                </a:path>
                <a:path w="5038725" h="1857375">
                  <a:moveTo>
                    <a:pt x="2201605" y="117447"/>
                  </a:moveTo>
                  <a:lnTo>
                    <a:pt x="2153070" y="117447"/>
                  </a:lnTo>
                  <a:lnTo>
                    <a:pt x="2153070" y="112053"/>
                  </a:lnTo>
                  <a:lnTo>
                    <a:pt x="2201605" y="112053"/>
                  </a:lnTo>
                  <a:lnTo>
                    <a:pt x="2201605" y="117447"/>
                  </a:lnTo>
                  <a:close/>
                </a:path>
                <a:path w="5038725" h="1857375">
                  <a:moveTo>
                    <a:pt x="2180034" y="139026"/>
                  </a:moveTo>
                  <a:lnTo>
                    <a:pt x="2174641" y="139026"/>
                  </a:lnTo>
                  <a:lnTo>
                    <a:pt x="2174641" y="117447"/>
                  </a:lnTo>
                  <a:lnTo>
                    <a:pt x="2180034" y="117447"/>
                  </a:lnTo>
                  <a:lnTo>
                    <a:pt x="2180034" y="139026"/>
                  </a:lnTo>
                  <a:close/>
                </a:path>
                <a:path w="5038725" h="1857375">
                  <a:moveTo>
                    <a:pt x="2753018" y="226690"/>
                  </a:moveTo>
                  <a:lnTo>
                    <a:pt x="2747625" y="226690"/>
                  </a:lnTo>
                  <a:lnTo>
                    <a:pt x="2747625" y="205111"/>
                  </a:lnTo>
                  <a:lnTo>
                    <a:pt x="2753018" y="205111"/>
                  </a:lnTo>
                  <a:lnTo>
                    <a:pt x="2753018" y="226690"/>
                  </a:lnTo>
                  <a:close/>
                </a:path>
                <a:path w="5038725" h="1857375">
                  <a:moveTo>
                    <a:pt x="2774589" y="232085"/>
                  </a:moveTo>
                  <a:lnTo>
                    <a:pt x="2726054" y="232085"/>
                  </a:lnTo>
                  <a:lnTo>
                    <a:pt x="2726054" y="226690"/>
                  </a:lnTo>
                  <a:lnTo>
                    <a:pt x="2774589" y="226690"/>
                  </a:lnTo>
                  <a:lnTo>
                    <a:pt x="2774589" y="232085"/>
                  </a:lnTo>
                  <a:close/>
                </a:path>
                <a:path w="5038725" h="1857375">
                  <a:moveTo>
                    <a:pt x="2753018" y="253663"/>
                  </a:moveTo>
                  <a:lnTo>
                    <a:pt x="2747625" y="253663"/>
                  </a:lnTo>
                  <a:lnTo>
                    <a:pt x="2747625" y="232085"/>
                  </a:lnTo>
                  <a:lnTo>
                    <a:pt x="2753018" y="232085"/>
                  </a:lnTo>
                  <a:lnTo>
                    <a:pt x="2753018" y="253663"/>
                  </a:lnTo>
                  <a:close/>
                </a:path>
                <a:path w="5038725" h="1857375">
                  <a:moveTo>
                    <a:pt x="2523824" y="226690"/>
                  </a:moveTo>
                  <a:lnTo>
                    <a:pt x="2518432" y="226690"/>
                  </a:lnTo>
                  <a:lnTo>
                    <a:pt x="2518432" y="205111"/>
                  </a:lnTo>
                  <a:lnTo>
                    <a:pt x="2523824" y="205111"/>
                  </a:lnTo>
                  <a:lnTo>
                    <a:pt x="2523824" y="226690"/>
                  </a:lnTo>
                  <a:close/>
                </a:path>
                <a:path w="5038725" h="1857375">
                  <a:moveTo>
                    <a:pt x="2545396" y="232085"/>
                  </a:moveTo>
                  <a:lnTo>
                    <a:pt x="2496860" y="232085"/>
                  </a:lnTo>
                  <a:lnTo>
                    <a:pt x="2496860" y="226690"/>
                  </a:lnTo>
                  <a:lnTo>
                    <a:pt x="2545396" y="226690"/>
                  </a:lnTo>
                  <a:lnTo>
                    <a:pt x="2545396" y="232085"/>
                  </a:lnTo>
                  <a:close/>
                </a:path>
                <a:path w="5038725" h="1857375">
                  <a:moveTo>
                    <a:pt x="2523824" y="253663"/>
                  </a:moveTo>
                  <a:lnTo>
                    <a:pt x="2518432" y="253663"/>
                  </a:lnTo>
                  <a:lnTo>
                    <a:pt x="2518432" y="232085"/>
                  </a:lnTo>
                  <a:lnTo>
                    <a:pt x="2523824" y="232085"/>
                  </a:lnTo>
                  <a:lnTo>
                    <a:pt x="2523824" y="253663"/>
                  </a:lnTo>
                  <a:close/>
                </a:path>
                <a:path w="5038725" h="1857375">
                  <a:moveTo>
                    <a:pt x="2294631" y="226690"/>
                  </a:moveTo>
                  <a:lnTo>
                    <a:pt x="2289238" y="226690"/>
                  </a:lnTo>
                  <a:lnTo>
                    <a:pt x="2289238" y="205111"/>
                  </a:lnTo>
                  <a:lnTo>
                    <a:pt x="2294631" y="205111"/>
                  </a:lnTo>
                  <a:lnTo>
                    <a:pt x="2294631" y="226690"/>
                  </a:lnTo>
                  <a:close/>
                </a:path>
                <a:path w="5038725" h="1857375">
                  <a:moveTo>
                    <a:pt x="2316202" y="232085"/>
                  </a:moveTo>
                  <a:lnTo>
                    <a:pt x="2267667" y="232085"/>
                  </a:lnTo>
                  <a:lnTo>
                    <a:pt x="2267667" y="226690"/>
                  </a:lnTo>
                  <a:lnTo>
                    <a:pt x="2316202" y="226690"/>
                  </a:lnTo>
                  <a:lnTo>
                    <a:pt x="2316202" y="232085"/>
                  </a:lnTo>
                  <a:close/>
                </a:path>
                <a:path w="5038725" h="1857375">
                  <a:moveTo>
                    <a:pt x="2294631" y="253663"/>
                  </a:moveTo>
                  <a:lnTo>
                    <a:pt x="2289238" y="253663"/>
                  </a:lnTo>
                  <a:lnTo>
                    <a:pt x="2289238" y="232085"/>
                  </a:lnTo>
                  <a:lnTo>
                    <a:pt x="2294631" y="232085"/>
                  </a:lnTo>
                  <a:lnTo>
                    <a:pt x="2294631" y="253663"/>
                  </a:lnTo>
                  <a:close/>
                </a:path>
                <a:path w="5038725" h="1857375">
                  <a:moveTo>
                    <a:pt x="2065437" y="226690"/>
                  </a:moveTo>
                  <a:lnTo>
                    <a:pt x="2060045" y="226690"/>
                  </a:lnTo>
                  <a:lnTo>
                    <a:pt x="2060045" y="205111"/>
                  </a:lnTo>
                  <a:lnTo>
                    <a:pt x="2065437" y="205111"/>
                  </a:lnTo>
                  <a:lnTo>
                    <a:pt x="2065437" y="226690"/>
                  </a:lnTo>
                  <a:close/>
                </a:path>
                <a:path w="5038725" h="1857375">
                  <a:moveTo>
                    <a:pt x="2087009" y="232085"/>
                  </a:moveTo>
                  <a:lnTo>
                    <a:pt x="2038473" y="232085"/>
                  </a:lnTo>
                  <a:lnTo>
                    <a:pt x="2038473" y="226690"/>
                  </a:lnTo>
                  <a:lnTo>
                    <a:pt x="2087009" y="226690"/>
                  </a:lnTo>
                  <a:lnTo>
                    <a:pt x="2087009" y="232085"/>
                  </a:lnTo>
                  <a:close/>
                </a:path>
                <a:path w="5038725" h="1857375">
                  <a:moveTo>
                    <a:pt x="2065437" y="253663"/>
                  </a:moveTo>
                  <a:lnTo>
                    <a:pt x="2060045" y="253663"/>
                  </a:lnTo>
                  <a:lnTo>
                    <a:pt x="2060045" y="232085"/>
                  </a:lnTo>
                  <a:lnTo>
                    <a:pt x="2065437" y="232085"/>
                  </a:lnTo>
                  <a:lnTo>
                    <a:pt x="2065437" y="253663"/>
                  </a:lnTo>
                  <a:close/>
                </a:path>
                <a:path w="5038725" h="1857375">
                  <a:moveTo>
                    <a:pt x="2867615" y="341327"/>
                  </a:moveTo>
                  <a:lnTo>
                    <a:pt x="2862222" y="341327"/>
                  </a:lnTo>
                  <a:lnTo>
                    <a:pt x="2862222" y="319748"/>
                  </a:lnTo>
                  <a:lnTo>
                    <a:pt x="2867615" y="319748"/>
                  </a:lnTo>
                  <a:lnTo>
                    <a:pt x="2867615" y="341327"/>
                  </a:lnTo>
                  <a:close/>
                </a:path>
                <a:path w="5038725" h="1857375">
                  <a:moveTo>
                    <a:pt x="2889186" y="346722"/>
                  </a:moveTo>
                  <a:lnTo>
                    <a:pt x="2840651" y="346722"/>
                  </a:lnTo>
                  <a:lnTo>
                    <a:pt x="2840651" y="341327"/>
                  </a:lnTo>
                  <a:lnTo>
                    <a:pt x="2889186" y="341327"/>
                  </a:lnTo>
                  <a:lnTo>
                    <a:pt x="2889186" y="346722"/>
                  </a:lnTo>
                  <a:close/>
                </a:path>
                <a:path w="5038725" h="1857375">
                  <a:moveTo>
                    <a:pt x="2867615" y="368301"/>
                  </a:moveTo>
                  <a:lnTo>
                    <a:pt x="2862222" y="368301"/>
                  </a:lnTo>
                  <a:lnTo>
                    <a:pt x="2862222" y="346722"/>
                  </a:lnTo>
                  <a:lnTo>
                    <a:pt x="2867615" y="346722"/>
                  </a:lnTo>
                  <a:lnTo>
                    <a:pt x="2867615" y="368301"/>
                  </a:lnTo>
                  <a:close/>
                </a:path>
                <a:path w="5038725" h="1857375">
                  <a:moveTo>
                    <a:pt x="2638421" y="341327"/>
                  </a:moveTo>
                  <a:lnTo>
                    <a:pt x="2633028" y="341327"/>
                  </a:lnTo>
                  <a:lnTo>
                    <a:pt x="2633028" y="319748"/>
                  </a:lnTo>
                  <a:lnTo>
                    <a:pt x="2638421" y="319748"/>
                  </a:lnTo>
                  <a:lnTo>
                    <a:pt x="2638421" y="341327"/>
                  </a:lnTo>
                  <a:close/>
                </a:path>
                <a:path w="5038725" h="1857375">
                  <a:moveTo>
                    <a:pt x="2659992" y="346722"/>
                  </a:moveTo>
                  <a:lnTo>
                    <a:pt x="2611457" y="346722"/>
                  </a:lnTo>
                  <a:lnTo>
                    <a:pt x="2611457" y="341327"/>
                  </a:lnTo>
                  <a:lnTo>
                    <a:pt x="2659992" y="341327"/>
                  </a:lnTo>
                  <a:lnTo>
                    <a:pt x="2659992" y="346722"/>
                  </a:lnTo>
                  <a:close/>
                </a:path>
                <a:path w="5038725" h="1857375">
                  <a:moveTo>
                    <a:pt x="2638421" y="368301"/>
                  </a:moveTo>
                  <a:lnTo>
                    <a:pt x="2633028" y="368301"/>
                  </a:lnTo>
                  <a:lnTo>
                    <a:pt x="2633028" y="346722"/>
                  </a:lnTo>
                  <a:lnTo>
                    <a:pt x="2638421" y="346722"/>
                  </a:lnTo>
                  <a:lnTo>
                    <a:pt x="2638421" y="368301"/>
                  </a:lnTo>
                  <a:close/>
                </a:path>
                <a:path w="5038725" h="1857375">
                  <a:moveTo>
                    <a:pt x="2409228" y="341327"/>
                  </a:moveTo>
                  <a:lnTo>
                    <a:pt x="2403835" y="341327"/>
                  </a:lnTo>
                  <a:lnTo>
                    <a:pt x="2403835" y="319748"/>
                  </a:lnTo>
                  <a:lnTo>
                    <a:pt x="2409228" y="319748"/>
                  </a:lnTo>
                  <a:lnTo>
                    <a:pt x="2409228" y="341327"/>
                  </a:lnTo>
                  <a:close/>
                </a:path>
                <a:path w="5038725" h="1857375">
                  <a:moveTo>
                    <a:pt x="2430799" y="346722"/>
                  </a:moveTo>
                  <a:lnTo>
                    <a:pt x="2382264" y="346722"/>
                  </a:lnTo>
                  <a:lnTo>
                    <a:pt x="2382264" y="341327"/>
                  </a:lnTo>
                  <a:lnTo>
                    <a:pt x="2430799" y="341327"/>
                  </a:lnTo>
                  <a:lnTo>
                    <a:pt x="2430799" y="346722"/>
                  </a:lnTo>
                  <a:close/>
                </a:path>
                <a:path w="5038725" h="1857375">
                  <a:moveTo>
                    <a:pt x="2409228" y="368301"/>
                  </a:moveTo>
                  <a:lnTo>
                    <a:pt x="2403835" y="368301"/>
                  </a:lnTo>
                  <a:lnTo>
                    <a:pt x="2403835" y="346722"/>
                  </a:lnTo>
                  <a:lnTo>
                    <a:pt x="2409228" y="346722"/>
                  </a:lnTo>
                  <a:lnTo>
                    <a:pt x="2409228" y="368301"/>
                  </a:lnTo>
                  <a:close/>
                </a:path>
                <a:path w="5038725" h="1857375">
                  <a:moveTo>
                    <a:pt x="2180034" y="341327"/>
                  </a:moveTo>
                  <a:lnTo>
                    <a:pt x="2174641" y="341327"/>
                  </a:lnTo>
                  <a:lnTo>
                    <a:pt x="2174641" y="319748"/>
                  </a:lnTo>
                  <a:lnTo>
                    <a:pt x="2180034" y="319748"/>
                  </a:lnTo>
                  <a:lnTo>
                    <a:pt x="2180034" y="341327"/>
                  </a:lnTo>
                  <a:close/>
                </a:path>
                <a:path w="5038725" h="1857375">
                  <a:moveTo>
                    <a:pt x="2201605" y="346722"/>
                  </a:moveTo>
                  <a:lnTo>
                    <a:pt x="2153070" y="346722"/>
                  </a:lnTo>
                  <a:lnTo>
                    <a:pt x="2153070" y="341327"/>
                  </a:lnTo>
                  <a:lnTo>
                    <a:pt x="2201605" y="341327"/>
                  </a:lnTo>
                  <a:lnTo>
                    <a:pt x="2201605" y="346722"/>
                  </a:lnTo>
                  <a:close/>
                </a:path>
                <a:path w="5038725" h="1857375">
                  <a:moveTo>
                    <a:pt x="2180034" y="368301"/>
                  </a:moveTo>
                  <a:lnTo>
                    <a:pt x="2174641" y="368301"/>
                  </a:lnTo>
                  <a:lnTo>
                    <a:pt x="2174641" y="346722"/>
                  </a:lnTo>
                  <a:lnTo>
                    <a:pt x="2180034" y="346722"/>
                  </a:lnTo>
                  <a:lnTo>
                    <a:pt x="2180034" y="368301"/>
                  </a:lnTo>
                  <a:close/>
                </a:path>
                <a:path w="5038725" h="1857375">
                  <a:moveTo>
                    <a:pt x="2753018" y="455964"/>
                  </a:moveTo>
                  <a:lnTo>
                    <a:pt x="2747625" y="455964"/>
                  </a:lnTo>
                  <a:lnTo>
                    <a:pt x="2747625" y="434386"/>
                  </a:lnTo>
                  <a:lnTo>
                    <a:pt x="2753018" y="434386"/>
                  </a:lnTo>
                  <a:lnTo>
                    <a:pt x="2753018" y="455964"/>
                  </a:lnTo>
                  <a:close/>
                </a:path>
                <a:path w="5038725" h="1857375">
                  <a:moveTo>
                    <a:pt x="2774589" y="461359"/>
                  </a:moveTo>
                  <a:lnTo>
                    <a:pt x="2726054" y="461359"/>
                  </a:lnTo>
                  <a:lnTo>
                    <a:pt x="2726054" y="455964"/>
                  </a:lnTo>
                  <a:lnTo>
                    <a:pt x="2774589" y="455964"/>
                  </a:lnTo>
                  <a:lnTo>
                    <a:pt x="2774589" y="461359"/>
                  </a:lnTo>
                  <a:close/>
                </a:path>
                <a:path w="5038725" h="1857375">
                  <a:moveTo>
                    <a:pt x="2753018" y="482938"/>
                  </a:moveTo>
                  <a:lnTo>
                    <a:pt x="2747625" y="482938"/>
                  </a:lnTo>
                  <a:lnTo>
                    <a:pt x="2747625" y="461359"/>
                  </a:lnTo>
                  <a:lnTo>
                    <a:pt x="2753018" y="461359"/>
                  </a:lnTo>
                  <a:lnTo>
                    <a:pt x="2753018" y="482938"/>
                  </a:lnTo>
                  <a:close/>
                </a:path>
                <a:path w="5038725" h="1857375">
                  <a:moveTo>
                    <a:pt x="2523824" y="455964"/>
                  </a:moveTo>
                  <a:lnTo>
                    <a:pt x="2518432" y="455964"/>
                  </a:lnTo>
                  <a:lnTo>
                    <a:pt x="2518432" y="434386"/>
                  </a:lnTo>
                  <a:lnTo>
                    <a:pt x="2523824" y="434386"/>
                  </a:lnTo>
                  <a:lnTo>
                    <a:pt x="2523824" y="455964"/>
                  </a:lnTo>
                  <a:close/>
                </a:path>
                <a:path w="5038725" h="1857375">
                  <a:moveTo>
                    <a:pt x="2545396" y="461359"/>
                  </a:moveTo>
                  <a:lnTo>
                    <a:pt x="2496860" y="461359"/>
                  </a:lnTo>
                  <a:lnTo>
                    <a:pt x="2496860" y="455964"/>
                  </a:lnTo>
                  <a:lnTo>
                    <a:pt x="2545396" y="455964"/>
                  </a:lnTo>
                  <a:lnTo>
                    <a:pt x="2545396" y="461359"/>
                  </a:lnTo>
                  <a:close/>
                </a:path>
                <a:path w="5038725" h="1857375">
                  <a:moveTo>
                    <a:pt x="2523824" y="482938"/>
                  </a:moveTo>
                  <a:lnTo>
                    <a:pt x="2518432" y="482938"/>
                  </a:lnTo>
                  <a:lnTo>
                    <a:pt x="2518432" y="461359"/>
                  </a:lnTo>
                  <a:lnTo>
                    <a:pt x="2523824" y="461359"/>
                  </a:lnTo>
                  <a:lnTo>
                    <a:pt x="2523824" y="482938"/>
                  </a:lnTo>
                  <a:close/>
                </a:path>
                <a:path w="5038725" h="1857375">
                  <a:moveTo>
                    <a:pt x="2294631" y="455964"/>
                  </a:moveTo>
                  <a:lnTo>
                    <a:pt x="2289238" y="455964"/>
                  </a:lnTo>
                  <a:lnTo>
                    <a:pt x="2289238" y="434386"/>
                  </a:lnTo>
                  <a:lnTo>
                    <a:pt x="2294631" y="434386"/>
                  </a:lnTo>
                  <a:lnTo>
                    <a:pt x="2294631" y="455964"/>
                  </a:lnTo>
                  <a:close/>
                </a:path>
                <a:path w="5038725" h="1857375">
                  <a:moveTo>
                    <a:pt x="2316202" y="461359"/>
                  </a:moveTo>
                  <a:lnTo>
                    <a:pt x="2267667" y="461359"/>
                  </a:lnTo>
                  <a:lnTo>
                    <a:pt x="2267667" y="455964"/>
                  </a:lnTo>
                  <a:lnTo>
                    <a:pt x="2316202" y="455964"/>
                  </a:lnTo>
                  <a:lnTo>
                    <a:pt x="2316202" y="461359"/>
                  </a:lnTo>
                  <a:close/>
                </a:path>
                <a:path w="5038725" h="1857375">
                  <a:moveTo>
                    <a:pt x="2294631" y="482938"/>
                  </a:moveTo>
                  <a:lnTo>
                    <a:pt x="2289238" y="482938"/>
                  </a:lnTo>
                  <a:lnTo>
                    <a:pt x="2289238" y="461359"/>
                  </a:lnTo>
                  <a:lnTo>
                    <a:pt x="2294631" y="461359"/>
                  </a:lnTo>
                  <a:lnTo>
                    <a:pt x="2294631" y="482938"/>
                  </a:lnTo>
                  <a:close/>
                </a:path>
                <a:path w="5038725" h="1857375">
                  <a:moveTo>
                    <a:pt x="2065437" y="455964"/>
                  </a:moveTo>
                  <a:lnTo>
                    <a:pt x="2060045" y="455964"/>
                  </a:lnTo>
                  <a:lnTo>
                    <a:pt x="2060045" y="434386"/>
                  </a:lnTo>
                  <a:lnTo>
                    <a:pt x="2065437" y="434386"/>
                  </a:lnTo>
                  <a:lnTo>
                    <a:pt x="2065437" y="455964"/>
                  </a:lnTo>
                  <a:close/>
                </a:path>
                <a:path w="5038725" h="1857375">
                  <a:moveTo>
                    <a:pt x="2087009" y="461359"/>
                  </a:moveTo>
                  <a:lnTo>
                    <a:pt x="2038473" y="461359"/>
                  </a:lnTo>
                  <a:lnTo>
                    <a:pt x="2038473" y="455964"/>
                  </a:lnTo>
                  <a:lnTo>
                    <a:pt x="2087009" y="455964"/>
                  </a:lnTo>
                  <a:lnTo>
                    <a:pt x="2087009" y="461359"/>
                  </a:lnTo>
                  <a:close/>
                </a:path>
                <a:path w="5038725" h="1857375">
                  <a:moveTo>
                    <a:pt x="2065437" y="482938"/>
                  </a:moveTo>
                  <a:lnTo>
                    <a:pt x="2060045" y="482938"/>
                  </a:lnTo>
                  <a:lnTo>
                    <a:pt x="2060045" y="461359"/>
                  </a:lnTo>
                  <a:lnTo>
                    <a:pt x="2065437" y="461359"/>
                  </a:lnTo>
                  <a:lnTo>
                    <a:pt x="2065437" y="482938"/>
                  </a:lnTo>
                  <a:close/>
                </a:path>
                <a:path w="5038725" h="1857375">
                  <a:moveTo>
                    <a:pt x="2867615" y="570601"/>
                  </a:moveTo>
                  <a:lnTo>
                    <a:pt x="2862222" y="570601"/>
                  </a:lnTo>
                  <a:lnTo>
                    <a:pt x="2862222" y="549023"/>
                  </a:lnTo>
                  <a:lnTo>
                    <a:pt x="2867615" y="549023"/>
                  </a:lnTo>
                  <a:lnTo>
                    <a:pt x="2867615" y="570601"/>
                  </a:lnTo>
                  <a:close/>
                </a:path>
                <a:path w="5038725" h="1857375">
                  <a:moveTo>
                    <a:pt x="2889186" y="575996"/>
                  </a:moveTo>
                  <a:lnTo>
                    <a:pt x="2840651" y="575996"/>
                  </a:lnTo>
                  <a:lnTo>
                    <a:pt x="2840651" y="570601"/>
                  </a:lnTo>
                  <a:lnTo>
                    <a:pt x="2889186" y="570601"/>
                  </a:lnTo>
                  <a:lnTo>
                    <a:pt x="2889186" y="575996"/>
                  </a:lnTo>
                  <a:close/>
                </a:path>
                <a:path w="5038725" h="1857375">
                  <a:moveTo>
                    <a:pt x="2867615" y="597575"/>
                  </a:moveTo>
                  <a:lnTo>
                    <a:pt x="2862222" y="597575"/>
                  </a:lnTo>
                  <a:lnTo>
                    <a:pt x="2862222" y="575996"/>
                  </a:lnTo>
                  <a:lnTo>
                    <a:pt x="2867615" y="575996"/>
                  </a:lnTo>
                  <a:lnTo>
                    <a:pt x="2867615" y="597575"/>
                  </a:lnTo>
                  <a:close/>
                </a:path>
                <a:path w="5038725" h="1857375">
                  <a:moveTo>
                    <a:pt x="2638421" y="570601"/>
                  </a:moveTo>
                  <a:lnTo>
                    <a:pt x="2633028" y="570601"/>
                  </a:lnTo>
                  <a:lnTo>
                    <a:pt x="2633028" y="549023"/>
                  </a:lnTo>
                  <a:lnTo>
                    <a:pt x="2638421" y="549023"/>
                  </a:lnTo>
                  <a:lnTo>
                    <a:pt x="2638421" y="570601"/>
                  </a:lnTo>
                  <a:close/>
                </a:path>
                <a:path w="5038725" h="1857375">
                  <a:moveTo>
                    <a:pt x="2659992" y="575996"/>
                  </a:moveTo>
                  <a:lnTo>
                    <a:pt x="2611457" y="575996"/>
                  </a:lnTo>
                  <a:lnTo>
                    <a:pt x="2611457" y="570601"/>
                  </a:lnTo>
                  <a:lnTo>
                    <a:pt x="2659992" y="570601"/>
                  </a:lnTo>
                  <a:lnTo>
                    <a:pt x="2659992" y="575996"/>
                  </a:lnTo>
                  <a:close/>
                </a:path>
                <a:path w="5038725" h="1857375">
                  <a:moveTo>
                    <a:pt x="2638421" y="597575"/>
                  </a:moveTo>
                  <a:lnTo>
                    <a:pt x="2633028" y="597575"/>
                  </a:lnTo>
                  <a:lnTo>
                    <a:pt x="2633028" y="575996"/>
                  </a:lnTo>
                  <a:lnTo>
                    <a:pt x="2638421" y="575996"/>
                  </a:lnTo>
                  <a:lnTo>
                    <a:pt x="2638421" y="597575"/>
                  </a:lnTo>
                  <a:close/>
                </a:path>
                <a:path w="5038725" h="1857375">
                  <a:moveTo>
                    <a:pt x="2409228" y="570601"/>
                  </a:moveTo>
                  <a:lnTo>
                    <a:pt x="2403835" y="570601"/>
                  </a:lnTo>
                  <a:lnTo>
                    <a:pt x="2403835" y="549023"/>
                  </a:lnTo>
                  <a:lnTo>
                    <a:pt x="2409228" y="549023"/>
                  </a:lnTo>
                  <a:lnTo>
                    <a:pt x="2409228" y="570601"/>
                  </a:lnTo>
                  <a:close/>
                </a:path>
                <a:path w="5038725" h="1857375">
                  <a:moveTo>
                    <a:pt x="2430799" y="575996"/>
                  </a:moveTo>
                  <a:lnTo>
                    <a:pt x="2382264" y="575996"/>
                  </a:lnTo>
                  <a:lnTo>
                    <a:pt x="2382264" y="570601"/>
                  </a:lnTo>
                  <a:lnTo>
                    <a:pt x="2430799" y="570601"/>
                  </a:lnTo>
                  <a:lnTo>
                    <a:pt x="2430799" y="575996"/>
                  </a:lnTo>
                  <a:close/>
                </a:path>
                <a:path w="5038725" h="1857375">
                  <a:moveTo>
                    <a:pt x="2409228" y="597575"/>
                  </a:moveTo>
                  <a:lnTo>
                    <a:pt x="2403835" y="597575"/>
                  </a:lnTo>
                  <a:lnTo>
                    <a:pt x="2403835" y="575996"/>
                  </a:lnTo>
                  <a:lnTo>
                    <a:pt x="2409228" y="575996"/>
                  </a:lnTo>
                  <a:lnTo>
                    <a:pt x="2409228" y="597575"/>
                  </a:lnTo>
                  <a:close/>
                </a:path>
                <a:path w="5038725" h="1857375">
                  <a:moveTo>
                    <a:pt x="2180034" y="570601"/>
                  </a:moveTo>
                  <a:lnTo>
                    <a:pt x="2174641" y="570601"/>
                  </a:lnTo>
                  <a:lnTo>
                    <a:pt x="2174641" y="549023"/>
                  </a:lnTo>
                  <a:lnTo>
                    <a:pt x="2180034" y="549023"/>
                  </a:lnTo>
                  <a:lnTo>
                    <a:pt x="2180034" y="570601"/>
                  </a:lnTo>
                  <a:close/>
                </a:path>
                <a:path w="5038725" h="1857375">
                  <a:moveTo>
                    <a:pt x="2201605" y="575996"/>
                  </a:moveTo>
                  <a:lnTo>
                    <a:pt x="2153070" y="575996"/>
                  </a:lnTo>
                  <a:lnTo>
                    <a:pt x="2153070" y="570601"/>
                  </a:lnTo>
                  <a:lnTo>
                    <a:pt x="2201605" y="570601"/>
                  </a:lnTo>
                  <a:lnTo>
                    <a:pt x="2201605" y="575996"/>
                  </a:lnTo>
                  <a:close/>
                </a:path>
                <a:path w="5038725" h="1857375">
                  <a:moveTo>
                    <a:pt x="2180034" y="597575"/>
                  </a:moveTo>
                  <a:lnTo>
                    <a:pt x="2174641" y="597575"/>
                  </a:lnTo>
                  <a:lnTo>
                    <a:pt x="2174641" y="575996"/>
                  </a:lnTo>
                  <a:lnTo>
                    <a:pt x="2180034" y="575996"/>
                  </a:lnTo>
                  <a:lnTo>
                    <a:pt x="2180034" y="597575"/>
                  </a:lnTo>
                  <a:close/>
                </a:path>
                <a:path w="5038725" h="1857375">
                  <a:moveTo>
                    <a:pt x="2753018" y="685239"/>
                  </a:moveTo>
                  <a:lnTo>
                    <a:pt x="2747625" y="685239"/>
                  </a:lnTo>
                  <a:lnTo>
                    <a:pt x="2747625" y="663660"/>
                  </a:lnTo>
                  <a:lnTo>
                    <a:pt x="2753018" y="663660"/>
                  </a:lnTo>
                  <a:lnTo>
                    <a:pt x="2753018" y="685239"/>
                  </a:lnTo>
                  <a:close/>
                </a:path>
                <a:path w="5038725" h="1857375">
                  <a:moveTo>
                    <a:pt x="2774589" y="690633"/>
                  </a:moveTo>
                  <a:lnTo>
                    <a:pt x="2726054" y="690633"/>
                  </a:lnTo>
                  <a:lnTo>
                    <a:pt x="2726054" y="685239"/>
                  </a:lnTo>
                  <a:lnTo>
                    <a:pt x="2774589" y="685239"/>
                  </a:lnTo>
                  <a:lnTo>
                    <a:pt x="2774589" y="690633"/>
                  </a:lnTo>
                  <a:close/>
                </a:path>
                <a:path w="5038725" h="1857375">
                  <a:moveTo>
                    <a:pt x="2753018" y="712212"/>
                  </a:moveTo>
                  <a:lnTo>
                    <a:pt x="2747625" y="712212"/>
                  </a:lnTo>
                  <a:lnTo>
                    <a:pt x="2747625" y="690633"/>
                  </a:lnTo>
                  <a:lnTo>
                    <a:pt x="2753018" y="690633"/>
                  </a:lnTo>
                  <a:lnTo>
                    <a:pt x="2753018" y="712212"/>
                  </a:lnTo>
                  <a:close/>
                </a:path>
                <a:path w="5038725" h="1857375">
                  <a:moveTo>
                    <a:pt x="2523824" y="685239"/>
                  </a:moveTo>
                  <a:lnTo>
                    <a:pt x="2518432" y="685239"/>
                  </a:lnTo>
                  <a:lnTo>
                    <a:pt x="2518432" y="663660"/>
                  </a:lnTo>
                  <a:lnTo>
                    <a:pt x="2523824" y="663660"/>
                  </a:lnTo>
                  <a:lnTo>
                    <a:pt x="2523824" y="685239"/>
                  </a:lnTo>
                  <a:close/>
                </a:path>
                <a:path w="5038725" h="1857375">
                  <a:moveTo>
                    <a:pt x="2545396" y="690633"/>
                  </a:moveTo>
                  <a:lnTo>
                    <a:pt x="2496860" y="690633"/>
                  </a:lnTo>
                  <a:lnTo>
                    <a:pt x="2496860" y="685239"/>
                  </a:lnTo>
                  <a:lnTo>
                    <a:pt x="2545396" y="685239"/>
                  </a:lnTo>
                  <a:lnTo>
                    <a:pt x="2545396" y="690633"/>
                  </a:lnTo>
                  <a:close/>
                </a:path>
                <a:path w="5038725" h="1857375">
                  <a:moveTo>
                    <a:pt x="2523824" y="712212"/>
                  </a:moveTo>
                  <a:lnTo>
                    <a:pt x="2518432" y="712212"/>
                  </a:lnTo>
                  <a:lnTo>
                    <a:pt x="2518432" y="690633"/>
                  </a:lnTo>
                  <a:lnTo>
                    <a:pt x="2523824" y="690633"/>
                  </a:lnTo>
                  <a:lnTo>
                    <a:pt x="2523824" y="712212"/>
                  </a:lnTo>
                  <a:close/>
                </a:path>
                <a:path w="5038725" h="1857375">
                  <a:moveTo>
                    <a:pt x="2294631" y="685239"/>
                  </a:moveTo>
                  <a:lnTo>
                    <a:pt x="2289238" y="685239"/>
                  </a:lnTo>
                  <a:lnTo>
                    <a:pt x="2289238" y="663660"/>
                  </a:lnTo>
                  <a:lnTo>
                    <a:pt x="2294631" y="663660"/>
                  </a:lnTo>
                  <a:lnTo>
                    <a:pt x="2294631" y="685239"/>
                  </a:lnTo>
                  <a:close/>
                </a:path>
                <a:path w="5038725" h="1857375">
                  <a:moveTo>
                    <a:pt x="2316202" y="690633"/>
                  </a:moveTo>
                  <a:lnTo>
                    <a:pt x="2267667" y="690633"/>
                  </a:lnTo>
                  <a:lnTo>
                    <a:pt x="2267667" y="685239"/>
                  </a:lnTo>
                  <a:lnTo>
                    <a:pt x="2316202" y="685239"/>
                  </a:lnTo>
                  <a:lnTo>
                    <a:pt x="2316202" y="690633"/>
                  </a:lnTo>
                  <a:close/>
                </a:path>
                <a:path w="5038725" h="1857375">
                  <a:moveTo>
                    <a:pt x="2294631" y="712212"/>
                  </a:moveTo>
                  <a:lnTo>
                    <a:pt x="2289238" y="712212"/>
                  </a:lnTo>
                  <a:lnTo>
                    <a:pt x="2289238" y="690633"/>
                  </a:lnTo>
                  <a:lnTo>
                    <a:pt x="2294631" y="690633"/>
                  </a:lnTo>
                  <a:lnTo>
                    <a:pt x="2294631" y="712212"/>
                  </a:lnTo>
                  <a:close/>
                </a:path>
                <a:path w="5038725" h="1857375">
                  <a:moveTo>
                    <a:pt x="2065437" y="685239"/>
                  </a:moveTo>
                  <a:lnTo>
                    <a:pt x="2060045" y="685239"/>
                  </a:lnTo>
                  <a:lnTo>
                    <a:pt x="2060045" y="663660"/>
                  </a:lnTo>
                  <a:lnTo>
                    <a:pt x="2065437" y="663660"/>
                  </a:lnTo>
                  <a:lnTo>
                    <a:pt x="2065437" y="685239"/>
                  </a:lnTo>
                  <a:close/>
                </a:path>
                <a:path w="5038725" h="1857375">
                  <a:moveTo>
                    <a:pt x="2087009" y="690633"/>
                  </a:moveTo>
                  <a:lnTo>
                    <a:pt x="2038473" y="690633"/>
                  </a:lnTo>
                  <a:lnTo>
                    <a:pt x="2038473" y="685239"/>
                  </a:lnTo>
                  <a:lnTo>
                    <a:pt x="2087009" y="685239"/>
                  </a:lnTo>
                  <a:lnTo>
                    <a:pt x="2087009" y="690633"/>
                  </a:lnTo>
                  <a:close/>
                </a:path>
                <a:path w="5038725" h="1857375">
                  <a:moveTo>
                    <a:pt x="2065437" y="712212"/>
                  </a:moveTo>
                  <a:lnTo>
                    <a:pt x="2060045" y="712212"/>
                  </a:lnTo>
                  <a:lnTo>
                    <a:pt x="2060045" y="690633"/>
                  </a:lnTo>
                  <a:lnTo>
                    <a:pt x="2065437" y="690633"/>
                  </a:lnTo>
                  <a:lnTo>
                    <a:pt x="2065437" y="712212"/>
                  </a:lnTo>
                  <a:close/>
                </a:path>
                <a:path w="5038725" h="1857375">
                  <a:moveTo>
                    <a:pt x="2867615" y="799876"/>
                  </a:moveTo>
                  <a:lnTo>
                    <a:pt x="2862222" y="799876"/>
                  </a:lnTo>
                  <a:lnTo>
                    <a:pt x="2862222" y="778297"/>
                  </a:lnTo>
                  <a:lnTo>
                    <a:pt x="2867615" y="778297"/>
                  </a:lnTo>
                  <a:lnTo>
                    <a:pt x="2867615" y="799876"/>
                  </a:lnTo>
                  <a:close/>
                </a:path>
                <a:path w="5038725" h="1857375">
                  <a:moveTo>
                    <a:pt x="2889186" y="805270"/>
                  </a:moveTo>
                  <a:lnTo>
                    <a:pt x="2840651" y="805270"/>
                  </a:lnTo>
                  <a:lnTo>
                    <a:pt x="2840651" y="799876"/>
                  </a:lnTo>
                  <a:lnTo>
                    <a:pt x="2889186" y="799876"/>
                  </a:lnTo>
                  <a:lnTo>
                    <a:pt x="2889186" y="805270"/>
                  </a:lnTo>
                  <a:close/>
                </a:path>
                <a:path w="5038725" h="1857375">
                  <a:moveTo>
                    <a:pt x="2867615" y="826849"/>
                  </a:moveTo>
                  <a:lnTo>
                    <a:pt x="2862222" y="826849"/>
                  </a:lnTo>
                  <a:lnTo>
                    <a:pt x="2862222" y="805270"/>
                  </a:lnTo>
                  <a:lnTo>
                    <a:pt x="2867615" y="805270"/>
                  </a:lnTo>
                  <a:lnTo>
                    <a:pt x="2867615" y="826849"/>
                  </a:lnTo>
                  <a:close/>
                </a:path>
                <a:path w="5038725" h="1857375">
                  <a:moveTo>
                    <a:pt x="2638421" y="799876"/>
                  </a:moveTo>
                  <a:lnTo>
                    <a:pt x="2633028" y="799876"/>
                  </a:lnTo>
                  <a:lnTo>
                    <a:pt x="2633028" y="778297"/>
                  </a:lnTo>
                  <a:lnTo>
                    <a:pt x="2638421" y="778297"/>
                  </a:lnTo>
                  <a:lnTo>
                    <a:pt x="2638421" y="799876"/>
                  </a:lnTo>
                  <a:close/>
                </a:path>
                <a:path w="5038725" h="1857375">
                  <a:moveTo>
                    <a:pt x="2659992" y="805270"/>
                  </a:moveTo>
                  <a:lnTo>
                    <a:pt x="2611457" y="805270"/>
                  </a:lnTo>
                  <a:lnTo>
                    <a:pt x="2611457" y="799876"/>
                  </a:lnTo>
                  <a:lnTo>
                    <a:pt x="2659992" y="799876"/>
                  </a:lnTo>
                  <a:lnTo>
                    <a:pt x="2659992" y="805270"/>
                  </a:lnTo>
                  <a:close/>
                </a:path>
                <a:path w="5038725" h="1857375">
                  <a:moveTo>
                    <a:pt x="2638421" y="826849"/>
                  </a:moveTo>
                  <a:lnTo>
                    <a:pt x="2633028" y="826849"/>
                  </a:lnTo>
                  <a:lnTo>
                    <a:pt x="2633028" y="805270"/>
                  </a:lnTo>
                  <a:lnTo>
                    <a:pt x="2638421" y="805270"/>
                  </a:lnTo>
                  <a:lnTo>
                    <a:pt x="2638421" y="826849"/>
                  </a:lnTo>
                  <a:close/>
                </a:path>
                <a:path w="5038725" h="1857375">
                  <a:moveTo>
                    <a:pt x="2409228" y="799876"/>
                  </a:moveTo>
                  <a:lnTo>
                    <a:pt x="2403835" y="799876"/>
                  </a:lnTo>
                  <a:lnTo>
                    <a:pt x="2403835" y="778297"/>
                  </a:lnTo>
                  <a:lnTo>
                    <a:pt x="2409228" y="778297"/>
                  </a:lnTo>
                  <a:lnTo>
                    <a:pt x="2409228" y="799876"/>
                  </a:lnTo>
                  <a:close/>
                </a:path>
                <a:path w="5038725" h="1857375">
                  <a:moveTo>
                    <a:pt x="2430799" y="805270"/>
                  </a:moveTo>
                  <a:lnTo>
                    <a:pt x="2382264" y="805270"/>
                  </a:lnTo>
                  <a:lnTo>
                    <a:pt x="2382264" y="799876"/>
                  </a:lnTo>
                  <a:lnTo>
                    <a:pt x="2430799" y="799876"/>
                  </a:lnTo>
                  <a:lnTo>
                    <a:pt x="2430799" y="805270"/>
                  </a:lnTo>
                  <a:close/>
                </a:path>
                <a:path w="5038725" h="1857375">
                  <a:moveTo>
                    <a:pt x="2409228" y="826849"/>
                  </a:moveTo>
                  <a:lnTo>
                    <a:pt x="2403835" y="826849"/>
                  </a:lnTo>
                  <a:lnTo>
                    <a:pt x="2403835" y="805270"/>
                  </a:lnTo>
                  <a:lnTo>
                    <a:pt x="2409228" y="805270"/>
                  </a:lnTo>
                  <a:lnTo>
                    <a:pt x="2409228" y="826849"/>
                  </a:lnTo>
                  <a:close/>
                </a:path>
                <a:path w="5038725" h="1857375">
                  <a:moveTo>
                    <a:pt x="2180034" y="799876"/>
                  </a:moveTo>
                  <a:lnTo>
                    <a:pt x="2174641" y="799876"/>
                  </a:lnTo>
                  <a:lnTo>
                    <a:pt x="2174641" y="778297"/>
                  </a:lnTo>
                  <a:lnTo>
                    <a:pt x="2180034" y="778297"/>
                  </a:lnTo>
                  <a:lnTo>
                    <a:pt x="2180034" y="799876"/>
                  </a:lnTo>
                  <a:close/>
                </a:path>
                <a:path w="5038725" h="1857375">
                  <a:moveTo>
                    <a:pt x="2201605" y="805270"/>
                  </a:moveTo>
                  <a:lnTo>
                    <a:pt x="2153070" y="805270"/>
                  </a:lnTo>
                  <a:lnTo>
                    <a:pt x="2153070" y="799876"/>
                  </a:lnTo>
                  <a:lnTo>
                    <a:pt x="2201605" y="799876"/>
                  </a:lnTo>
                  <a:lnTo>
                    <a:pt x="2201605" y="805270"/>
                  </a:lnTo>
                  <a:close/>
                </a:path>
                <a:path w="5038725" h="1857375">
                  <a:moveTo>
                    <a:pt x="2180034" y="826849"/>
                  </a:moveTo>
                  <a:lnTo>
                    <a:pt x="2174641" y="826849"/>
                  </a:lnTo>
                  <a:lnTo>
                    <a:pt x="2174641" y="805270"/>
                  </a:lnTo>
                  <a:lnTo>
                    <a:pt x="2180034" y="805270"/>
                  </a:lnTo>
                  <a:lnTo>
                    <a:pt x="2180034" y="826849"/>
                  </a:lnTo>
                  <a:close/>
                </a:path>
                <a:path w="5038725" h="1857375">
                  <a:moveTo>
                    <a:pt x="2753018" y="914513"/>
                  </a:moveTo>
                  <a:lnTo>
                    <a:pt x="2747625" y="914513"/>
                  </a:lnTo>
                  <a:lnTo>
                    <a:pt x="2747625" y="892934"/>
                  </a:lnTo>
                  <a:lnTo>
                    <a:pt x="2753018" y="892934"/>
                  </a:lnTo>
                  <a:lnTo>
                    <a:pt x="2753018" y="914513"/>
                  </a:lnTo>
                  <a:close/>
                </a:path>
                <a:path w="5038725" h="1857375">
                  <a:moveTo>
                    <a:pt x="2774589" y="919908"/>
                  </a:moveTo>
                  <a:lnTo>
                    <a:pt x="2726054" y="919908"/>
                  </a:lnTo>
                  <a:lnTo>
                    <a:pt x="2726054" y="914513"/>
                  </a:lnTo>
                  <a:lnTo>
                    <a:pt x="2774589" y="914513"/>
                  </a:lnTo>
                  <a:lnTo>
                    <a:pt x="2774589" y="919908"/>
                  </a:lnTo>
                  <a:close/>
                </a:path>
                <a:path w="5038725" h="1857375">
                  <a:moveTo>
                    <a:pt x="2753018" y="941486"/>
                  </a:moveTo>
                  <a:lnTo>
                    <a:pt x="2747625" y="941486"/>
                  </a:lnTo>
                  <a:lnTo>
                    <a:pt x="2747625" y="919908"/>
                  </a:lnTo>
                  <a:lnTo>
                    <a:pt x="2753018" y="919908"/>
                  </a:lnTo>
                  <a:lnTo>
                    <a:pt x="2753018" y="941486"/>
                  </a:lnTo>
                  <a:close/>
                </a:path>
                <a:path w="5038725" h="1857375">
                  <a:moveTo>
                    <a:pt x="2523824" y="914513"/>
                  </a:moveTo>
                  <a:lnTo>
                    <a:pt x="2518432" y="914513"/>
                  </a:lnTo>
                  <a:lnTo>
                    <a:pt x="2518432" y="892934"/>
                  </a:lnTo>
                  <a:lnTo>
                    <a:pt x="2523824" y="892934"/>
                  </a:lnTo>
                  <a:lnTo>
                    <a:pt x="2523824" y="914513"/>
                  </a:lnTo>
                  <a:close/>
                </a:path>
                <a:path w="5038725" h="1857375">
                  <a:moveTo>
                    <a:pt x="2545396" y="919908"/>
                  </a:moveTo>
                  <a:lnTo>
                    <a:pt x="2496860" y="919908"/>
                  </a:lnTo>
                  <a:lnTo>
                    <a:pt x="2496860" y="914513"/>
                  </a:lnTo>
                  <a:lnTo>
                    <a:pt x="2545396" y="914513"/>
                  </a:lnTo>
                  <a:lnTo>
                    <a:pt x="2545396" y="919908"/>
                  </a:lnTo>
                  <a:close/>
                </a:path>
                <a:path w="5038725" h="1857375">
                  <a:moveTo>
                    <a:pt x="2523824" y="941486"/>
                  </a:moveTo>
                  <a:lnTo>
                    <a:pt x="2518432" y="941486"/>
                  </a:lnTo>
                  <a:lnTo>
                    <a:pt x="2518432" y="919908"/>
                  </a:lnTo>
                  <a:lnTo>
                    <a:pt x="2523824" y="919908"/>
                  </a:lnTo>
                  <a:lnTo>
                    <a:pt x="2523824" y="941486"/>
                  </a:lnTo>
                  <a:close/>
                </a:path>
                <a:path w="5038725" h="1857375">
                  <a:moveTo>
                    <a:pt x="2294631" y="914513"/>
                  </a:moveTo>
                  <a:lnTo>
                    <a:pt x="2289238" y="914513"/>
                  </a:lnTo>
                  <a:lnTo>
                    <a:pt x="2289238" y="892934"/>
                  </a:lnTo>
                  <a:lnTo>
                    <a:pt x="2294631" y="892934"/>
                  </a:lnTo>
                  <a:lnTo>
                    <a:pt x="2294631" y="914513"/>
                  </a:lnTo>
                  <a:close/>
                </a:path>
                <a:path w="5038725" h="1857375">
                  <a:moveTo>
                    <a:pt x="2316202" y="919908"/>
                  </a:moveTo>
                  <a:lnTo>
                    <a:pt x="2267667" y="919908"/>
                  </a:lnTo>
                  <a:lnTo>
                    <a:pt x="2267667" y="914513"/>
                  </a:lnTo>
                  <a:lnTo>
                    <a:pt x="2316202" y="914513"/>
                  </a:lnTo>
                  <a:lnTo>
                    <a:pt x="2316202" y="919908"/>
                  </a:lnTo>
                  <a:close/>
                </a:path>
                <a:path w="5038725" h="1857375">
                  <a:moveTo>
                    <a:pt x="2294631" y="941486"/>
                  </a:moveTo>
                  <a:lnTo>
                    <a:pt x="2289238" y="941486"/>
                  </a:lnTo>
                  <a:lnTo>
                    <a:pt x="2289238" y="919908"/>
                  </a:lnTo>
                  <a:lnTo>
                    <a:pt x="2294631" y="919908"/>
                  </a:lnTo>
                  <a:lnTo>
                    <a:pt x="2294631" y="941486"/>
                  </a:lnTo>
                  <a:close/>
                </a:path>
                <a:path w="5038725" h="1857375">
                  <a:moveTo>
                    <a:pt x="2065437" y="914513"/>
                  </a:moveTo>
                  <a:lnTo>
                    <a:pt x="2060045" y="914513"/>
                  </a:lnTo>
                  <a:lnTo>
                    <a:pt x="2060045" y="892934"/>
                  </a:lnTo>
                  <a:lnTo>
                    <a:pt x="2065437" y="892934"/>
                  </a:lnTo>
                  <a:lnTo>
                    <a:pt x="2065437" y="914513"/>
                  </a:lnTo>
                  <a:close/>
                </a:path>
                <a:path w="5038725" h="1857375">
                  <a:moveTo>
                    <a:pt x="2087009" y="919908"/>
                  </a:moveTo>
                  <a:lnTo>
                    <a:pt x="2038473" y="919908"/>
                  </a:lnTo>
                  <a:lnTo>
                    <a:pt x="2038473" y="914513"/>
                  </a:lnTo>
                  <a:lnTo>
                    <a:pt x="2087009" y="914513"/>
                  </a:lnTo>
                  <a:lnTo>
                    <a:pt x="2087009" y="919908"/>
                  </a:lnTo>
                  <a:close/>
                </a:path>
                <a:path w="5038725" h="1857375">
                  <a:moveTo>
                    <a:pt x="2065437" y="941486"/>
                  </a:moveTo>
                  <a:lnTo>
                    <a:pt x="2060045" y="941486"/>
                  </a:lnTo>
                  <a:lnTo>
                    <a:pt x="2060045" y="919908"/>
                  </a:lnTo>
                  <a:lnTo>
                    <a:pt x="2065437" y="919908"/>
                  </a:lnTo>
                  <a:lnTo>
                    <a:pt x="2065437" y="941486"/>
                  </a:lnTo>
                  <a:close/>
                </a:path>
                <a:path w="5038725" h="1857375">
                  <a:moveTo>
                    <a:pt x="2867615" y="1027802"/>
                  </a:moveTo>
                  <a:lnTo>
                    <a:pt x="2862222" y="1027802"/>
                  </a:lnTo>
                  <a:lnTo>
                    <a:pt x="2862222" y="1006223"/>
                  </a:lnTo>
                  <a:lnTo>
                    <a:pt x="2867615" y="1006223"/>
                  </a:lnTo>
                  <a:lnTo>
                    <a:pt x="2867615" y="1027802"/>
                  </a:lnTo>
                  <a:close/>
                </a:path>
                <a:path w="5038725" h="1857375">
                  <a:moveTo>
                    <a:pt x="2889186" y="1033196"/>
                  </a:moveTo>
                  <a:lnTo>
                    <a:pt x="2840651" y="1033196"/>
                  </a:lnTo>
                  <a:lnTo>
                    <a:pt x="2840651" y="1027802"/>
                  </a:lnTo>
                  <a:lnTo>
                    <a:pt x="2889186" y="1027802"/>
                  </a:lnTo>
                  <a:lnTo>
                    <a:pt x="2889186" y="1033196"/>
                  </a:lnTo>
                  <a:close/>
                </a:path>
                <a:path w="5038725" h="1857375">
                  <a:moveTo>
                    <a:pt x="2867615" y="1054775"/>
                  </a:moveTo>
                  <a:lnTo>
                    <a:pt x="2862222" y="1054775"/>
                  </a:lnTo>
                  <a:lnTo>
                    <a:pt x="2862222" y="1033196"/>
                  </a:lnTo>
                  <a:lnTo>
                    <a:pt x="2867615" y="1033196"/>
                  </a:lnTo>
                  <a:lnTo>
                    <a:pt x="2867615" y="1054775"/>
                  </a:lnTo>
                  <a:close/>
                </a:path>
                <a:path w="5038725" h="1857375">
                  <a:moveTo>
                    <a:pt x="2638421" y="1027802"/>
                  </a:moveTo>
                  <a:lnTo>
                    <a:pt x="2633028" y="1027802"/>
                  </a:lnTo>
                  <a:lnTo>
                    <a:pt x="2633028" y="1006223"/>
                  </a:lnTo>
                  <a:lnTo>
                    <a:pt x="2638421" y="1006223"/>
                  </a:lnTo>
                  <a:lnTo>
                    <a:pt x="2638421" y="1027802"/>
                  </a:lnTo>
                  <a:close/>
                </a:path>
                <a:path w="5038725" h="1857375">
                  <a:moveTo>
                    <a:pt x="2659992" y="1033196"/>
                  </a:moveTo>
                  <a:lnTo>
                    <a:pt x="2611457" y="1033196"/>
                  </a:lnTo>
                  <a:lnTo>
                    <a:pt x="2611457" y="1027802"/>
                  </a:lnTo>
                  <a:lnTo>
                    <a:pt x="2659992" y="1027802"/>
                  </a:lnTo>
                  <a:lnTo>
                    <a:pt x="2659992" y="1033196"/>
                  </a:lnTo>
                  <a:close/>
                </a:path>
                <a:path w="5038725" h="1857375">
                  <a:moveTo>
                    <a:pt x="2638421" y="1054775"/>
                  </a:moveTo>
                  <a:lnTo>
                    <a:pt x="2633028" y="1054775"/>
                  </a:lnTo>
                  <a:lnTo>
                    <a:pt x="2633028" y="1033196"/>
                  </a:lnTo>
                  <a:lnTo>
                    <a:pt x="2638421" y="1033196"/>
                  </a:lnTo>
                  <a:lnTo>
                    <a:pt x="2638421" y="1054775"/>
                  </a:lnTo>
                  <a:close/>
                </a:path>
                <a:path w="5038725" h="1857375">
                  <a:moveTo>
                    <a:pt x="2409228" y="1027802"/>
                  </a:moveTo>
                  <a:lnTo>
                    <a:pt x="2403835" y="1027802"/>
                  </a:lnTo>
                  <a:lnTo>
                    <a:pt x="2403835" y="1006223"/>
                  </a:lnTo>
                  <a:lnTo>
                    <a:pt x="2409228" y="1006223"/>
                  </a:lnTo>
                  <a:lnTo>
                    <a:pt x="2409228" y="1027802"/>
                  </a:lnTo>
                  <a:close/>
                </a:path>
                <a:path w="5038725" h="1857375">
                  <a:moveTo>
                    <a:pt x="2430799" y="1033196"/>
                  </a:moveTo>
                  <a:lnTo>
                    <a:pt x="2382264" y="1033196"/>
                  </a:lnTo>
                  <a:lnTo>
                    <a:pt x="2382264" y="1027802"/>
                  </a:lnTo>
                  <a:lnTo>
                    <a:pt x="2430799" y="1027802"/>
                  </a:lnTo>
                  <a:lnTo>
                    <a:pt x="2430799" y="1033196"/>
                  </a:lnTo>
                  <a:close/>
                </a:path>
                <a:path w="5038725" h="1857375">
                  <a:moveTo>
                    <a:pt x="2409228" y="1054775"/>
                  </a:moveTo>
                  <a:lnTo>
                    <a:pt x="2403835" y="1054775"/>
                  </a:lnTo>
                  <a:lnTo>
                    <a:pt x="2403835" y="1033196"/>
                  </a:lnTo>
                  <a:lnTo>
                    <a:pt x="2409228" y="1033196"/>
                  </a:lnTo>
                  <a:lnTo>
                    <a:pt x="2409228" y="1054775"/>
                  </a:lnTo>
                  <a:close/>
                </a:path>
                <a:path w="5038725" h="1857375">
                  <a:moveTo>
                    <a:pt x="2180034" y="1027802"/>
                  </a:moveTo>
                  <a:lnTo>
                    <a:pt x="2174641" y="1027802"/>
                  </a:lnTo>
                  <a:lnTo>
                    <a:pt x="2174641" y="1006223"/>
                  </a:lnTo>
                  <a:lnTo>
                    <a:pt x="2180034" y="1006223"/>
                  </a:lnTo>
                  <a:lnTo>
                    <a:pt x="2180034" y="1027802"/>
                  </a:lnTo>
                  <a:close/>
                </a:path>
                <a:path w="5038725" h="1857375">
                  <a:moveTo>
                    <a:pt x="2201605" y="1033196"/>
                  </a:moveTo>
                  <a:lnTo>
                    <a:pt x="2153070" y="1033196"/>
                  </a:lnTo>
                  <a:lnTo>
                    <a:pt x="2153070" y="1027802"/>
                  </a:lnTo>
                  <a:lnTo>
                    <a:pt x="2201605" y="1027802"/>
                  </a:lnTo>
                  <a:lnTo>
                    <a:pt x="2201605" y="1033196"/>
                  </a:lnTo>
                  <a:close/>
                </a:path>
                <a:path w="5038725" h="1857375">
                  <a:moveTo>
                    <a:pt x="2180034" y="1054775"/>
                  </a:moveTo>
                  <a:lnTo>
                    <a:pt x="2174641" y="1054775"/>
                  </a:lnTo>
                  <a:lnTo>
                    <a:pt x="2174641" y="1033196"/>
                  </a:lnTo>
                  <a:lnTo>
                    <a:pt x="2180034" y="1033196"/>
                  </a:lnTo>
                  <a:lnTo>
                    <a:pt x="2180034" y="1054775"/>
                  </a:lnTo>
                  <a:close/>
                </a:path>
                <a:path w="5038725" h="1857375">
                  <a:moveTo>
                    <a:pt x="2519780" y="1123557"/>
                  </a:moveTo>
                  <a:lnTo>
                    <a:pt x="2519780" y="1120860"/>
                  </a:lnTo>
                  <a:lnTo>
                    <a:pt x="2525172" y="1120860"/>
                  </a:lnTo>
                  <a:lnTo>
                    <a:pt x="2525172" y="1122209"/>
                  </a:lnTo>
                  <a:lnTo>
                    <a:pt x="2519780" y="1123557"/>
                  </a:lnTo>
                  <a:close/>
                </a:path>
                <a:path w="5038725" h="1857375">
                  <a:moveTo>
                    <a:pt x="2294631" y="1142439"/>
                  </a:moveTo>
                  <a:lnTo>
                    <a:pt x="2289238" y="1142439"/>
                  </a:lnTo>
                  <a:lnTo>
                    <a:pt x="2289238" y="1120860"/>
                  </a:lnTo>
                  <a:lnTo>
                    <a:pt x="2294631" y="1120860"/>
                  </a:lnTo>
                  <a:lnTo>
                    <a:pt x="2294631" y="1142439"/>
                  </a:lnTo>
                  <a:close/>
                </a:path>
                <a:path w="5038725" h="1857375">
                  <a:moveTo>
                    <a:pt x="2316202" y="1147833"/>
                  </a:moveTo>
                  <a:lnTo>
                    <a:pt x="2267667" y="1147833"/>
                  </a:lnTo>
                  <a:lnTo>
                    <a:pt x="2267667" y="1142439"/>
                  </a:lnTo>
                  <a:lnTo>
                    <a:pt x="2316202" y="1142439"/>
                  </a:lnTo>
                  <a:lnTo>
                    <a:pt x="2316202" y="1147833"/>
                  </a:lnTo>
                  <a:close/>
                </a:path>
                <a:path w="5038725" h="1857375">
                  <a:moveTo>
                    <a:pt x="2294631" y="1169412"/>
                  </a:moveTo>
                  <a:lnTo>
                    <a:pt x="2289238" y="1169412"/>
                  </a:lnTo>
                  <a:lnTo>
                    <a:pt x="2289238" y="1147833"/>
                  </a:lnTo>
                  <a:lnTo>
                    <a:pt x="2294631" y="1147833"/>
                  </a:lnTo>
                  <a:lnTo>
                    <a:pt x="2294631" y="1169412"/>
                  </a:lnTo>
                  <a:close/>
                </a:path>
                <a:path w="5038725" h="1857375">
                  <a:moveTo>
                    <a:pt x="2065437" y="1142439"/>
                  </a:moveTo>
                  <a:lnTo>
                    <a:pt x="2060045" y="1142439"/>
                  </a:lnTo>
                  <a:lnTo>
                    <a:pt x="2060045" y="1120860"/>
                  </a:lnTo>
                  <a:lnTo>
                    <a:pt x="2065437" y="1120860"/>
                  </a:lnTo>
                  <a:lnTo>
                    <a:pt x="2065437" y="1142439"/>
                  </a:lnTo>
                  <a:close/>
                </a:path>
                <a:path w="5038725" h="1857375">
                  <a:moveTo>
                    <a:pt x="2087009" y="1147833"/>
                  </a:moveTo>
                  <a:lnTo>
                    <a:pt x="2038473" y="1147833"/>
                  </a:lnTo>
                  <a:lnTo>
                    <a:pt x="2038473" y="1142439"/>
                  </a:lnTo>
                  <a:lnTo>
                    <a:pt x="2087009" y="1142439"/>
                  </a:lnTo>
                  <a:lnTo>
                    <a:pt x="2087009" y="1147833"/>
                  </a:lnTo>
                  <a:close/>
                </a:path>
                <a:path w="5038725" h="1857375">
                  <a:moveTo>
                    <a:pt x="2065437" y="1169412"/>
                  </a:moveTo>
                  <a:lnTo>
                    <a:pt x="2060045" y="1169412"/>
                  </a:lnTo>
                  <a:lnTo>
                    <a:pt x="2060045" y="1147833"/>
                  </a:lnTo>
                  <a:lnTo>
                    <a:pt x="2065437" y="1147833"/>
                  </a:lnTo>
                  <a:lnTo>
                    <a:pt x="2065437" y="1169412"/>
                  </a:lnTo>
                  <a:close/>
                </a:path>
                <a:path w="5038725" h="1857375">
                  <a:moveTo>
                    <a:pt x="2410576" y="1262470"/>
                  </a:moveTo>
                  <a:lnTo>
                    <a:pt x="2383612" y="1262470"/>
                  </a:lnTo>
                  <a:lnTo>
                    <a:pt x="2383612" y="1257076"/>
                  </a:lnTo>
                  <a:lnTo>
                    <a:pt x="2405183" y="1257076"/>
                  </a:lnTo>
                  <a:lnTo>
                    <a:pt x="2405183" y="1235497"/>
                  </a:lnTo>
                  <a:lnTo>
                    <a:pt x="2410576" y="1235497"/>
                  </a:lnTo>
                  <a:lnTo>
                    <a:pt x="2410576" y="1262470"/>
                  </a:lnTo>
                  <a:close/>
                </a:path>
                <a:path w="5038725" h="1857375">
                  <a:moveTo>
                    <a:pt x="2180034" y="1257076"/>
                  </a:moveTo>
                  <a:lnTo>
                    <a:pt x="2174641" y="1257076"/>
                  </a:lnTo>
                  <a:lnTo>
                    <a:pt x="2174641" y="1235497"/>
                  </a:lnTo>
                  <a:lnTo>
                    <a:pt x="2180034" y="1235497"/>
                  </a:lnTo>
                  <a:lnTo>
                    <a:pt x="2180034" y="1257076"/>
                  </a:lnTo>
                  <a:close/>
                </a:path>
                <a:path w="5038725" h="1857375">
                  <a:moveTo>
                    <a:pt x="2201605" y="1262471"/>
                  </a:moveTo>
                  <a:lnTo>
                    <a:pt x="2153070" y="1262471"/>
                  </a:lnTo>
                  <a:lnTo>
                    <a:pt x="2153070" y="1257076"/>
                  </a:lnTo>
                  <a:lnTo>
                    <a:pt x="2201605" y="1257076"/>
                  </a:lnTo>
                  <a:lnTo>
                    <a:pt x="2201605" y="1262471"/>
                  </a:lnTo>
                  <a:close/>
                </a:path>
                <a:path w="5038725" h="1857375">
                  <a:moveTo>
                    <a:pt x="2180034" y="1284049"/>
                  </a:moveTo>
                  <a:lnTo>
                    <a:pt x="2174641" y="1284049"/>
                  </a:lnTo>
                  <a:lnTo>
                    <a:pt x="2174641" y="1262471"/>
                  </a:lnTo>
                  <a:lnTo>
                    <a:pt x="2180034" y="1262471"/>
                  </a:lnTo>
                  <a:lnTo>
                    <a:pt x="2180034" y="1284049"/>
                  </a:lnTo>
                  <a:close/>
                </a:path>
                <a:path w="5038725" h="1857375">
                  <a:moveTo>
                    <a:pt x="2294631" y="1371713"/>
                  </a:moveTo>
                  <a:lnTo>
                    <a:pt x="2289238" y="1371713"/>
                  </a:lnTo>
                  <a:lnTo>
                    <a:pt x="2289238" y="1350134"/>
                  </a:lnTo>
                  <a:lnTo>
                    <a:pt x="2294631" y="1350134"/>
                  </a:lnTo>
                  <a:lnTo>
                    <a:pt x="2294631" y="1371713"/>
                  </a:lnTo>
                  <a:close/>
                </a:path>
                <a:path w="5038725" h="1857375">
                  <a:moveTo>
                    <a:pt x="2316202" y="1377108"/>
                  </a:moveTo>
                  <a:lnTo>
                    <a:pt x="2267667" y="1377108"/>
                  </a:lnTo>
                  <a:lnTo>
                    <a:pt x="2267667" y="1371713"/>
                  </a:lnTo>
                  <a:lnTo>
                    <a:pt x="2316202" y="1371713"/>
                  </a:lnTo>
                  <a:lnTo>
                    <a:pt x="2316202" y="1377108"/>
                  </a:lnTo>
                  <a:close/>
                </a:path>
                <a:path w="5038725" h="1857375">
                  <a:moveTo>
                    <a:pt x="2294631" y="1398687"/>
                  </a:moveTo>
                  <a:lnTo>
                    <a:pt x="2289238" y="1398687"/>
                  </a:lnTo>
                  <a:lnTo>
                    <a:pt x="2289238" y="1377108"/>
                  </a:lnTo>
                  <a:lnTo>
                    <a:pt x="2294631" y="1377108"/>
                  </a:lnTo>
                  <a:lnTo>
                    <a:pt x="2294631" y="1398687"/>
                  </a:lnTo>
                  <a:close/>
                </a:path>
                <a:path w="5038725" h="1857375">
                  <a:moveTo>
                    <a:pt x="2065437" y="1371713"/>
                  </a:moveTo>
                  <a:lnTo>
                    <a:pt x="2060045" y="1371713"/>
                  </a:lnTo>
                  <a:lnTo>
                    <a:pt x="2060045" y="1350134"/>
                  </a:lnTo>
                  <a:lnTo>
                    <a:pt x="2065437" y="1350134"/>
                  </a:lnTo>
                  <a:lnTo>
                    <a:pt x="2065437" y="1371713"/>
                  </a:lnTo>
                  <a:close/>
                </a:path>
                <a:path w="5038725" h="1857375">
                  <a:moveTo>
                    <a:pt x="2087009" y="1377108"/>
                  </a:moveTo>
                  <a:lnTo>
                    <a:pt x="2038473" y="1377108"/>
                  </a:lnTo>
                  <a:lnTo>
                    <a:pt x="2038473" y="1371713"/>
                  </a:lnTo>
                  <a:lnTo>
                    <a:pt x="2087009" y="1371713"/>
                  </a:lnTo>
                  <a:lnTo>
                    <a:pt x="2087009" y="1377108"/>
                  </a:lnTo>
                  <a:close/>
                </a:path>
                <a:path w="5038725" h="1857375">
                  <a:moveTo>
                    <a:pt x="2065437" y="1398687"/>
                  </a:moveTo>
                  <a:lnTo>
                    <a:pt x="2060045" y="1398687"/>
                  </a:lnTo>
                  <a:lnTo>
                    <a:pt x="2060045" y="1377108"/>
                  </a:lnTo>
                  <a:lnTo>
                    <a:pt x="2065437" y="1377108"/>
                  </a:lnTo>
                  <a:lnTo>
                    <a:pt x="2065437" y="1398687"/>
                  </a:lnTo>
                  <a:close/>
                </a:path>
                <a:path w="5038725" h="1857375">
                  <a:moveTo>
                    <a:pt x="2180034" y="1486350"/>
                  </a:moveTo>
                  <a:lnTo>
                    <a:pt x="2174641" y="1486350"/>
                  </a:lnTo>
                  <a:lnTo>
                    <a:pt x="2174641" y="1464771"/>
                  </a:lnTo>
                  <a:lnTo>
                    <a:pt x="2180034" y="1464771"/>
                  </a:lnTo>
                  <a:lnTo>
                    <a:pt x="2180034" y="1486350"/>
                  </a:lnTo>
                  <a:close/>
                </a:path>
                <a:path w="5038725" h="1857375">
                  <a:moveTo>
                    <a:pt x="2201605" y="1491745"/>
                  </a:moveTo>
                  <a:lnTo>
                    <a:pt x="2153070" y="1491745"/>
                  </a:lnTo>
                  <a:lnTo>
                    <a:pt x="2153070" y="1486350"/>
                  </a:lnTo>
                  <a:lnTo>
                    <a:pt x="2201605" y="1486350"/>
                  </a:lnTo>
                  <a:lnTo>
                    <a:pt x="2201605" y="1491745"/>
                  </a:lnTo>
                  <a:close/>
                </a:path>
                <a:path w="5038725" h="1857375">
                  <a:moveTo>
                    <a:pt x="2180034" y="1513324"/>
                  </a:moveTo>
                  <a:lnTo>
                    <a:pt x="2174641" y="1513324"/>
                  </a:lnTo>
                  <a:lnTo>
                    <a:pt x="2174641" y="1491745"/>
                  </a:lnTo>
                  <a:lnTo>
                    <a:pt x="2180034" y="1491745"/>
                  </a:lnTo>
                  <a:lnTo>
                    <a:pt x="2180034" y="1513324"/>
                  </a:lnTo>
                  <a:close/>
                </a:path>
                <a:path w="5038725" h="1857375">
                  <a:moveTo>
                    <a:pt x="2065437" y="1600987"/>
                  </a:moveTo>
                  <a:lnTo>
                    <a:pt x="2060045" y="1600987"/>
                  </a:lnTo>
                  <a:lnTo>
                    <a:pt x="2060045" y="1579409"/>
                  </a:lnTo>
                  <a:lnTo>
                    <a:pt x="2065437" y="1579409"/>
                  </a:lnTo>
                  <a:lnTo>
                    <a:pt x="2065437" y="1600987"/>
                  </a:lnTo>
                  <a:close/>
                </a:path>
                <a:path w="5038725" h="1857375">
                  <a:moveTo>
                    <a:pt x="2087009" y="1606382"/>
                  </a:moveTo>
                  <a:lnTo>
                    <a:pt x="2038473" y="1606382"/>
                  </a:lnTo>
                  <a:lnTo>
                    <a:pt x="2038473" y="1600987"/>
                  </a:lnTo>
                  <a:lnTo>
                    <a:pt x="2087009" y="1600987"/>
                  </a:lnTo>
                  <a:lnTo>
                    <a:pt x="2087009" y="1606382"/>
                  </a:lnTo>
                  <a:close/>
                </a:path>
                <a:path w="5038725" h="1857375">
                  <a:moveTo>
                    <a:pt x="2065437" y="1627961"/>
                  </a:moveTo>
                  <a:lnTo>
                    <a:pt x="2060045" y="1627961"/>
                  </a:lnTo>
                  <a:lnTo>
                    <a:pt x="2060045" y="1606382"/>
                  </a:lnTo>
                  <a:lnTo>
                    <a:pt x="2065437" y="1606382"/>
                  </a:lnTo>
                  <a:lnTo>
                    <a:pt x="2065437" y="1627961"/>
                  </a:lnTo>
                  <a:close/>
                </a:path>
                <a:path w="5038725" h="1857375">
                  <a:moveTo>
                    <a:pt x="2181382" y="1721019"/>
                  </a:moveTo>
                  <a:lnTo>
                    <a:pt x="2154418" y="1721019"/>
                  </a:lnTo>
                  <a:lnTo>
                    <a:pt x="2154418" y="1715625"/>
                  </a:lnTo>
                  <a:lnTo>
                    <a:pt x="2175990" y="1715625"/>
                  </a:lnTo>
                  <a:lnTo>
                    <a:pt x="2175990" y="1694046"/>
                  </a:lnTo>
                  <a:lnTo>
                    <a:pt x="2181382" y="1694046"/>
                  </a:lnTo>
                  <a:lnTo>
                    <a:pt x="2181382" y="1721019"/>
                  </a:lnTo>
                  <a:close/>
                </a:path>
                <a:path w="5038725" h="1857375">
                  <a:moveTo>
                    <a:pt x="2065437" y="1830262"/>
                  </a:moveTo>
                  <a:lnTo>
                    <a:pt x="2060045" y="1830262"/>
                  </a:lnTo>
                  <a:lnTo>
                    <a:pt x="2060045" y="1808683"/>
                  </a:lnTo>
                  <a:lnTo>
                    <a:pt x="2065437" y="1808683"/>
                  </a:lnTo>
                  <a:lnTo>
                    <a:pt x="2065437" y="1830262"/>
                  </a:lnTo>
                  <a:close/>
                </a:path>
                <a:path w="5038725" h="1857375">
                  <a:moveTo>
                    <a:pt x="2087009" y="1835656"/>
                  </a:moveTo>
                  <a:lnTo>
                    <a:pt x="2038473" y="1835656"/>
                  </a:lnTo>
                  <a:lnTo>
                    <a:pt x="2038473" y="1830262"/>
                  </a:lnTo>
                  <a:lnTo>
                    <a:pt x="2087009" y="1830262"/>
                  </a:lnTo>
                  <a:lnTo>
                    <a:pt x="2087009" y="1835656"/>
                  </a:lnTo>
                  <a:close/>
                </a:path>
                <a:path w="5038725" h="1857375">
                  <a:moveTo>
                    <a:pt x="2065437" y="1857235"/>
                  </a:moveTo>
                  <a:lnTo>
                    <a:pt x="2060045" y="1857235"/>
                  </a:lnTo>
                  <a:lnTo>
                    <a:pt x="2060045" y="1835656"/>
                  </a:lnTo>
                  <a:lnTo>
                    <a:pt x="2065437" y="1835656"/>
                  </a:lnTo>
                  <a:lnTo>
                    <a:pt x="2065437" y="1857235"/>
                  </a:lnTo>
                  <a:close/>
                </a:path>
                <a:path w="5038725" h="1857375">
                  <a:moveTo>
                    <a:pt x="1859163" y="2810"/>
                  </a:moveTo>
                  <a:lnTo>
                    <a:pt x="1810628" y="2810"/>
                  </a:lnTo>
                  <a:lnTo>
                    <a:pt x="1810628" y="0"/>
                  </a:lnTo>
                  <a:lnTo>
                    <a:pt x="1859163" y="0"/>
                  </a:lnTo>
                  <a:lnTo>
                    <a:pt x="1859163" y="2810"/>
                  </a:lnTo>
                  <a:close/>
                </a:path>
                <a:path w="5038725" h="1857375">
                  <a:moveTo>
                    <a:pt x="1837592" y="24389"/>
                  </a:moveTo>
                  <a:lnTo>
                    <a:pt x="1832199" y="24389"/>
                  </a:lnTo>
                  <a:lnTo>
                    <a:pt x="1832199" y="2810"/>
                  </a:lnTo>
                  <a:lnTo>
                    <a:pt x="1837592" y="2810"/>
                  </a:lnTo>
                  <a:lnTo>
                    <a:pt x="1837592" y="24389"/>
                  </a:lnTo>
                  <a:close/>
                </a:path>
                <a:path w="5038725" h="1857375">
                  <a:moveTo>
                    <a:pt x="1629970" y="2810"/>
                  </a:moveTo>
                  <a:lnTo>
                    <a:pt x="1581435" y="2810"/>
                  </a:lnTo>
                  <a:lnTo>
                    <a:pt x="1581435" y="0"/>
                  </a:lnTo>
                  <a:lnTo>
                    <a:pt x="1629970" y="0"/>
                  </a:lnTo>
                  <a:lnTo>
                    <a:pt x="1629970" y="2810"/>
                  </a:lnTo>
                  <a:close/>
                </a:path>
                <a:path w="5038725" h="1857375">
                  <a:moveTo>
                    <a:pt x="1608398" y="24389"/>
                  </a:moveTo>
                  <a:lnTo>
                    <a:pt x="1603006" y="24389"/>
                  </a:lnTo>
                  <a:lnTo>
                    <a:pt x="1603006" y="2810"/>
                  </a:lnTo>
                  <a:lnTo>
                    <a:pt x="1608398" y="2810"/>
                  </a:lnTo>
                  <a:lnTo>
                    <a:pt x="1608398" y="24389"/>
                  </a:lnTo>
                  <a:close/>
                </a:path>
                <a:path w="5038725" h="1857375">
                  <a:moveTo>
                    <a:pt x="1400776" y="2810"/>
                  </a:moveTo>
                  <a:lnTo>
                    <a:pt x="1352241" y="2810"/>
                  </a:lnTo>
                  <a:lnTo>
                    <a:pt x="1352241" y="0"/>
                  </a:lnTo>
                  <a:lnTo>
                    <a:pt x="1400776" y="0"/>
                  </a:lnTo>
                  <a:lnTo>
                    <a:pt x="1400776" y="2810"/>
                  </a:lnTo>
                  <a:close/>
                </a:path>
                <a:path w="5038725" h="1857375">
                  <a:moveTo>
                    <a:pt x="1379205" y="24389"/>
                  </a:moveTo>
                  <a:lnTo>
                    <a:pt x="1373812" y="24389"/>
                  </a:lnTo>
                  <a:lnTo>
                    <a:pt x="1373812" y="2810"/>
                  </a:lnTo>
                  <a:lnTo>
                    <a:pt x="1379205" y="2810"/>
                  </a:lnTo>
                  <a:lnTo>
                    <a:pt x="1379205" y="24389"/>
                  </a:lnTo>
                  <a:close/>
                </a:path>
                <a:path w="5038725" h="1857375">
                  <a:moveTo>
                    <a:pt x="1171583" y="2810"/>
                  </a:moveTo>
                  <a:lnTo>
                    <a:pt x="1123048" y="2810"/>
                  </a:lnTo>
                  <a:lnTo>
                    <a:pt x="1123048" y="0"/>
                  </a:lnTo>
                  <a:lnTo>
                    <a:pt x="1171583" y="0"/>
                  </a:lnTo>
                  <a:lnTo>
                    <a:pt x="1171583" y="2810"/>
                  </a:lnTo>
                  <a:close/>
                </a:path>
                <a:path w="5038725" h="1857375">
                  <a:moveTo>
                    <a:pt x="1150011" y="24389"/>
                  </a:moveTo>
                  <a:lnTo>
                    <a:pt x="1144619" y="24389"/>
                  </a:lnTo>
                  <a:lnTo>
                    <a:pt x="1144619" y="2810"/>
                  </a:lnTo>
                  <a:lnTo>
                    <a:pt x="1150011" y="2810"/>
                  </a:lnTo>
                  <a:lnTo>
                    <a:pt x="1150011" y="24389"/>
                  </a:lnTo>
                  <a:close/>
                </a:path>
                <a:path w="5038725" h="1857375">
                  <a:moveTo>
                    <a:pt x="1950841" y="112053"/>
                  </a:moveTo>
                  <a:lnTo>
                    <a:pt x="1945448" y="112053"/>
                  </a:lnTo>
                  <a:lnTo>
                    <a:pt x="1945448" y="90474"/>
                  </a:lnTo>
                  <a:lnTo>
                    <a:pt x="1950841" y="90474"/>
                  </a:lnTo>
                  <a:lnTo>
                    <a:pt x="1950841" y="112053"/>
                  </a:lnTo>
                  <a:close/>
                </a:path>
                <a:path w="5038725" h="1857375">
                  <a:moveTo>
                    <a:pt x="1972412" y="117447"/>
                  </a:moveTo>
                  <a:lnTo>
                    <a:pt x="1923877" y="117447"/>
                  </a:lnTo>
                  <a:lnTo>
                    <a:pt x="1923877" y="112053"/>
                  </a:lnTo>
                  <a:lnTo>
                    <a:pt x="1972412" y="112053"/>
                  </a:lnTo>
                  <a:lnTo>
                    <a:pt x="1972412" y="117447"/>
                  </a:lnTo>
                  <a:close/>
                </a:path>
                <a:path w="5038725" h="1857375">
                  <a:moveTo>
                    <a:pt x="1950841" y="139026"/>
                  </a:moveTo>
                  <a:lnTo>
                    <a:pt x="1945448" y="139026"/>
                  </a:lnTo>
                  <a:lnTo>
                    <a:pt x="1945448" y="117447"/>
                  </a:lnTo>
                  <a:lnTo>
                    <a:pt x="1950841" y="117447"/>
                  </a:lnTo>
                  <a:lnTo>
                    <a:pt x="1950841" y="139026"/>
                  </a:lnTo>
                  <a:close/>
                </a:path>
                <a:path w="5038725" h="1857375">
                  <a:moveTo>
                    <a:pt x="1722995" y="112053"/>
                  </a:moveTo>
                  <a:lnTo>
                    <a:pt x="1717603" y="112053"/>
                  </a:lnTo>
                  <a:lnTo>
                    <a:pt x="1717603" y="90474"/>
                  </a:lnTo>
                  <a:lnTo>
                    <a:pt x="1722995" y="90474"/>
                  </a:lnTo>
                  <a:lnTo>
                    <a:pt x="1722995" y="112053"/>
                  </a:lnTo>
                  <a:close/>
                </a:path>
                <a:path w="5038725" h="1857375">
                  <a:moveTo>
                    <a:pt x="1744566" y="117447"/>
                  </a:moveTo>
                  <a:lnTo>
                    <a:pt x="1696031" y="117447"/>
                  </a:lnTo>
                  <a:lnTo>
                    <a:pt x="1696031" y="112053"/>
                  </a:lnTo>
                  <a:lnTo>
                    <a:pt x="1744566" y="112053"/>
                  </a:lnTo>
                  <a:lnTo>
                    <a:pt x="1744566" y="117447"/>
                  </a:lnTo>
                  <a:close/>
                </a:path>
                <a:path w="5038725" h="1857375">
                  <a:moveTo>
                    <a:pt x="1722995" y="139026"/>
                  </a:moveTo>
                  <a:lnTo>
                    <a:pt x="1717603" y="139026"/>
                  </a:lnTo>
                  <a:lnTo>
                    <a:pt x="1717603" y="117447"/>
                  </a:lnTo>
                  <a:lnTo>
                    <a:pt x="1722995" y="117447"/>
                  </a:lnTo>
                  <a:lnTo>
                    <a:pt x="1722995" y="139026"/>
                  </a:lnTo>
                  <a:close/>
                </a:path>
                <a:path w="5038725" h="1857375">
                  <a:moveTo>
                    <a:pt x="1493802" y="112053"/>
                  </a:moveTo>
                  <a:lnTo>
                    <a:pt x="1488409" y="112053"/>
                  </a:lnTo>
                  <a:lnTo>
                    <a:pt x="1488409" y="90474"/>
                  </a:lnTo>
                  <a:lnTo>
                    <a:pt x="1493802" y="90474"/>
                  </a:lnTo>
                  <a:lnTo>
                    <a:pt x="1493802" y="112053"/>
                  </a:lnTo>
                  <a:close/>
                </a:path>
                <a:path w="5038725" h="1857375">
                  <a:moveTo>
                    <a:pt x="1515373" y="117447"/>
                  </a:moveTo>
                  <a:lnTo>
                    <a:pt x="1466838" y="117447"/>
                  </a:lnTo>
                  <a:lnTo>
                    <a:pt x="1466838" y="112053"/>
                  </a:lnTo>
                  <a:lnTo>
                    <a:pt x="1515373" y="112053"/>
                  </a:lnTo>
                  <a:lnTo>
                    <a:pt x="1515373" y="117447"/>
                  </a:lnTo>
                  <a:close/>
                </a:path>
                <a:path w="5038725" h="1857375">
                  <a:moveTo>
                    <a:pt x="1493802" y="139026"/>
                  </a:moveTo>
                  <a:lnTo>
                    <a:pt x="1488409" y="139026"/>
                  </a:lnTo>
                  <a:lnTo>
                    <a:pt x="1488409" y="117447"/>
                  </a:lnTo>
                  <a:lnTo>
                    <a:pt x="1493802" y="117447"/>
                  </a:lnTo>
                  <a:lnTo>
                    <a:pt x="1493802" y="139026"/>
                  </a:lnTo>
                  <a:close/>
                </a:path>
                <a:path w="5038725" h="1857375">
                  <a:moveTo>
                    <a:pt x="1264608" y="112053"/>
                  </a:moveTo>
                  <a:lnTo>
                    <a:pt x="1259215" y="112053"/>
                  </a:lnTo>
                  <a:lnTo>
                    <a:pt x="1259215" y="90474"/>
                  </a:lnTo>
                  <a:lnTo>
                    <a:pt x="1264608" y="90474"/>
                  </a:lnTo>
                  <a:lnTo>
                    <a:pt x="1264608" y="112053"/>
                  </a:lnTo>
                  <a:close/>
                </a:path>
                <a:path w="5038725" h="1857375">
                  <a:moveTo>
                    <a:pt x="1286179" y="117447"/>
                  </a:moveTo>
                  <a:lnTo>
                    <a:pt x="1237644" y="117447"/>
                  </a:lnTo>
                  <a:lnTo>
                    <a:pt x="1237644" y="112053"/>
                  </a:lnTo>
                  <a:lnTo>
                    <a:pt x="1286179" y="112053"/>
                  </a:lnTo>
                  <a:lnTo>
                    <a:pt x="1286179" y="117447"/>
                  </a:lnTo>
                  <a:close/>
                </a:path>
                <a:path w="5038725" h="1857375">
                  <a:moveTo>
                    <a:pt x="1264608" y="139026"/>
                  </a:moveTo>
                  <a:lnTo>
                    <a:pt x="1259215" y="139026"/>
                  </a:lnTo>
                  <a:lnTo>
                    <a:pt x="1259215" y="117447"/>
                  </a:lnTo>
                  <a:lnTo>
                    <a:pt x="1264608" y="117447"/>
                  </a:lnTo>
                  <a:lnTo>
                    <a:pt x="1264608" y="139026"/>
                  </a:lnTo>
                  <a:close/>
                </a:path>
                <a:path w="5038725" h="1857375">
                  <a:moveTo>
                    <a:pt x="1837592" y="226690"/>
                  </a:moveTo>
                  <a:lnTo>
                    <a:pt x="1832199" y="226690"/>
                  </a:lnTo>
                  <a:lnTo>
                    <a:pt x="1832199" y="205111"/>
                  </a:lnTo>
                  <a:lnTo>
                    <a:pt x="1837592" y="205111"/>
                  </a:lnTo>
                  <a:lnTo>
                    <a:pt x="1837592" y="226690"/>
                  </a:lnTo>
                  <a:close/>
                </a:path>
                <a:path w="5038725" h="1857375">
                  <a:moveTo>
                    <a:pt x="1859163" y="232085"/>
                  </a:moveTo>
                  <a:lnTo>
                    <a:pt x="1810628" y="232085"/>
                  </a:lnTo>
                  <a:lnTo>
                    <a:pt x="1810628" y="226690"/>
                  </a:lnTo>
                  <a:lnTo>
                    <a:pt x="1859163" y="226690"/>
                  </a:lnTo>
                  <a:lnTo>
                    <a:pt x="1859163" y="232085"/>
                  </a:lnTo>
                  <a:close/>
                </a:path>
                <a:path w="5038725" h="1857375">
                  <a:moveTo>
                    <a:pt x="1837592" y="253663"/>
                  </a:moveTo>
                  <a:lnTo>
                    <a:pt x="1832199" y="253663"/>
                  </a:lnTo>
                  <a:lnTo>
                    <a:pt x="1832199" y="232085"/>
                  </a:lnTo>
                  <a:lnTo>
                    <a:pt x="1837592" y="232085"/>
                  </a:lnTo>
                  <a:lnTo>
                    <a:pt x="1837592" y="253663"/>
                  </a:lnTo>
                  <a:close/>
                </a:path>
                <a:path w="5038725" h="1857375">
                  <a:moveTo>
                    <a:pt x="1608398" y="226690"/>
                  </a:moveTo>
                  <a:lnTo>
                    <a:pt x="1603006" y="226690"/>
                  </a:lnTo>
                  <a:lnTo>
                    <a:pt x="1603006" y="205111"/>
                  </a:lnTo>
                  <a:lnTo>
                    <a:pt x="1608398" y="205111"/>
                  </a:lnTo>
                  <a:lnTo>
                    <a:pt x="1608398" y="226690"/>
                  </a:lnTo>
                  <a:close/>
                </a:path>
                <a:path w="5038725" h="1857375">
                  <a:moveTo>
                    <a:pt x="1629970" y="232085"/>
                  </a:moveTo>
                  <a:lnTo>
                    <a:pt x="1581435" y="232085"/>
                  </a:lnTo>
                  <a:lnTo>
                    <a:pt x="1581435" y="226690"/>
                  </a:lnTo>
                  <a:lnTo>
                    <a:pt x="1629970" y="226690"/>
                  </a:lnTo>
                  <a:lnTo>
                    <a:pt x="1629970" y="232085"/>
                  </a:lnTo>
                  <a:close/>
                </a:path>
                <a:path w="5038725" h="1857375">
                  <a:moveTo>
                    <a:pt x="1608398" y="253663"/>
                  </a:moveTo>
                  <a:lnTo>
                    <a:pt x="1603006" y="253663"/>
                  </a:lnTo>
                  <a:lnTo>
                    <a:pt x="1603006" y="232085"/>
                  </a:lnTo>
                  <a:lnTo>
                    <a:pt x="1608398" y="232085"/>
                  </a:lnTo>
                  <a:lnTo>
                    <a:pt x="1608398" y="253663"/>
                  </a:lnTo>
                  <a:close/>
                </a:path>
                <a:path w="5038725" h="1857375">
                  <a:moveTo>
                    <a:pt x="1379205" y="226690"/>
                  </a:moveTo>
                  <a:lnTo>
                    <a:pt x="1373812" y="226690"/>
                  </a:lnTo>
                  <a:lnTo>
                    <a:pt x="1373812" y="205111"/>
                  </a:lnTo>
                  <a:lnTo>
                    <a:pt x="1379205" y="205111"/>
                  </a:lnTo>
                  <a:lnTo>
                    <a:pt x="1379205" y="226690"/>
                  </a:lnTo>
                  <a:close/>
                </a:path>
                <a:path w="5038725" h="1857375">
                  <a:moveTo>
                    <a:pt x="1400776" y="232085"/>
                  </a:moveTo>
                  <a:lnTo>
                    <a:pt x="1352241" y="232085"/>
                  </a:lnTo>
                  <a:lnTo>
                    <a:pt x="1352241" y="226690"/>
                  </a:lnTo>
                  <a:lnTo>
                    <a:pt x="1400776" y="226690"/>
                  </a:lnTo>
                  <a:lnTo>
                    <a:pt x="1400776" y="232085"/>
                  </a:lnTo>
                  <a:close/>
                </a:path>
                <a:path w="5038725" h="1857375">
                  <a:moveTo>
                    <a:pt x="1379205" y="253663"/>
                  </a:moveTo>
                  <a:lnTo>
                    <a:pt x="1373812" y="253663"/>
                  </a:lnTo>
                  <a:lnTo>
                    <a:pt x="1373812" y="232085"/>
                  </a:lnTo>
                  <a:lnTo>
                    <a:pt x="1379205" y="232085"/>
                  </a:lnTo>
                  <a:lnTo>
                    <a:pt x="1379205" y="253663"/>
                  </a:lnTo>
                  <a:close/>
                </a:path>
                <a:path w="5038725" h="1857375">
                  <a:moveTo>
                    <a:pt x="1150011" y="226690"/>
                  </a:moveTo>
                  <a:lnTo>
                    <a:pt x="1144619" y="226690"/>
                  </a:lnTo>
                  <a:lnTo>
                    <a:pt x="1144619" y="205111"/>
                  </a:lnTo>
                  <a:lnTo>
                    <a:pt x="1150011" y="205111"/>
                  </a:lnTo>
                  <a:lnTo>
                    <a:pt x="1150011" y="226690"/>
                  </a:lnTo>
                  <a:close/>
                </a:path>
                <a:path w="5038725" h="1857375">
                  <a:moveTo>
                    <a:pt x="1171583" y="232085"/>
                  </a:moveTo>
                  <a:lnTo>
                    <a:pt x="1123048" y="232085"/>
                  </a:lnTo>
                  <a:lnTo>
                    <a:pt x="1123048" y="226690"/>
                  </a:lnTo>
                  <a:lnTo>
                    <a:pt x="1171583" y="226690"/>
                  </a:lnTo>
                  <a:lnTo>
                    <a:pt x="1171583" y="232085"/>
                  </a:lnTo>
                  <a:close/>
                </a:path>
                <a:path w="5038725" h="1857375">
                  <a:moveTo>
                    <a:pt x="1150011" y="253663"/>
                  </a:moveTo>
                  <a:lnTo>
                    <a:pt x="1144619" y="253663"/>
                  </a:lnTo>
                  <a:lnTo>
                    <a:pt x="1144619" y="232085"/>
                  </a:lnTo>
                  <a:lnTo>
                    <a:pt x="1150011" y="232085"/>
                  </a:lnTo>
                  <a:lnTo>
                    <a:pt x="1150011" y="253663"/>
                  </a:lnTo>
                  <a:close/>
                </a:path>
                <a:path w="5038725" h="1857375">
                  <a:moveTo>
                    <a:pt x="1950841" y="341327"/>
                  </a:moveTo>
                  <a:lnTo>
                    <a:pt x="1945448" y="341327"/>
                  </a:lnTo>
                  <a:lnTo>
                    <a:pt x="1945448" y="319748"/>
                  </a:lnTo>
                  <a:lnTo>
                    <a:pt x="1950841" y="319748"/>
                  </a:lnTo>
                  <a:lnTo>
                    <a:pt x="1950841" y="341327"/>
                  </a:lnTo>
                  <a:close/>
                </a:path>
                <a:path w="5038725" h="1857375">
                  <a:moveTo>
                    <a:pt x="1972412" y="346722"/>
                  </a:moveTo>
                  <a:lnTo>
                    <a:pt x="1923877" y="346722"/>
                  </a:lnTo>
                  <a:lnTo>
                    <a:pt x="1923877" y="341327"/>
                  </a:lnTo>
                  <a:lnTo>
                    <a:pt x="1972412" y="341327"/>
                  </a:lnTo>
                  <a:lnTo>
                    <a:pt x="1972412" y="346722"/>
                  </a:lnTo>
                  <a:close/>
                </a:path>
                <a:path w="5038725" h="1857375">
                  <a:moveTo>
                    <a:pt x="1950841" y="368301"/>
                  </a:moveTo>
                  <a:lnTo>
                    <a:pt x="1945448" y="368301"/>
                  </a:lnTo>
                  <a:lnTo>
                    <a:pt x="1945448" y="346722"/>
                  </a:lnTo>
                  <a:lnTo>
                    <a:pt x="1950841" y="346722"/>
                  </a:lnTo>
                  <a:lnTo>
                    <a:pt x="1950841" y="368301"/>
                  </a:lnTo>
                  <a:close/>
                </a:path>
                <a:path w="5038725" h="1857375">
                  <a:moveTo>
                    <a:pt x="1722995" y="341327"/>
                  </a:moveTo>
                  <a:lnTo>
                    <a:pt x="1717603" y="341327"/>
                  </a:lnTo>
                  <a:lnTo>
                    <a:pt x="1717603" y="319748"/>
                  </a:lnTo>
                  <a:lnTo>
                    <a:pt x="1722995" y="319748"/>
                  </a:lnTo>
                  <a:lnTo>
                    <a:pt x="1722995" y="341327"/>
                  </a:lnTo>
                  <a:close/>
                </a:path>
                <a:path w="5038725" h="1857375">
                  <a:moveTo>
                    <a:pt x="1744566" y="346722"/>
                  </a:moveTo>
                  <a:lnTo>
                    <a:pt x="1696031" y="346722"/>
                  </a:lnTo>
                  <a:lnTo>
                    <a:pt x="1696031" y="341327"/>
                  </a:lnTo>
                  <a:lnTo>
                    <a:pt x="1744566" y="341327"/>
                  </a:lnTo>
                  <a:lnTo>
                    <a:pt x="1744566" y="346722"/>
                  </a:lnTo>
                  <a:close/>
                </a:path>
                <a:path w="5038725" h="1857375">
                  <a:moveTo>
                    <a:pt x="1722995" y="368301"/>
                  </a:moveTo>
                  <a:lnTo>
                    <a:pt x="1717603" y="368301"/>
                  </a:lnTo>
                  <a:lnTo>
                    <a:pt x="1717603" y="346722"/>
                  </a:lnTo>
                  <a:lnTo>
                    <a:pt x="1722995" y="346722"/>
                  </a:lnTo>
                  <a:lnTo>
                    <a:pt x="1722995" y="368301"/>
                  </a:lnTo>
                  <a:close/>
                </a:path>
                <a:path w="5038725" h="1857375">
                  <a:moveTo>
                    <a:pt x="1493802" y="341327"/>
                  </a:moveTo>
                  <a:lnTo>
                    <a:pt x="1488409" y="341327"/>
                  </a:lnTo>
                  <a:lnTo>
                    <a:pt x="1488409" y="319748"/>
                  </a:lnTo>
                  <a:lnTo>
                    <a:pt x="1493802" y="319748"/>
                  </a:lnTo>
                  <a:lnTo>
                    <a:pt x="1493802" y="341327"/>
                  </a:lnTo>
                  <a:close/>
                </a:path>
                <a:path w="5038725" h="1857375">
                  <a:moveTo>
                    <a:pt x="1515373" y="346722"/>
                  </a:moveTo>
                  <a:lnTo>
                    <a:pt x="1466838" y="346722"/>
                  </a:lnTo>
                  <a:lnTo>
                    <a:pt x="1466838" y="341327"/>
                  </a:lnTo>
                  <a:lnTo>
                    <a:pt x="1515373" y="341327"/>
                  </a:lnTo>
                  <a:lnTo>
                    <a:pt x="1515373" y="346722"/>
                  </a:lnTo>
                  <a:close/>
                </a:path>
                <a:path w="5038725" h="1857375">
                  <a:moveTo>
                    <a:pt x="1493802" y="368301"/>
                  </a:moveTo>
                  <a:lnTo>
                    <a:pt x="1488409" y="368301"/>
                  </a:lnTo>
                  <a:lnTo>
                    <a:pt x="1488409" y="346722"/>
                  </a:lnTo>
                  <a:lnTo>
                    <a:pt x="1493802" y="346722"/>
                  </a:lnTo>
                  <a:lnTo>
                    <a:pt x="1493802" y="368301"/>
                  </a:lnTo>
                  <a:close/>
                </a:path>
                <a:path w="5038725" h="1857375">
                  <a:moveTo>
                    <a:pt x="1264608" y="341327"/>
                  </a:moveTo>
                  <a:lnTo>
                    <a:pt x="1259215" y="341327"/>
                  </a:lnTo>
                  <a:lnTo>
                    <a:pt x="1259215" y="319748"/>
                  </a:lnTo>
                  <a:lnTo>
                    <a:pt x="1264608" y="319748"/>
                  </a:lnTo>
                  <a:lnTo>
                    <a:pt x="1264608" y="341327"/>
                  </a:lnTo>
                  <a:close/>
                </a:path>
                <a:path w="5038725" h="1857375">
                  <a:moveTo>
                    <a:pt x="1286179" y="346722"/>
                  </a:moveTo>
                  <a:lnTo>
                    <a:pt x="1237644" y="346722"/>
                  </a:lnTo>
                  <a:lnTo>
                    <a:pt x="1237644" y="341327"/>
                  </a:lnTo>
                  <a:lnTo>
                    <a:pt x="1286179" y="341327"/>
                  </a:lnTo>
                  <a:lnTo>
                    <a:pt x="1286179" y="346722"/>
                  </a:lnTo>
                  <a:close/>
                </a:path>
                <a:path w="5038725" h="1857375">
                  <a:moveTo>
                    <a:pt x="1264608" y="368301"/>
                  </a:moveTo>
                  <a:lnTo>
                    <a:pt x="1259215" y="368301"/>
                  </a:lnTo>
                  <a:lnTo>
                    <a:pt x="1259215" y="346722"/>
                  </a:lnTo>
                  <a:lnTo>
                    <a:pt x="1264608" y="346722"/>
                  </a:lnTo>
                  <a:lnTo>
                    <a:pt x="1264608" y="368301"/>
                  </a:lnTo>
                  <a:close/>
                </a:path>
                <a:path w="5038725" h="1857375">
                  <a:moveTo>
                    <a:pt x="1837592" y="455964"/>
                  </a:moveTo>
                  <a:lnTo>
                    <a:pt x="1832199" y="455964"/>
                  </a:lnTo>
                  <a:lnTo>
                    <a:pt x="1832199" y="434386"/>
                  </a:lnTo>
                  <a:lnTo>
                    <a:pt x="1837592" y="434386"/>
                  </a:lnTo>
                  <a:lnTo>
                    <a:pt x="1837592" y="455964"/>
                  </a:lnTo>
                  <a:close/>
                </a:path>
                <a:path w="5038725" h="1857375">
                  <a:moveTo>
                    <a:pt x="1859163" y="461359"/>
                  </a:moveTo>
                  <a:lnTo>
                    <a:pt x="1810628" y="461359"/>
                  </a:lnTo>
                  <a:lnTo>
                    <a:pt x="1810628" y="455964"/>
                  </a:lnTo>
                  <a:lnTo>
                    <a:pt x="1859163" y="455964"/>
                  </a:lnTo>
                  <a:lnTo>
                    <a:pt x="1859163" y="461359"/>
                  </a:lnTo>
                  <a:close/>
                </a:path>
                <a:path w="5038725" h="1857375">
                  <a:moveTo>
                    <a:pt x="1837592" y="482938"/>
                  </a:moveTo>
                  <a:lnTo>
                    <a:pt x="1832199" y="482938"/>
                  </a:lnTo>
                  <a:lnTo>
                    <a:pt x="1832199" y="461359"/>
                  </a:lnTo>
                  <a:lnTo>
                    <a:pt x="1837592" y="461359"/>
                  </a:lnTo>
                  <a:lnTo>
                    <a:pt x="1837592" y="482938"/>
                  </a:lnTo>
                  <a:close/>
                </a:path>
                <a:path w="5038725" h="1857375">
                  <a:moveTo>
                    <a:pt x="1608398" y="455964"/>
                  </a:moveTo>
                  <a:lnTo>
                    <a:pt x="1603006" y="455964"/>
                  </a:lnTo>
                  <a:lnTo>
                    <a:pt x="1603006" y="434386"/>
                  </a:lnTo>
                  <a:lnTo>
                    <a:pt x="1608398" y="434386"/>
                  </a:lnTo>
                  <a:lnTo>
                    <a:pt x="1608398" y="455964"/>
                  </a:lnTo>
                  <a:close/>
                </a:path>
                <a:path w="5038725" h="1857375">
                  <a:moveTo>
                    <a:pt x="1629970" y="461359"/>
                  </a:moveTo>
                  <a:lnTo>
                    <a:pt x="1581435" y="461359"/>
                  </a:lnTo>
                  <a:lnTo>
                    <a:pt x="1581435" y="455964"/>
                  </a:lnTo>
                  <a:lnTo>
                    <a:pt x="1629970" y="455964"/>
                  </a:lnTo>
                  <a:lnTo>
                    <a:pt x="1629970" y="461359"/>
                  </a:lnTo>
                  <a:close/>
                </a:path>
                <a:path w="5038725" h="1857375">
                  <a:moveTo>
                    <a:pt x="1608398" y="482938"/>
                  </a:moveTo>
                  <a:lnTo>
                    <a:pt x="1603006" y="482938"/>
                  </a:lnTo>
                  <a:lnTo>
                    <a:pt x="1603006" y="461359"/>
                  </a:lnTo>
                  <a:lnTo>
                    <a:pt x="1608398" y="461359"/>
                  </a:lnTo>
                  <a:lnTo>
                    <a:pt x="1608398" y="482938"/>
                  </a:lnTo>
                  <a:close/>
                </a:path>
                <a:path w="5038725" h="1857375">
                  <a:moveTo>
                    <a:pt x="1379205" y="455964"/>
                  </a:moveTo>
                  <a:lnTo>
                    <a:pt x="1373812" y="455964"/>
                  </a:lnTo>
                  <a:lnTo>
                    <a:pt x="1373812" y="434386"/>
                  </a:lnTo>
                  <a:lnTo>
                    <a:pt x="1379205" y="434386"/>
                  </a:lnTo>
                  <a:lnTo>
                    <a:pt x="1379205" y="455964"/>
                  </a:lnTo>
                  <a:close/>
                </a:path>
                <a:path w="5038725" h="1857375">
                  <a:moveTo>
                    <a:pt x="1400776" y="461359"/>
                  </a:moveTo>
                  <a:lnTo>
                    <a:pt x="1352241" y="461359"/>
                  </a:lnTo>
                  <a:lnTo>
                    <a:pt x="1352241" y="455964"/>
                  </a:lnTo>
                  <a:lnTo>
                    <a:pt x="1400776" y="455964"/>
                  </a:lnTo>
                  <a:lnTo>
                    <a:pt x="1400776" y="461359"/>
                  </a:lnTo>
                  <a:close/>
                </a:path>
                <a:path w="5038725" h="1857375">
                  <a:moveTo>
                    <a:pt x="1379205" y="482938"/>
                  </a:moveTo>
                  <a:lnTo>
                    <a:pt x="1373812" y="482938"/>
                  </a:lnTo>
                  <a:lnTo>
                    <a:pt x="1373812" y="461359"/>
                  </a:lnTo>
                  <a:lnTo>
                    <a:pt x="1379205" y="461359"/>
                  </a:lnTo>
                  <a:lnTo>
                    <a:pt x="1379205" y="482938"/>
                  </a:lnTo>
                  <a:close/>
                </a:path>
                <a:path w="5038725" h="1857375">
                  <a:moveTo>
                    <a:pt x="1150011" y="455964"/>
                  </a:moveTo>
                  <a:lnTo>
                    <a:pt x="1144619" y="455964"/>
                  </a:lnTo>
                  <a:lnTo>
                    <a:pt x="1144619" y="434386"/>
                  </a:lnTo>
                  <a:lnTo>
                    <a:pt x="1150011" y="434386"/>
                  </a:lnTo>
                  <a:lnTo>
                    <a:pt x="1150011" y="455964"/>
                  </a:lnTo>
                  <a:close/>
                </a:path>
                <a:path w="5038725" h="1857375">
                  <a:moveTo>
                    <a:pt x="1171583" y="461359"/>
                  </a:moveTo>
                  <a:lnTo>
                    <a:pt x="1123048" y="461359"/>
                  </a:lnTo>
                  <a:lnTo>
                    <a:pt x="1123048" y="455964"/>
                  </a:lnTo>
                  <a:lnTo>
                    <a:pt x="1171583" y="455964"/>
                  </a:lnTo>
                  <a:lnTo>
                    <a:pt x="1171583" y="461359"/>
                  </a:lnTo>
                  <a:close/>
                </a:path>
                <a:path w="5038725" h="1857375">
                  <a:moveTo>
                    <a:pt x="1150011" y="482938"/>
                  </a:moveTo>
                  <a:lnTo>
                    <a:pt x="1144619" y="482938"/>
                  </a:lnTo>
                  <a:lnTo>
                    <a:pt x="1144619" y="461359"/>
                  </a:lnTo>
                  <a:lnTo>
                    <a:pt x="1150011" y="461359"/>
                  </a:lnTo>
                  <a:lnTo>
                    <a:pt x="1150011" y="482938"/>
                  </a:lnTo>
                  <a:close/>
                </a:path>
                <a:path w="5038725" h="1857375">
                  <a:moveTo>
                    <a:pt x="1950841" y="570601"/>
                  </a:moveTo>
                  <a:lnTo>
                    <a:pt x="1945448" y="570601"/>
                  </a:lnTo>
                  <a:lnTo>
                    <a:pt x="1945448" y="549023"/>
                  </a:lnTo>
                  <a:lnTo>
                    <a:pt x="1950841" y="549023"/>
                  </a:lnTo>
                  <a:lnTo>
                    <a:pt x="1950841" y="570601"/>
                  </a:lnTo>
                  <a:close/>
                </a:path>
                <a:path w="5038725" h="1857375">
                  <a:moveTo>
                    <a:pt x="1972412" y="575996"/>
                  </a:moveTo>
                  <a:lnTo>
                    <a:pt x="1923877" y="575996"/>
                  </a:lnTo>
                  <a:lnTo>
                    <a:pt x="1923877" y="570601"/>
                  </a:lnTo>
                  <a:lnTo>
                    <a:pt x="1972412" y="570601"/>
                  </a:lnTo>
                  <a:lnTo>
                    <a:pt x="1972412" y="575996"/>
                  </a:lnTo>
                  <a:close/>
                </a:path>
                <a:path w="5038725" h="1857375">
                  <a:moveTo>
                    <a:pt x="1950841" y="597575"/>
                  </a:moveTo>
                  <a:lnTo>
                    <a:pt x="1945448" y="597575"/>
                  </a:lnTo>
                  <a:lnTo>
                    <a:pt x="1945448" y="575996"/>
                  </a:lnTo>
                  <a:lnTo>
                    <a:pt x="1950841" y="575996"/>
                  </a:lnTo>
                  <a:lnTo>
                    <a:pt x="1950841" y="597575"/>
                  </a:lnTo>
                  <a:close/>
                </a:path>
                <a:path w="5038725" h="1857375">
                  <a:moveTo>
                    <a:pt x="1722995" y="570601"/>
                  </a:moveTo>
                  <a:lnTo>
                    <a:pt x="1717603" y="570601"/>
                  </a:lnTo>
                  <a:lnTo>
                    <a:pt x="1717603" y="549023"/>
                  </a:lnTo>
                  <a:lnTo>
                    <a:pt x="1722995" y="549023"/>
                  </a:lnTo>
                  <a:lnTo>
                    <a:pt x="1722995" y="570601"/>
                  </a:lnTo>
                  <a:close/>
                </a:path>
                <a:path w="5038725" h="1857375">
                  <a:moveTo>
                    <a:pt x="1744566" y="575996"/>
                  </a:moveTo>
                  <a:lnTo>
                    <a:pt x="1696031" y="575996"/>
                  </a:lnTo>
                  <a:lnTo>
                    <a:pt x="1696031" y="570601"/>
                  </a:lnTo>
                  <a:lnTo>
                    <a:pt x="1744566" y="570601"/>
                  </a:lnTo>
                  <a:lnTo>
                    <a:pt x="1744566" y="575996"/>
                  </a:lnTo>
                  <a:close/>
                </a:path>
                <a:path w="5038725" h="1857375">
                  <a:moveTo>
                    <a:pt x="1722995" y="597575"/>
                  </a:moveTo>
                  <a:lnTo>
                    <a:pt x="1717603" y="597575"/>
                  </a:lnTo>
                  <a:lnTo>
                    <a:pt x="1717603" y="575996"/>
                  </a:lnTo>
                  <a:lnTo>
                    <a:pt x="1722995" y="575996"/>
                  </a:lnTo>
                  <a:lnTo>
                    <a:pt x="1722995" y="597575"/>
                  </a:lnTo>
                  <a:close/>
                </a:path>
                <a:path w="5038725" h="1857375">
                  <a:moveTo>
                    <a:pt x="1493802" y="570601"/>
                  </a:moveTo>
                  <a:lnTo>
                    <a:pt x="1488409" y="570601"/>
                  </a:lnTo>
                  <a:lnTo>
                    <a:pt x="1488409" y="549023"/>
                  </a:lnTo>
                  <a:lnTo>
                    <a:pt x="1493802" y="549023"/>
                  </a:lnTo>
                  <a:lnTo>
                    <a:pt x="1493802" y="570601"/>
                  </a:lnTo>
                  <a:close/>
                </a:path>
                <a:path w="5038725" h="1857375">
                  <a:moveTo>
                    <a:pt x="1515373" y="575996"/>
                  </a:moveTo>
                  <a:lnTo>
                    <a:pt x="1466838" y="575996"/>
                  </a:lnTo>
                  <a:lnTo>
                    <a:pt x="1466838" y="570601"/>
                  </a:lnTo>
                  <a:lnTo>
                    <a:pt x="1515373" y="570601"/>
                  </a:lnTo>
                  <a:lnTo>
                    <a:pt x="1515373" y="575996"/>
                  </a:lnTo>
                  <a:close/>
                </a:path>
                <a:path w="5038725" h="1857375">
                  <a:moveTo>
                    <a:pt x="1493802" y="597575"/>
                  </a:moveTo>
                  <a:lnTo>
                    <a:pt x="1488409" y="597575"/>
                  </a:lnTo>
                  <a:lnTo>
                    <a:pt x="1488409" y="575996"/>
                  </a:lnTo>
                  <a:lnTo>
                    <a:pt x="1493802" y="575996"/>
                  </a:lnTo>
                  <a:lnTo>
                    <a:pt x="1493802" y="597575"/>
                  </a:lnTo>
                  <a:close/>
                </a:path>
                <a:path w="5038725" h="1857375">
                  <a:moveTo>
                    <a:pt x="1264608" y="570601"/>
                  </a:moveTo>
                  <a:lnTo>
                    <a:pt x="1259215" y="570601"/>
                  </a:lnTo>
                  <a:lnTo>
                    <a:pt x="1259215" y="549023"/>
                  </a:lnTo>
                  <a:lnTo>
                    <a:pt x="1264608" y="549023"/>
                  </a:lnTo>
                  <a:lnTo>
                    <a:pt x="1264608" y="570601"/>
                  </a:lnTo>
                  <a:close/>
                </a:path>
                <a:path w="5038725" h="1857375">
                  <a:moveTo>
                    <a:pt x="1286179" y="575996"/>
                  </a:moveTo>
                  <a:lnTo>
                    <a:pt x="1237644" y="575996"/>
                  </a:lnTo>
                  <a:lnTo>
                    <a:pt x="1237644" y="570601"/>
                  </a:lnTo>
                  <a:lnTo>
                    <a:pt x="1286179" y="570601"/>
                  </a:lnTo>
                  <a:lnTo>
                    <a:pt x="1286179" y="575996"/>
                  </a:lnTo>
                  <a:close/>
                </a:path>
                <a:path w="5038725" h="1857375">
                  <a:moveTo>
                    <a:pt x="1264608" y="597575"/>
                  </a:moveTo>
                  <a:lnTo>
                    <a:pt x="1259215" y="597575"/>
                  </a:lnTo>
                  <a:lnTo>
                    <a:pt x="1259215" y="575996"/>
                  </a:lnTo>
                  <a:lnTo>
                    <a:pt x="1264608" y="575996"/>
                  </a:lnTo>
                  <a:lnTo>
                    <a:pt x="1264608" y="597575"/>
                  </a:lnTo>
                  <a:close/>
                </a:path>
                <a:path w="5038725" h="1857375">
                  <a:moveTo>
                    <a:pt x="1837592" y="685239"/>
                  </a:moveTo>
                  <a:lnTo>
                    <a:pt x="1832199" y="685239"/>
                  </a:lnTo>
                  <a:lnTo>
                    <a:pt x="1832199" y="663660"/>
                  </a:lnTo>
                  <a:lnTo>
                    <a:pt x="1837592" y="663660"/>
                  </a:lnTo>
                  <a:lnTo>
                    <a:pt x="1837592" y="685239"/>
                  </a:lnTo>
                  <a:close/>
                </a:path>
                <a:path w="5038725" h="1857375">
                  <a:moveTo>
                    <a:pt x="1859163" y="690633"/>
                  </a:moveTo>
                  <a:lnTo>
                    <a:pt x="1810628" y="690633"/>
                  </a:lnTo>
                  <a:lnTo>
                    <a:pt x="1810628" y="685239"/>
                  </a:lnTo>
                  <a:lnTo>
                    <a:pt x="1859163" y="685239"/>
                  </a:lnTo>
                  <a:lnTo>
                    <a:pt x="1859163" y="690633"/>
                  </a:lnTo>
                  <a:close/>
                </a:path>
                <a:path w="5038725" h="1857375">
                  <a:moveTo>
                    <a:pt x="1837592" y="712212"/>
                  </a:moveTo>
                  <a:lnTo>
                    <a:pt x="1832199" y="712212"/>
                  </a:lnTo>
                  <a:lnTo>
                    <a:pt x="1832199" y="690633"/>
                  </a:lnTo>
                  <a:lnTo>
                    <a:pt x="1837592" y="690633"/>
                  </a:lnTo>
                  <a:lnTo>
                    <a:pt x="1837592" y="712212"/>
                  </a:lnTo>
                  <a:close/>
                </a:path>
                <a:path w="5038725" h="1857375">
                  <a:moveTo>
                    <a:pt x="1608398" y="685239"/>
                  </a:moveTo>
                  <a:lnTo>
                    <a:pt x="1603006" y="685239"/>
                  </a:lnTo>
                  <a:lnTo>
                    <a:pt x="1603006" y="663660"/>
                  </a:lnTo>
                  <a:lnTo>
                    <a:pt x="1608398" y="663660"/>
                  </a:lnTo>
                  <a:lnTo>
                    <a:pt x="1608398" y="685239"/>
                  </a:lnTo>
                  <a:close/>
                </a:path>
                <a:path w="5038725" h="1857375">
                  <a:moveTo>
                    <a:pt x="1629970" y="690633"/>
                  </a:moveTo>
                  <a:lnTo>
                    <a:pt x="1581435" y="690633"/>
                  </a:lnTo>
                  <a:lnTo>
                    <a:pt x="1581435" y="685239"/>
                  </a:lnTo>
                  <a:lnTo>
                    <a:pt x="1629970" y="685239"/>
                  </a:lnTo>
                  <a:lnTo>
                    <a:pt x="1629970" y="690633"/>
                  </a:lnTo>
                  <a:close/>
                </a:path>
                <a:path w="5038725" h="1857375">
                  <a:moveTo>
                    <a:pt x="1608398" y="712212"/>
                  </a:moveTo>
                  <a:lnTo>
                    <a:pt x="1603006" y="712212"/>
                  </a:lnTo>
                  <a:lnTo>
                    <a:pt x="1603006" y="690633"/>
                  </a:lnTo>
                  <a:lnTo>
                    <a:pt x="1608398" y="690633"/>
                  </a:lnTo>
                  <a:lnTo>
                    <a:pt x="1608398" y="712212"/>
                  </a:lnTo>
                  <a:close/>
                </a:path>
                <a:path w="5038725" h="1857375">
                  <a:moveTo>
                    <a:pt x="1379205" y="685239"/>
                  </a:moveTo>
                  <a:lnTo>
                    <a:pt x="1373812" y="685239"/>
                  </a:lnTo>
                  <a:lnTo>
                    <a:pt x="1373812" y="663660"/>
                  </a:lnTo>
                  <a:lnTo>
                    <a:pt x="1379205" y="663660"/>
                  </a:lnTo>
                  <a:lnTo>
                    <a:pt x="1379205" y="685239"/>
                  </a:lnTo>
                  <a:close/>
                </a:path>
                <a:path w="5038725" h="1857375">
                  <a:moveTo>
                    <a:pt x="1400776" y="690633"/>
                  </a:moveTo>
                  <a:lnTo>
                    <a:pt x="1352241" y="690633"/>
                  </a:lnTo>
                  <a:lnTo>
                    <a:pt x="1352241" y="685239"/>
                  </a:lnTo>
                  <a:lnTo>
                    <a:pt x="1400776" y="685239"/>
                  </a:lnTo>
                  <a:lnTo>
                    <a:pt x="1400776" y="690633"/>
                  </a:lnTo>
                  <a:close/>
                </a:path>
                <a:path w="5038725" h="1857375">
                  <a:moveTo>
                    <a:pt x="1379205" y="712212"/>
                  </a:moveTo>
                  <a:lnTo>
                    <a:pt x="1373812" y="712212"/>
                  </a:lnTo>
                  <a:lnTo>
                    <a:pt x="1373812" y="690633"/>
                  </a:lnTo>
                  <a:lnTo>
                    <a:pt x="1379205" y="690633"/>
                  </a:lnTo>
                  <a:lnTo>
                    <a:pt x="1379205" y="712212"/>
                  </a:lnTo>
                  <a:close/>
                </a:path>
                <a:path w="5038725" h="1857375">
                  <a:moveTo>
                    <a:pt x="1150011" y="685239"/>
                  </a:moveTo>
                  <a:lnTo>
                    <a:pt x="1144619" y="685239"/>
                  </a:lnTo>
                  <a:lnTo>
                    <a:pt x="1144619" y="663660"/>
                  </a:lnTo>
                  <a:lnTo>
                    <a:pt x="1150011" y="663660"/>
                  </a:lnTo>
                  <a:lnTo>
                    <a:pt x="1150011" y="685239"/>
                  </a:lnTo>
                  <a:close/>
                </a:path>
                <a:path w="5038725" h="1857375">
                  <a:moveTo>
                    <a:pt x="1171583" y="690633"/>
                  </a:moveTo>
                  <a:lnTo>
                    <a:pt x="1123048" y="690633"/>
                  </a:lnTo>
                  <a:lnTo>
                    <a:pt x="1123048" y="685239"/>
                  </a:lnTo>
                  <a:lnTo>
                    <a:pt x="1171583" y="685239"/>
                  </a:lnTo>
                  <a:lnTo>
                    <a:pt x="1171583" y="690633"/>
                  </a:lnTo>
                  <a:close/>
                </a:path>
                <a:path w="5038725" h="1857375">
                  <a:moveTo>
                    <a:pt x="1150011" y="712212"/>
                  </a:moveTo>
                  <a:lnTo>
                    <a:pt x="1144619" y="712212"/>
                  </a:lnTo>
                  <a:lnTo>
                    <a:pt x="1144619" y="690633"/>
                  </a:lnTo>
                  <a:lnTo>
                    <a:pt x="1150011" y="690633"/>
                  </a:lnTo>
                  <a:lnTo>
                    <a:pt x="1150011" y="712212"/>
                  </a:lnTo>
                  <a:close/>
                </a:path>
                <a:path w="5038725" h="1857375">
                  <a:moveTo>
                    <a:pt x="1950841" y="799876"/>
                  </a:moveTo>
                  <a:lnTo>
                    <a:pt x="1945448" y="799876"/>
                  </a:lnTo>
                  <a:lnTo>
                    <a:pt x="1945448" y="778297"/>
                  </a:lnTo>
                  <a:lnTo>
                    <a:pt x="1950841" y="778297"/>
                  </a:lnTo>
                  <a:lnTo>
                    <a:pt x="1950841" y="799876"/>
                  </a:lnTo>
                  <a:close/>
                </a:path>
                <a:path w="5038725" h="1857375">
                  <a:moveTo>
                    <a:pt x="1972412" y="805270"/>
                  </a:moveTo>
                  <a:lnTo>
                    <a:pt x="1923877" y="805270"/>
                  </a:lnTo>
                  <a:lnTo>
                    <a:pt x="1923877" y="799876"/>
                  </a:lnTo>
                  <a:lnTo>
                    <a:pt x="1972412" y="799876"/>
                  </a:lnTo>
                  <a:lnTo>
                    <a:pt x="1972412" y="805270"/>
                  </a:lnTo>
                  <a:close/>
                </a:path>
                <a:path w="5038725" h="1857375">
                  <a:moveTo>
                    <a:pt x="1950841" y="826849"/>
                  </a:moveTo>
                  <a:lnTo>
                    <a:pt x="1945448" y="826849"/>
                  </a:lnTo>
                  <a:lnTo>
                    <a:pt x="1945448" y="805270"/>
                  </a:lnTo>
                  <a:lnTo>
                    <a:pt x="1950841" y="805270"/>
                  </a:lnTo>
                  <a:lnTo>
                    <a:pt x="1950841" y="826849"/>
                  </a:lnTo>
                  <a:close/>
                </a:path>
                <a:path w="5038725" h="1857375">
                  <a:moveTo>
                    <a:pt x="1722995" y="799876"/>
                  </a:moveTo>
                  <a:lnTo>
                    <a:pt x="1717603" y="799876"/>
                  </a:lnTo>
                  <a:lnTo>
                    <a:pt x="1717603" y="778297"/>
                  </a:lnTo>
                  <a:lnTo>
                    <a:pt x="1722995" y="778297"/>
                  </a:lnTo>
                  <a:lnTo>
                    <a:pt x="1722995" y="799876"/>
                  </a:lnTo>
                  <a:close/>
                </a:path>
                <a:path w="5038725" h="1857375">
                  <a:moveTo>
                    <a:pt x="1744566" y="805270"/>
                  </a:moveTo>
                  <a:lnTo>
                    <a:pt x="1696031" y="805270"/>
                  </a:lnTo>
                  <a:lnTo>
                    <a:pt x="1696031" y="799876"/>
                  </a:lnTo>
                  <a:lnTo>
                    <a:pt x="1744566" y="799876"/>
                  </a:lnTo>
                  <a:lnTo>
                    <a:pt x="1744566" y="805270"/>
                  </a:lnTo>
                  <a:close/>
                </a:path>
                <a:path w="5038725" h="1857375">
                  <a:moveTo>
                    <a:pt x="1722995" y="826849"/>
                  </a:moveTo>
                  <a:lnTo>
                    <a:pt x="1717603" y="826849"/>
                  </a:lnTo>
                  <a:lnTo>
                    <a:pt x="1717603" y="805270"/>
                  </a:lnTo>
                  <a:lnTo>
                    <a:pt x="1722995" y="805270"/>
                  </a:lnTo>
                  <a:lnTo>
                    <a:pt x="1722995" y="826849"/>
                  </a:lnTo>
                  <a:close/>
                </a:path>
                <a:path w="5038725" h="1857375">
                  <a:moveTo>
                    <a:pt x="1493802" y="799876"/>
                  </a:moveTo>
                  <a:lnTo>
                    <a:pt x="1488409" y="799876"/>
                  </a:lnTo>
                  <a:lnTo>
                    <a:pt x="1488409" y="778297"/>
                  </a:lnTo>
                  <a:lnTo>
                    <a:pt x="1493802" y="778297"/>
                  </a:lnTo>
                  <a:lnTo>
                    <a:pt x="1493802" y="799876"/>
                  </a:lnTo>
                  <a:close/>
                </a:path>
                <a:path w="5038725" h="1857375">
                  <a:moveTo>
                    <a:pt x="1515373" y="805270"/>
                  </a:moveTo>
                  <a:lnTo>
                    <a:pt x="1466838" y="805270"/>
                  </a:lnTo>
                  <a:lnTo>
                    <a:pt x="1466838" y="799876"/>
                  </a:lnTo>
                  <a:lnTo>
                    <a:pt x="1515373" y="799876"/>
                  </a:lnTo>
                  <a:lnTo>
                    <a:pt x="1515373" y="805270"/>
                  </a:lnTo>
                  <a:close/>
                </a:path>
                <a:path w="5038725" h="1857375">
                  <a:moveTo>
                    <a:pt x="1493802" y="826849"/>
                  </a:moveTo>
                  <a:lnTo>
                    <a:pt x="1488409" y="826849"/>
                  </a:lnTo>
                  <a:lnTo>
                    <a:pt x="1488409" y="805270"/>
                  </a:lnTo>
                  <a:lnTo>
                    <a:pt x="1493802" y="805270"/>
                  </a:lnTo>
                  <a:lnTo>
                    <a:pt x="1493802" y="826849"/>
                  </a:lnTo>
                  <a:close/>
                </a:path>
                <a:path w="5038725" h="1857375">
                  <a:moveTo>
                    <a:pt x="1264608" y="799876"/>
                  </a:moveTo>
                  <a:lnTo>
                    <a:pt x="1259215" y="799876"/>
                  </a:lnTo>
                  <a:lnTo>
                    <a:pt x="1259215" y="778297"/>
                  </a:lnTo>
                  <a:lnTo>
                    <a:pt x="1264608" y="778297"/>
                  </a:lnTo>
                  <a:lnTo>
                    <a:pt x="1264608" y="799876"/>
                  </a:lnTo>
                  <a:close/>
                </a:path>
                <a:path w="5038725" h="1857375">
                  <a:moveTo>
                    <a:pt x="1286179" y="805270"/>
                  </a:moveTo>
                  <a:lnTo>
                    <a:pt x="1237644" y="805270"/>
                  </a:lnTo>
                  <a:lnTo>
                    <a:pt x="1237644" y="799876"/>
                  </a:lnTo>
                  <a:lnTo>
                    <a:pt x="1286179" y="799876"/>
                  </a:lnTo>
                  <a:lnTo>
                    <a:pt x="1286179" y="805270"/>
                  </a:lnTo>
                  <a:close/>
                </a:path>
                <a:path w="5038725" h="1857375">
                  <a:moveTo>
                    <a:pt x="1264608" y="826849"/>
                  </a:moveTo>
                  <a:lnTo>
                    <a:pt x="1259215" y="826849"/>
                  </a:lnTo>
                  <a:lnTo>
                    <a:pt x="1259215" y="805270"/>
                  </a:lnTo>
                  <a:lnTo>
                    <a:pt x="1264608" y="805270"/>
                  </a:lnTo>
                  <a:lnTo>
                    <a:pt x="1264608" y="826849"/>
                  </a:lnTo>
                  <a:close/>
                </a:path>
                <a:path w="5038725" h="1857375">
                  <a:moveTo>
                    <a:pt x="1837592" y="914513"/>
                  </a:moveTo>
                  <a:lnTo>
                    <a:pt x="1832199" y="914513"/>
                  </a:lnTo>
                  <a:lnTo>
                    <a:pt x="1832199" y="892934"/>
                  </a:lnTo>
                  <a:lnTo>
                    <a:pt x="1837592" y="892934"/>
                  </a:lnTo>
                  <a:lnTo>
                    <a:pt x="1837592" y="914513"/>
                  </a:lnTo>
                  <a:close/>
                </a:path>
                <a:path w="5038725" h="1857375">
                  <a:moveTo>
                    <a:pt x="1859163" y="919908"/>
                  </a:moveTo>
                  <a:lnTo>
                    <a:pt x="1810628" y="919908"/>
                  </a:lnTo>
                  <a:lnTo>
                    <a:pt x="1810628" y="914513"/>
                  </a:lnTo>
                  <a:lnTo>
                    <a:pt x="1859163" y="914513"/>
                  </a:lnTo>
                  <a:lnTo>
                    <a:pt x="1859163" y="919908"/>
                  </a:lnTo>
                  <a:close/>
                </a:path>
                <a:path w="5038725" h="1857375">
                  <a:moveTo>
                    <a:pt x="1837592" y="941486"/>
                  </a:moveTo>
                  <a:lnTo>
                    <a:pt x="1832199" y="941486"/>
                  </a:lnTo>
                  <a:lnTo>
                    <a:pt x="1832199" y="919908"/>
                  </a:lnTo>
                  <a:lnTo>
                    <a:pt x="1837592" y="919908"/>
                  </a:lnTo>
                  <a:lnTo>
                    <a:pt x="1837592" y="941486"/>
                  </a:lnTo>
                  <a:close/>
                </a:path>
                <a:path w="5038725" h="1857375">
                  <a:moveTo>
                    <a:pt x="1608398" y="914513"/>
                  </a:moveTo>
                  <a:lnTo>
                    <a:pt x="1603006" y="914513"/>
                  </a:lnTo>
                  <a:lnTo>
                    <a:pt x="1603006" y="892934"/>
                  </a:lnTo>
                  <a:lnTo>
                    <a:pt x="1608398" y="892934"/>
                  </a:lnTo>
                  <a:lnTo>
                    <a:pt x="1608398" y="914513"/>
                  </a:lnTo>
                  <a:close/>
                </a:path>
                <a:path w="5038725" h="1857375">
                  <a:moveTo>
                    <a:pt x="1629970" y="919908"/>
                  </a:moveTo>
                  <a:lnTo>
                    <a:pt x="1581435" y="919908"/>
                  </a:lnTo>
                  <a:lnTo>
                    <a:pt x="1581435" y="914513"/>
                  </a:lnTo>
                  <a:lnTo>
                    <a:pt x="1629970" y="914513"/>
                  </a:lnTo>
                  <a:lnTo>
                    <a:pt x="1629970" y="919908"/>
                  </a:lnTo>
                  <a:close/>
                </a:path>
                <a:path w="5038725" h="1857375">
                  <a:moveTo>
                    <a:pt x="1608398" y="941486"/>
                  </a:moveTo>
                  <a:lnTo>
                    <a:pt x="1603006" y="941486"/>
                  </a:lnTo>
                  <a:lnTo>
                    <a:pt x="1603006" y="919908"/>
                  </a:lnTo>
                  <a:lnTo>
                    <a:pt x="1608398" y="919908"/>
                  </a:lnTo>
                  <a:lnTo>
                    <a:pt x="1608398" y="941486"/>
                  </a:lnTo>
                  <a:close/>
                </a:path>
                <a:path w="5038725" h="1857375">
                  <a:moveTo>
                    <a:pt x="1379205" y="914513"/>
                  </a:moveTo>
                  <a:lnTo>
                    <a:pt x="1373812" y="914513"/>
                  </a:lnTo>
                  <a:lnTo>
                    <a:pt x="1373812" y="892934"/>
                  </a:lnTo>
                  <a:lnTo>
                    <a:pt x="1379205" y="892934"/>
                  </a:lnTo>
                  <a:lnTo>
                    <a:pt x="1379205" y="914513"/>
                  </a:lnTo>
                  <a:close/>
                </a:path>
                <a:path w="5038725" h="1857375">
                  <a:moveTo>
                    <a:pt x="1400776" y="919908"/>
                  </a:moveTo>
                  <a:lnTo>
                    <a:pt x="1352241" y="919908"/>
                  </a:lnTo>
                  <a:lnTo>
                    <a:pt x="1352241" y="914513"/>
                  </a:lnTo>
                  <a:lnTo>
                    <a:pt x="1400776" y="914513"/>
                  </a:lnTo>
                  <a:lnTo>
                    <a:pt x="1400776" y="919908"/>
                  </a:lnTo>
                  <a:close/>
                </a:path>
                <a:path w="5038725" h="1857375">
                  <a:moveTo>
                    <a:pt x="1379205" y="941486"/>
                  </a:moveTo>
                  <a:lnTo>
                    <a:pt x="1373812" y="941486"/>
                  </a:lnTo>
                  <a:lnTo>
                    <a:pt x="1373812" y="919908"/>
                  </a:lnTo>
                  <a:lnTo>
                    <a:pt x="1379205" y="919908"/>
                  </a:lnTo>
                  <a:lnTo>
                    <a:pt x="1379205" y="941486"/>
                  </a:lnTo>
                  <a:close/>
                </a:path>
                <a:path w="5038725" h="1857375">
                  <a:moveTo>
                    <a:pt x="1150011" y="914513"/>
                  </a:moveTo>
                  <a:lnTo>
                    <a:pt x="1144619" y="914513"/>
                  </a:lnTo>
                  <a:lnTo>
                    <a:pt x="1144619" y="892934"/>
                  </a:lnTo>
                  <a:lnTo>
                    <a:pt x="1150011" y="892934"/>
                  </a:lnTo>
                  <a:lnTo>
                    <a:pt x="1150011" y="914513"/>
                  </a:lnTo>
                  <a:close/>
                </a:path>
                <a:path w="5038725" h="1857375">
                  <a:moveTo>
                    <a:pt x="1171583" y="919908"/>
                  </a:moveTo>
                  <a:lnTo>
                    <a:pt x="1123048" y="919908"/>
                  </a:lnTo>
                  <a:lnTo>
                    <a:pt x="1123048" y="914513"/>
                  </a:lnTo>
                  <a:lnTo>
                    <a:pt x="1171583" y="914513"/>
                  </a:lnTo>
                  <a:lnTo>
                    <a:pt x="1171583" y="919908"/>
                  </a:lnTo>
                  <a:close/>
                </a:path>
                <a:path w="5038725" h="1857375">
                  <a:moveTo>
                    <a:pt x="1150011" y="941486"/>
                  </a:moveTo>
                  <a:lnTo>
                    <a:pt x="1144619" y="941486"/>
                  </a:lnTo>
                  <a:lnTo>
                    <a:pt x="1144619" y="919908"/>
                  </a:lnTo>
                  <a:lnTo>
                    <a:pt x="1150011" y="919908"/>
                  </a:lnTo>
                  <a:lnTo>
                    <a:pt x="1150011" y="941486"/>
                  </a:lnTo>
                  <a:close/>
                </a:path>
                <a:path w="5038725" h="1857375">
                  <a:moveTo>
                    <a:pt x="1950841" y="1027802"/>
                  </a:moveTo>
                  <a:lnTo>
                    <a:pt x="1945448" y="1027802"/>
                  </a:lnTo>
                  <a:lnTo>
                    <a:pt x="1945448" y="1006223"/>
                  </a:lnTo>
                  <a:lnTo>
                    <a:pt x="1950841" y="1006223"/>
                  </a:lnTo>
                  <a:lnTo>
                    <a:pt x="1950841" y="1027802"/>
                  </a:lnTo>
                  <a:close/>
                </a:path>
                <a:path w="5038725" h="1857375">
                  <a:moveTo>
                    <a:pt x="1972412" y="1033196"/>
                  </a:moveTo>
                  <a:lnTo>
                    <a:pt x="1923877" y="1033196"/>
                  </a:lnTo>
                  <a:lnTo>
                    <a:pt x="1923877" y="1027802"/>
                  </a:lnTo>
                  <a:lnTo>
                    <a:pt x="1972412" y="1027802"/>
                  </a:lnTo>
                  <a:lnTo>
                    <a:pt x="1972412" y="1033196"/>
                  </a:lnTo>
                  <a:close/>
                </a:path>
                <a:path w="5038725" h="1857375">
                  <a:moveTo>
                    <a:pt x="1950841" y="1054775"/>
                  </a:moveTo>
                  <a:lnTo>
                    <a:pt x="1945448" y="1054775"/>
                  </a:lnTo>
                  <a:lnTo>
                    <a:pt x="1945448" y="1033196"/>
                  </a:lnTo>
                  <a:lnTo>
                    <a:pt x="1950841" y="1033196"/>
                  </a:lnTo>
                  <a:lnTo>
                    <a:pt x="1950841" y="1054775"/>
                  </a:lnTo>
                  <a:close/>
                </a:path>
                <a:path w="5038725" h="1857375">
                  <a:moveTo>
                    <a:pt x="1722995" y="1027802"/>
                  </a:moveTo>
                  <a:lnTo>
                    <a:pt x="1717603" y="1027802"/>
                  </a:lnTo>
                  <a:lnTo>
                    <a:pt x="1717603" y="1006223"/>
                  </a:lnTo>
                  <a:lnTo>
                    <a:pt x="1722995" y="1006223"/>
                  </a:lnTo>
                  <a:lnTo>
                    <a:pt x="1722995" y="1027802"/>
                  </a:lnTo>
                  <a:close/>
                </a:path>
                <a:path w="5038725" h="1857375">
                  <a:moveTo>
                    <a:pt x="1744566" y="1033196"/>
                  </a:moveTo>
                  <a:lnTo>
                    <a:pt x="1696031" y="1033196"/>
                  </a:lnTo>
                  <a:lnTo>
                    <a:pt x="1696031" y="1027802"/>
                  </a:lnTo>
                  <a:lnTo>
                    <a:pt x="1744566" y="1027802"/>
                  </a:lnTo>
                  <a:lnTo>
                    <a:pt x="1744566" y="1033196"/>
                  </a:lnTo>
                  <a:close/>
                </a:path>
                <a:path w="5038725" h="1857375">
                  <a:moveTo>
                    <a:pt x="1722995" y="1054775"/>
                  </a:moveTo>
                  <a:lnTo>
                    <a:pt x="1717603" y="1054775"/>
                  </a:lnTo>
                  <a:lnTo>
                    <a:pt x="1717603" y="1033196"/>
                  </a:lnTo>
                  <a:lnTo>
                    <a:pt x="1722995" y="1033196"/>
                  </a:lnTo>
                  <a:lnTo>
                    <a:pt x="1722995" y="1054775"/>
                  </a:lnTo>
                  <a:close/>
                </a:path>
                <a:path w="5038725" h="1857375">
                  <a:moveTo>
                    <a:pt x="1493802" y="1027802"/>
                  </a:moveTo>
                  <a:lnTo>
                    <a:pt x="1488409" y="1027802"/>
                  </a:lnTo>
                  <a:lnTo>
                    <a:pt x="1488409" y="1006223"/>
                  </a:lnTo>
                  <a:lnTo>
                    <a:pt x="1493802" y="1006223"/>
                  </a:lnTo>
                  <a:lnTo>
                    <a:pt x="1493802" y="1027802"/>
                  </a:lnTo>
                  <a:close/>
                </a:path>
                <a:path w="5038725" h="1857375">
                  <a:moveTo>
                    <a:pt x="1515373" y="1033196"/>
                  </a:moveTo>
                  <a:lnTo>
                    <a:pt x="1466838" y="1033196"/>
                  </a:lnTo>
                  <a:lnTo>
                    <a:pt x="1466838" y="1027802"/>
                  </a:lnTo>
                  <a:lnTo>
                    <a:pt x="1515373" y="1027802"/>
                  </a:lnTo>
                  <a:lnTo>
                    <a:pt x="1515373" y="1033196"/>
                  </a:lnTo>
                  <a:close/>
                </a:path>
                <a:path w="5038725" h="1857375">
                  <a:moveTo>
                    <a:pt x="1493802" y="1054775"/>
                  </a:moveTo>
                  <a:lnTo>
                    <a:pt x="1488409" y="1054775"/>
                  </a:lnTo>
                  <a:lnTo>
                    <a:pt x="1488409" y="1033196"/>
                  </a:lnTo>
                  <a:lnTo>
                    <a:pt x="1493802" y="1033196"/>
                  </a:lnTo>
                  <a:lnTo>
                    <a:pt x="1493802" y="1054775"/>
                  </a:lnTo>
                  <a:close/>
                </a:path>
                <a:path w="5038725" h="1857375">
                  <a:moveTo>
                    <a:pt x="1264608" y="1027802"/>
                  </a:moveTo>
                  <a:lnTo>
                    <a:pt x="1259215" y="1027802"/>
                  </a:lnTo>
                  <a:lnTo>
                    <a:pt x="1259215" y="1006223"/>
                  </a:lnTo>
                  <a:lnTo>
                    <a:pt x="1264608" y="1006223"/>
                  </a:lnTo>
                  <a:lnTo>
                    <a:pt x="1264608" y="1027802"/>
                  </a:lnTo>
                  <a:close/>
                </a:path>
                <a:path w="5038725" h="1857375">
                  <a:moveTo>
                    <a:pt x="1286179" y="1033196"/>
                  </a:moveTo>
                  <a:lnTo>
                    <a:pt x="1237644" y="1033196"/>
                  </a:lnTo>
                  <a:lnTo>
                    <a:pt x="1237644" y="1027802"/>
                  </a:lnTo>
                  <a:lnTo>
                    <a:pt x="1286179" y="1027802"/>
                  </a:lnTo>
                  <a:lnTo>
                    <a:pt x="1286179" y="1033196"/>
                  </a:lnTo>
                  <a:close/>
                </a:path>
                <a:path w="5038725" h="1857375">
                  <a:moveTo>
                    <a:pt x="1264608" y="1054775"/>
                  </a:moveTo>
                  <a:lnTo>
                    <a:pt x="1259215" y="1054775"/>
                  </a:lnTo>
                  <a:lnTo>
                    <a:pt x="1259215" y="1033196"/>
                  </a:lnTo>
                  <a:lnTo>
                    <a:pt x="1264608" y="1033196"/>
                  </a:lnTo>
                  <a:lnTo>
                    <a:pt x="1264608" y="1054775"/>
                  </a:lnTo>
                  <a:close/>
                </a:path>
                <a:path w="5038725" h="1857375">
                  <a:moveTo>
                    <a:pt x="1837592" y="1142439"/>
                  </a:moveTo>
                  <a:lnTo>
                    <a:pt x="1832199" y="1142439"/>
                  </a:lnTo>
                  <a:lnTo>
                    <a:pt x="1832199" y="1120860"/>
                  </a:lnTo>
                  <a:lnTo>
                    <a:pt x="1837592" y="1120860"/>
                  </a:lnTo>
                  <a:lnTo>
                    <a:pt x="1837592" y="1142439"/>
                  </a:lnTo>
                  <a:close/>
                </a:path>
                <a:path w="5038725" h="1857375">
                  <a:moveTo>
                    <a:pt x="1859163" y="1147833"/>
                  </a:moveTo>
                  <a:lnTo>
                    <a:pt x="1810628" y="1147833"/>
                  </a:lnTo>
                  <a:lnTo>
                    <a:pt x="1810628" y="1142439"/>
                  </a:lnTo>
                  <a:lnTo>
                    <a:pt x="1859163" y="1142439"/>
                  </a:lnTo>
                  <a:lnTo>
                    <a:pt x="1859163" y="1147833"/>
                  </a:lnTo>
                  <a:close/>
                </a:path>
                <a:path w="5038725" h="1857375">
                  <a:moveTo>
                    <a:pt x="1837592" y="1169412"/>
                  </a:moveTo>
                  <a:lnTo>
                    <a:pt x="1832199" y="1169412"/>
                  </a:lnTo>
                  <a:lnTo>
                    <a:pt x="1832199" y="1147833"/>
                  </a:lnTo>
                  <a:lnTo>
                    <a:pt x="1837592" y="1147833"/>
                  </a:lnTo>
                  <a:lnTo>
                    <a:pt x="1837592" y="1169412"/>
                  </a:lnTo>
                  <a:close/>
                </a:path>
                <a:path w="5038725" h="1857375">
                  <a:moveTo>
                    <a:pt x="1608398" y="1142439"/>
                  </a:moveTo>
                  <a:lnTo>
                    <a:pt x="1603006" y="1142439"/>
                  </a:lnTo>
                  <a:lnTo>
                    <a:pt x="1603006" y="1120860"/>
                  </a:lnTo>
                  <a:lnTo>
                    <a:pt x="1608398" y="1120860"/>
                  </a:lnTo>
                  <a:lnTo>
                    <a:pt x="1608398" y="1142439"/>
                  </a:lnTo>
                  <a:close/>
                </a:path>
                <a:path w="5038725" h="1857375">
                  <a:moveTo>
                    <a:pt x="1629970" y="1147833"/>
                  </a:moveTo>
                  <a:lnTo>
                    <a:pt x="1581435" y="1147833"/>
                  </a:lnTo>
                  <a:lnTo>
                    <a:pt x="1581435" y="1142439"/>
                  </a:lnTo>
                  <a:lnTo>
                    <a:pt x="1629970" y="1142439"/>
                  </a:lnTo>
                  <a:lnTo>
                    <a:pt x="1629970" y="1147833"/>
                  </a:lnTo>
                  <a:close/>
                </a:path>
                <a:path w="5038725" h="1857375">
                  <a:moveTo>
                    <a:pt x="1608398" y="1169412"/>
                  </a:moveTo>
                  <a:lnTo>
                    <a:pt x="1603006" y="1169412"/>
                  </a:lnTo>
                  <a:lnTo>
                    <a:pt x="1603006" y="1147833"/>
                  </a:lnTo>
                  <a:lnTo>
                    <a:pt x="1608398" y="1147833"/>
                  </a:lnTo>
                  <a:lnTo>
                    <a:pt x="1608398" y="1169412"/>
                  </a:lnTo>
                  <a:close/>
                </a:path>
                <a:path w="5038725" h="1857375">
                  <a:moveTo>
                    <a:pt x="1379205" y="1142439"/>
                  </a:moveTo>
                  <a:lnTo>
                    <a:pt x="1373812" y="1142439"/>
                  </a:lnTo>
                  <a:lnTo>
                    <a:pt x="1373812" y="1120860"/>
                  </a:lnTo>
                  <a:lnTo>
                    <a:pt x="1379205" y="1120860"/>
                  </a:lnTo>
                  <a:lnTo>
                    <a:pt x="1379205" y="1142439"/>
                  </a:lnTo>
                  <a:close/>
                </a:path>
                <a:path w="5038725" h="1857375">
                  <a:moveTo>
                    <a:pt x="1400776" y="1147833"/>
                  </a:moveTo>
                  <a:lnTo>
                    <a:pt x="1352241" y="1147833"/>
                  </a:lnTo>
                  <a:lnTo>
                    <a:pt x="1352241" y="1142439"/>
                  </a:lnTo>
                  <a:lnTo>
                    <a:pt x="1400776" y="1142439"/>
                  </a:lnTo>
                  <a:lnTo>
                    <a:pt x="1400776" y="1147833"/>
                  </a:lnTo>
                  <a:close/>
                </a:path>
                <a:path w="5038725" h="1857375">
                  <a:moveTo>
                    <a:pt x="1379205" y="1169412"/>
                  </a:moveTo>
                  <a:lnTo>
                    <a:pt x="1373812" y="1169412"/>
                  </a:lnTo>
                  <a:lnTo>
                    <a:pt x="1373812" y="1147833"/>
                  </a:lnTo>
                  <a:lnTo>
                    <a:pt x="1379205" y="1147833"/>
                  </a:lnTo>
                  <a:lnTo>
                    <a:pt x="1379205" y="1169412"/>
                  </a:lnTo>
                  <a:close/>
                </a:path>
                <a:path w="5038725" h="1857375">
                  <a:moveTo>
                    <a:pt x="1150011" y="1142439"/>
                  </a:moveTo>
                  <a:lnTo>
                    <a:pt x="1144619" y="1142439"/>
                  </a:lnTo>
                  <a:lnTo>
                    <a:pt x="1144619" y="1120860"/>
                  </a:lnTo>
                  <a:lnTo>
                    <a:pt x="1150011" y="1120860"/>
                  </a:lnTo>
                  <a:lnTo>
                    <a:pt x="1150011" y="1142439"/>
                  </a:lnTo>
                  <a:close/>
                </a:path>
                <a:path w="5038725" h="1857375">
                  <a:moveTo>
                    <a:pt x="1171583" y="1147833"/>
                  </a:moveTo>
                  <a:lnTo>
                    <a:pt x="1123048" y="1147833"/>
                  </a:lnTo>
                  <a:lnTo>
                    <a:pt x="1123048" y="1142439"/>
                  </a:lnTo>
                  <a:lnTo>
                    <a:pt x="1171583" y="1142439"/>
                  </a:lnTo>
                  <a:lnTo>
                    <a:pt x="1171583" y="1147833"/>
                  </a:lnTo>
                  <a:close/>
                </a:path>
                <a:path w="5038725" h="1857375">
                  <a:moveTo>
                    <a:pt x="1150011" y="1169412"/>
                  </a:moveTo>
                  <a:lnTo>
                    <a:pt x="1144619" y="1169412"/>
                  </a:lnTo>
                  <a:lnTo>
                    <a:pt x="1144619" y="1147833"/>
                  </a:lnTo>
                  <a:lnTo>
                    <a:pt x="1150011" y="1147833"/>
                  </a:lnTo>
                  <a:lnTo>
                    <a:pt x="1150011" y="1169412"/>
                  </a:lnTo>
                  <a:close/>
                </a:path>
                <a:path w="5038725" h="1857375">
                  <a:moveTo>
                    <a:pt x="1950841" y="1257076"/>
                  </a:moveTo>
                  <a:lnTo>
                    <a:pt x="1945448" y="1257076"/>
                  </a:lnTo>
                  <a:lnTo>
                    <a:pt x="1945448" y="1235497"/>
                  </a:lnTo>
                  <a:lnTo>
                    <a:pt x="1950841" y="1235497"/>
                  </a:lnTo>
                  <a:lnTo>
                    <a:pt x="1950841" y="1257076"/>
                  </a:lnTo>
                  <a:close/>
                </a:path>
                <a:path w="5038725" h="1857375">
                  <a:moveTo>
                    <a:pt x="1972412" y="1262471"/>
                  </a:moveTo>
                  <a:lnTo>
                    <a:pt x="1923877" y="1262471"/>
                  </a:lnTo>
                  <a:lnTo>
                    <a:pt x="1923877" y="1257076"/>
                  </a:lnTo>
                  <a:lnTo>
                    <a:pt x="1972412" y="1257076"/>
                  </a:lnTo>
                  <a:lnTo>
                    <a:pt x="1972412" y="1262471"/>
                  </a:lnTo>
                  <a:close/>
                </a:path>
                <a:path w="5038725" h="1857375">
                  <a:moveTo>
                    <a:pt x="1950841" y="1284049"/>
                  </a:moveTo>
                  <a:lnTo>
                    <a:pt x="1945448" y="1284049"/>
                  </a:lnTo>
                  <a:lnTo>
                    <a:pt x="1945448" y="1262471"/>
                  </a:lnTo>
                  <a:lnTo>
                    <a:pt x="1950841" y="1262471"/>
                  </a:lnTo>
                  <a:lnTo>
                    <a:pt x="1950841" y="1284049"/>
                  </a:lnTo>
                  <a:close/>
                </a:path>
                <a:path w="5038725" h="1857375">
                  <a:moveTo>
                    <a:pt x="1722995" y="1257076"/>
                  </a:moveTo>
                  <a:lnTo>
                    <a:pt x="1717603" y="1257076"/>
                  </a:lnTo>
                  <a:lnTo>
                    <a:pt x="1717603" y="1235497"/>
                  </a:lnTo>
                  <a:lnTo>
                    <a:pt x="1722995" y="1235497"/>
                  </a:lnTo>
                  <a:lnTo>
                    <a:pt x="1722995" y="1257076"/>
                  </a:lnTo>
                  <a:close/>
                </a:path>
                <a:path w="5038725" h="1857375">
                  <a:moveTo>
                    <a:pt x="1744566" y="1262471"/>
                  </a:moveTo>
                  <a:lnTo>
                    <a:pt x="1696031" y="1262471"/>
                  </a:lnTo>
                  <a:lnTo>
                    <a:pt x="1696031" y="1257076"/>
                  </a:lnTo>
                  <a:lnTo>
                    <a:pt x="1744566" y="1257076"/>
                  </a:lnTo>
                  <a:lnTo>
                    <a:pt x="1744566" y="1262471"/>
                  </a:lnTo>
                  <a:close/>
                </a:path>
                <a:path w="5038725" h="1857375">
                  <a:moveTo>
                    <a:pt x="1722995" y="1284049"/>
                  </a:moveTo>
                  <a:lnTo>
                    <a:pt x="1717603" y="1284049"/>
                  </a:lnTo>
                  <a:lnTo>
                    <a:pt x="1717603" y="1262471"/>
                  </a:lnTo>
                  <a:lnTo>
                    <a:pt x="1722995" y="1262471"/>
                  </a:lnTo>
                  <a:lnTo>
                    <a:pt x="1722995" y="1284049"/>
                  </a:lnTo>
                  <a:close/>
                </a:path>
                <a:path w="5038725" h="1857375">
                  <a:moveTo>
                    <a:pt x="1493802" y="1257076"/>
                  </a:moveTo>
                  <a:lnTo>
                    <a:pt x="1488409" y="1257076"/>
                  </a:lnTo>
                  <a:lnTo>
                    <a:pt x="1488409" y="1235497"/>
                  </a:lnTo>
                  <a:lnTo>
                    <a:pt x="1493802" y="1235497"/>
                  </a:lnTo>
                  <a:lnTo>
                    <a:pt x="1493802" y="1257076"/>
                  </a:lnTo>
                  <a:close/>
                </a:path>
                <a:path w="5038725" h="1857375">
                  <a:moveTo>
                    <a:pt x="1515373" y="1262471"/>
                  </a:moveTo>
                  <a:lnTo>
                    <a:pt x="1466838" y="1262471"/>
                  </a:lnTo>
                  <a:lnTo>
                    <a:pt x="1466838" y="1257076"/>
                  </a:lnTo>
                  <a:lnTo>
                    <a:pt x="1515373" y="1257076"/>
                  </a:lnTo>
                  <a:lnTo>
                    <a:pt x="1515373" y="1262471"/>
                  </a:lnTo>
                  <a:close/>
                </a:path>
                <a:path w="5038725" h="1857375">
                  <a:moveTo>
                    <a:pt x="1493802" y="1284049"/>
                  </a:moveTo>
                  <a:lnTo>
                    <a:pt x="1488409" y="1284049"/>
                  </a:lnTo>
                  <a:lnTo>
                    <a:pt x="1488409" y="1262471"/>
                  </a:lnTo>
                  <a:lnTo>
                    <a:pt x="1493802" y="1262471"/>
                  </a:lnTo>
                  <a:lnTo>
                    <a:pt x="1493802" y="1284049"/>
                  </a:lnTo>
                  <a:close/>
                </a:path>
                <a:path w="5038725" h="1857375">
                  <a:moveTo>
                    <a:pt x="1264608" y="1257076"/>
                  </a:moveTo>
                  <a:lnTo>
                    <a:pt x="1259215" y="1257076"/>
                  </a:lnTo>
                  <a:lnTo>
                    <a:pt x="1259215" y="1235497"/>
                  </a:lnTo>
                  <a:lnTo>
                    <a:pt x="1264608" y="1235497"/>
                  </a:lnTo>
                  <a:lnTo>
                    <a:pt x="1264608" y="1257076"/>
                  </a:lnTo>
                  <a:close/>
                </a:path>
                <a:path w="5038725" h="1857375">
                  <a:moveTo>
                    <a:pt x="1286179" y="1262471"/>
                  </a:moveTo>
                  <a:lnTo>
                    <a:pt x="1237644" y="1262471"/>
                  </a:lnTo>
                  <a:lnTo>
                    <a:pt x="1237644" y="1257076"/>
                  </a:lnTo>
                  <a:lnTo>
                    <a:pt x="1286179" y="1257076"/>
                  </a:lnTo>
                  <a:lnTo>
                    <a:pt x="1286179" y="1262471"/>
                  </a:lnTo>
                  <a:close/>
                </a:path>
                <a:path w="5038725" h="1857375">
                  <a:moveTo>
                    <a:pt x="1264608" y="1284049"/>
                  </a:moveTo>
                  <a:lnTo>
                    <a:pt x="1259215" y="1284049"/>
                  </a:lnTo>
                  <a:lnTo>
                    <a:pt x="1259215" y="1262471"/>
                  </a:lnTo>
                  <a:lnTo>
                    <a:pt x="1264608" y="1262471"/>
                  </a:lnTo>
                  <a:lnTo>
                    <a:pt x="1264608" y="1284049"/>
                  </a:lnTo>
                  <a:close/>
                </a:path>
                <a:path w="5038725" h="1857375">
                  <a:moveTo>
                    <a:pt x="1837592" y="1371713"/>
                  </a:moveTo>
                  <a:lnTo>
                    <a:pt x="1832199" y="1371713"/>
                  </a:lnTo>
                  <a:lnTo>
                    <a:pt x="1832199" y="1350134"/>
                  </a:lnTo>
                  <a:lnTo>
                    <a:pt x="1837592" y="1350134"/>
                  </a:lnTo>
                  <a:lnTo>
                    <a:pt x="1837592" y="1371713"/>
                  </a:lnTo>
                  <a:close/>
                </a:path>
                <a:path w="5038725" h="1857375">
                  <a:moveTo>
                    <a:pt x="1859163" y="1377108"/>
                  </a:moveTo>
                  <a:lnTo>
                    <a:pt x="1810628" y="1377108"/>
                  </a:lnTo>
                  <a:lnTo>
                    <a:pt x="1810628" y="1371713"/>
                  </a:lnTo>
                  <a:lnTo>
                    <a:pt x="1859163" y="1371713"/>
                  </a:lnTo>
                  <a:lnTo>
                    <a:pt x="1859163" y="1377108"/>
                  </a:lnTo>
                  <a:close/>
                </a:path>
                <a:path w="5038725" h="1857375">
                  <a:moveTo>
                    <a:pt x="1837592" y="1398687"/>
                  </a:moveTo>
                  <a:lnTo>
                    <a:pt x="1832199" y="1398687"/>
                  </a:lnTo>
                  <a:lnTo>
                    <a:pt x="1832199" y="1377108"/>
                  </a:lnTo>
                  <a:lnTo>
                    <a:pt x="1837592" y="1377108"/>
                  </a:lnTo>
                  <a:lnTo>
                    <a:pt x="1837592" y="1398687"/>
                  </a:lnTo>
                  <a:close/>
                </a:path>
                <a:path w="5038725" h="1857375">
                  <a:moveTo>
                    <a:pt x="1608398" y="1371713"/>
                  </a:moveTo>
                  <a:lnTo>
                    <a:pt x="1603006" y="1371713"/>
                  </a:lnTo>
                  <a:lnTo>
                    <a:pt x="1603006" y="1350134"/>
                  </a:lnTo>
                  <a:lnTo>
                    <a:pt x="1608398" y="1350134"/>
                  </a:lnTo>
                  <a:lnTo>
                    <a:pt x="1608398" y="1371713"/>
                  </a:lnTo>
                  <a:close/>
                </a:path>
                <a:path w="5038725" h="1857375">
                  <a:moveTo>
                    <a:pt x="1629970" y="1377108"/>
                  </a:moveTo>
                  <a:lnTo>
                    <a:pt x="1581435" y="1377108"/>
                  </a:lnTo>
                  <a:lnTo>
                    <a:pt x="1581435" y="1371713"/>
                  </a:lnTo>
                  <a:lnTo>
                    <a:pt x="1629970" y="1371713"/>
                  </a:lnTo>
                  <a:lnTo>
                    <a:pt x="1629970" y="1377108"/>
                  </a:lnTo>
                  <a:close/>
                </a:path>
                <a:path w="5038725" h="1857375">
                  <a:moveTo>
                    <a:pt x="1608398" y="1398687"/>
                  </a:moveTo>
                  <a:lnTo>
                    <a:pt x="1603006" y="1398687"/>
                  </a:lnTo>
                  <a:lnTo>
                    <a:pt x="1603006" y="1377108"/>
                  </a:lnTo>
                  <a:lnTo>
                    <a:pt x="1608398" y="1377108"/>
                  </a:lnTo>
                  <a:lnTo>
                    <a:pt x="1608398" y="1398687"/>
                  </a:lnTo>
                  <a:close/>
                </a:path>
                <a:path w="5038725" h="1857375">
                  <a:moveTo>
                    <a:pt x="1379205" y="1371713"/>
                  </a:moveTo>
                  <a:lnTo>
                    <a:pt x="1373812" y="1371713"/>
                  </a:lnTo>
                  <a:lnTo>
                    <a:pt x="1373812" y="1350134"/>
                  </a:lnTo>
                  <a:lnTo>
                    <a:pt x="1379205" y="1350134"/>
                  </a:lnTo>
                  <a:lnTo>
                    <a:pt x="1379205" y="1371713"/>
                  </a:lnTo>
                  <a:close/>
                </a:path>
                <a:path w="5038725" h="1857375">
                  <a:moveTo>
                    <a:pt x="1400776" y="1377108"/>
                  </a:moveTo>
                  <a:lnTo>
                    <a:pt x="1352241" y="1377108"/>
                  </a:lnTo>
                  <a:lnTo>
                    <a:pt x="1352241" y="1371713"/>
                  </a:lnTo>
                  <a:lnTo>
                    <a:pt x="1400776" y="1371713"/>
                  </a:lnTo>
                  <a:lnTo>
                    <a:pt x="1400776" y="1377108"/>
                  </a:lnTo>
                  <a:close/>
                </a:path>
                <a:path w="5038725" h="1857375">
                  <a:moveTo>
                    <a:pt x="1379205" y="1398687"/>
                  </a:moveTo>
                  <a:lnTo>
                    <a:pt x="1373812" y="1398687"/>
                  </a:lnTo>
                  <a:lnTo>
                    <a:pt x="1373812" y="1377108"/>
                  </a:lnTo>
                  <a:lnTo>
                    <a:pt x="1379205" y="1377108"/>
                  </a:lnTo>
                  <a:lnTo>
                    <a:pt x="1379205" y="1398687"/>
                  </a:lnTo>
                  <a:close/>
                </a:path>
                <a:path w="5038725" h="1857375">
                  <a:moveTo>
                    <a:pt x="1950841" y="1486350"/>
                  </a:moveTo>
                  <a:lnTo>
                    <a:pt x="1945448" y="1486350"/>
                  </a:lnTo>
                  <a:lnTo>
                    <a:pt x="1945448" y="1464771"/>
                  </a:lnTo>
                  <a:lnTo>
                    <a:pt x="1950841" y="1464771"/>
                  </a:lnTo>
                  <a:lnTo>
                    <a:pt x="1950841" y="1486350"/>
                  </a:lnTo>
                  <a:close/>
                </a:path>
                <a:path w="5038725" h="1857375">
                  <a:moveTo>
                    <a:pt x="1972412" y="1491745"/>
                  </a:moveTo>
                  <a:lnTo>
                    <a:pt x="1923877" y="1491745"/>
                  </a:lnTo>
                  <a:lnTo>
                    <a:pt x="1923877" y="1486350"/>
                  </a:lnTo>
                  <a:lnTo>
                    <a:pt x="1972412" y="1486350"/>
                  </a:lnTo>
                  <a:lnTo>
                    <a:pt x="1972412" y="1491745"/>
                  </a:lnTo>
                  <a:close/>
                </a:path>
                <a:path w="5038725" h="1857375">
                  <a:moveTo>
                    <a:pt x="1950841" y="1513324"/>
                  </a:moveTo>
                  <a:lnTo>
                    <a:pt x="1945448" y="1513324"/>
                  </a:lnTo>
                  <a:lnTo>
                    <a:pt x="1945448" y="1491745"/>
                  </a:lnTo>
                  <a:lnTo>
                    <a:pt x="1950841" y="1491745"/>
                  </a:lnTo>
                  <a:lnTo>
                    <a:pt x="1950841" y="1513324"/>
                  </a:lnTo>
                  <a:close/>
                </a:path>
                <a:path w="5038725" h="1857375">
                  <a:moveTo>
                    <a:pt x="1722995" y="1486350"/>
                  </a:moveTo>
                  <a:lnTo>
                    <a:pt x="1717603" y="1486350"/>
                  </a:lnTo>
                  <a:lnTo>
                    <a:pt x="1717603" y="1464771"/>
                  </a:lnTo>
                  <a:lnTo>
                    <a:pt x="1722995" y="1464771"/>
                  </a:lnTo>
                  <a:lnTo>
                    <a:pt x="1722995" y="1486350"/>
                  </a:lnTo>
                  <a:close/>
                </a:path>
                <a:path w="5038725" h="1857375">
                  <a:moveTo>
                    <a:pt x="1744566" y="1491745"/>
                  </a:moveTo>
                  <a:lnTo>
                    <a:pt x="1696031" y="1491745"/>
                  </a:lnTo>
                  <a:lnTo>
                    <a:pt x="1696031" y="1486350"/>
                  </a:lnTo>
                  <a:lnTo>
                    <a:pt x="1744566" y="1486350"/>
                  </a:lnTo>
                  <a:lnTo>
                    <a:pt x="1744566" y="1491745"/>
                  </a:lnTo>
                  <a:close/>
                </a:path>
                <a:path w="5038725" h="1857375">
                  <a:moveTo>
                    <a:pt x="1722995" y="1513324"/>
                  </a:moveTo>
                  <a:lnTo>
                    <a:pt x="1717603" y="1513324"/>
                  </a:lnTo>
                  <a:lnTo>
                    <a:pt x="1717603" y="1491745"/>
                  </a:lnTo>
                  <a:lnTo>
                    <a:pt x="1722995" y="1491745"/>
                  </a:lnTo>
                  <a:lnTo>
                    <a:pt x="1722995" y="1513324"/>
                  </a:lnTo>
                  <a:close/>
                </a:path>
                <a:path w="5038725" h="1857375">
                  <a:moveTo>
                    <a:pt x="1493802" y="1486350"/>
                  </a:moveTo>
                  <a:lnTo>
                    <a:pt x="1488409" y="1486350"/>
                  </a:lnTo>
                  <a:lnTo>
                    <a:pt x="1488409" y="1464771"/>
                  </a:lnTo>
                  <a:lnTo>
                    <a:pt x="1493802" y="1464771"/>
                  </a:lnTo>
                  <a:lnTo>
                    <a:pt x="1493802" y="1486350"/>
                  </a:lnTo>
                  <a:close/>
                </a:path>
                <a:path w="5038725" h="1857375">
                  <a:moveTo>
                    <a:pt x="1515373" y="1491745"/>
                  </a:moveTo>
                  <a:lnTo>
                    <a:pt x="1466838" y="1491745"/>
                  </a:lnTo>
                  <a:lnTo>
                    <a:pt x="1466838" y="1486350"/>
                  </a:lnTo>
                  <a:lnTo>
                    <a:pt x="1515373" y="1486350"/>
                  </a:lnTo>
                  <a:lnTo>
                    <a:pt x="1515373" y="1491745"/>
                  </a:lnTo>
                  <a:close/>
                </a:path>
                <a:path w="5038725" h="1857375">
                  <a:moveTo>
                    <a:pt x="1493802" y="1513324"/>
                  </a:moveTo>
                  <a:lnTo>
                    <a:pt x="1488409" y="1513324"/>
                  </a:lnTo>
                  <a:lnTo>
                    <a:pt x="1488409" y="1491745"/>
                  </a:lnTo>
                  <a:lnTo>
                    <a:pt x="1493802" y="1491745"/>
                  </a:lnTo>
                  <a:lnTo>
                    <a:pt x="1493802" y="1513324"/>
                  </a:lnTo>
                  <a:close/>
                </a:path>
                <a:path w="5038725" h="1857375">
                  <a:moveTo>
                    <a:pt x="1837592" y="1600987"/>
                  </a:moveTo>
                  <a:lnTo>
                    <a:pt x="1832199" y="1600987"/>
                  </a:lnTo>
                  <a:lnTo>
                    <a:pt x="1832199" y="1579409"/>
                  </a:lnTo>
                  <a:lnTo>
                    <a:pt x="1837592" y="1579409"/>
                  </a:lnTo>
                  <a:lnTo>
                    <a:pt x="1837592" y="1600987"/>
                  </a:lnTo>
                  <a:close/>
                </a:path>
                <a:path w="5038725" h="1857375">
                  <a:moveTo>
                    <a:pt x="1859163" y="1606382"/>
                  </a:moveTo>
                  <a:lnTo>
                    <a:pt x="1810628" y="1606382"/>
                  </a:lnTo>
                  <a:lnTo>
                    <a:pt x="1810628" y="1600987"/>
                  </a:lnTo>
                  <a:lnTo>
                    <a:pt x="1859163" y="1600987"/>
                  </a:lnTo>
                  <a:lnTo>
                    <a:pt x="1859163" y="1606382"/>
                  </a:lnTo>
                  <a:close/>
                </a:path>
                <a:path w="5038725" h="1857375">
                  <a:moveTo>
                    <a:pt x="1837592" y="1627961"/>
                  </a:moveTo>
                  <a:lnTo>
                    <a:pt x="1832199" y="1627961"/>
                  </a:lnTo>
                  <a:lnTo>
                    <a:pt x="1832199" y="1606382"/>
                  </a:lnTo>
                  <a:lnTo>
                    <a:pt x="1837592" y="1606382"/>
                  </a:lnTo>
                  <a:lnTo>
                    <a:pt x="1837592" y="1627961"/>
                  </a:lnTo>
                  <a:close/>
                </a:path>
                <a:path w="5038725" h="1857375">
                  <a:moveTo>
                    <a:pt x="1950841" y="1715625"/>
                  </a:moveTo>
                  <a:lnTo>
                    <a:pt x="1945448" y="1715625"/>
                  </a:lnTo>
                  <a:lnTo>
                    <a:pt x="1945448" y="1694046"/>
                  </a:lnTo>
                  <a:lnTo>
                    <a:pt x="1950841" y="1694046"/>
                  </a:lnTo>
                  <a:lnTo>
                    <a:pt x="1950841" y="1715625"/>
                  </a:lnTo>
                  <a:close/>
                </a:path>
                <a:path w="5038725" h="1857375">
                  <a:moveTo>
                    <a:pt x="1972412" y="1721019"/>
                  </a:moveTo>
                  <a:lnTo>
                    <a:pt x="1923877" y="1721019"/>
                  </a:lnTo>
                  <a:lnTo>
                    <a:pt x="1923877" y="1715625"/>
                  </a:lnTo>
                  <a:lnTo>
                    <a:pt x="1972412" y="1715625"/>
                  </a:lnTo>
                  <a:lnTo>
                    <a:pt x="1972412" y="1721019"/>
                  </a:lnTo>
                  <a:close/>
                </a:path>
                <a:path w="5038725" h="1857375">
                  <a:moveTo>
                    <a:pt x="1950841" y="1742598"/>
                  </a:moveTo>
                  <a:lnTo>
                    <a:pt x="1945448" y="1742598"/>
                  </a:lnTo>
                  <a:lnTo>
                    <a:pt x="1945448" y="1721019"/>
                  </a:lnTo>
                  <a:lnTo>
                    <a:pt x="1950841" y="1721019"/>
                  </a:lnTo>
                  <a:lnTo>
                    <a:pt x="1950841" y="1742598"/>
                  </a:lnTo>
                  <a:close/>
                </a:path>
                <a:path w="5038725" h="1857375">
                  <a:moveTo>
                    <a:pt x="942389" y="2810"/>
                  </a:moveTo>
                  <a:lnTo>
                    <a:pt x="893854" y="2810"/>
                  </a:lnTo>
                  <a:lnTo>
                    <a:pt x="893854" y="0"/>
                  </a:lnTo>
                  <a:lnTo>
                    <a:pt x="942389" y="0"/>
                  </a:lnTo>
                  <a:lnTo>
                    <a:pt x="942389" y="2810"/>
                  </a:lnTo>
                  <a:close/>
                </a:path>
                <a:path w="5038725" h="1857375">
                  <a:moveTo>
                    <a:pt x="920818" y="24389"/>
                  </a:moveTo>
                  <a:lnTo>
                    <a:pt x="915425" y="24389"/>
                  </a:lnTo>
                  <a:lnTo>
                    <a:pt x="915425" y="2810"/>
                  </a:lnTo>
                  <a:lnTo>
                    <a:pt x="920818" y="2810"/>
                  </a:lnTo>
                  <a:lnTo>
                    <a:pt x="920818" y="24389"/>
                  </a:lnTo>
                  <a:close/>
                </a:path>
                <a:path w="5038725" h="1857375">
                  <a:moveTo>
                    <a:pt x="713196" y="2810"/>
                  </a:moveTo>
                  <a:lnTo>
                    <a:pt x="664661" y="2810"/>
                  </a:lnTo>
                  <a:lnTo>
                    <a:pt x="664661" y="0"/>
                  </a:lnTo>
                  <a:lnTo>
                    <a:pt x="713196" y="0"/>
                  </a:lnTo>
                  <a:lnTo>
                    <a:pt x="713196" y="2810"/>
                  </a:lnTo>
                  <a:close/>
                </a:path>
                <a:path w="5038725" h="1857375">
                  <a:moveTo>
                    <a:pt x="691625" y="24389"/>
                  </a:moveTo>
                  <a:lnTo>
                    <a:pt x="686232" y="24389"/>
                  </a:lnTo>
                  <a:lnTo>
                    <a:pt x="686232" y="2810"/>
                  </a:lnTo>
                  <a:lnTo>
                    <a:pt x="691625" y="2810"/>
                  </a:lnTo>
                  <a:lnTo>
                    <a:pt x="691625" y="24389"/>
                  </a:lnTo>
                  <a:close/>
                </a:path>
                <a:path w="5038725" h="1857375">
                  <a:moveTo>
                    <a:pt x="484002" y="2810"/>
                  </a:moveTo>
                  <a:lnTo>
                    <a:pt x="435467" y="2810"/>
                  </a:lnTo>
                  <a:lnTo>
                    <a:pt x="435467" y="0"/>
                  </a:lnTo>
                  <a:lnTo>
                    <a:pt x="484002" y="0"/>
                  </a:lnTo>
                  <a:lnTo>
                    <a:pt x="484002" y="2810"/>
                  </a:lnTo>
                  <a:close/>
                </a:path>
                <a:path w="5038725" h="1857375">
                  <a:moveTo>
                    <a:pt x="462431" y="24389"/>
                  </a:moveTo>
                  <a:lnTo>
                    <a:pt x="457038" y="24389"/>
                  </a:lnTo>
                  <a:lnTo>
                    <a:pt x="457038" y="2810"/>
                  </a:lnTo>
                  <a:lnTo>
                    <a:pt x="462431" y="2810"/>
                  </a:lnTo>
                  <a:lnTo>
                    <a:pt x="462431" y="24389"/>
                  </a:lnTo>
                  <a:close/>
                </a:path>
                <a:path w="5038725" h="1857375">
                  <a:moveTo>
                    <a:pt x="1035415" y="112053"/>
                  </a:moveTo>
                  <a:lnTo>
                    <a:pt x="1030022" y="112053"/>
                  </a:lnTo>
                  <a:lnTo>
                    <a:pt x="1030022" y="90474"/>
                  </a:lnTo>
                  <a:lnTo>
                    <a:pt x="1035415" y="90474"/>
                  </a:lnTo>
                  <a:lnTo>
                    <a:pt x="1035415" y="112053"/>
                  </a:lnTo>
                  <a:close/>
                </a:path>
                <a:path w="5038725" h="1857375">
                  <a:moveTo>
                    <a:pt x="1056986" y="117447"/>
                  </a:moveTo>
                  <a:lnTo>
                    <a:pt x="1008451" y="117447"/>
                  </a:lnTo>
                  <a:lnTo>
                    <a:pt x="1008451" y="112053"/>
                  </a:lnTo>
                  <a:lnTo>
                    <a:pt x="1056986" y="112053"/>
                  </a:lnTo>
                  <a:lnTo>
                    <a:pt x="1056986" y="117447"/>
                  </a:lnTo>
                  <a:close/>
                </a:path>
                <a:path w="5038725" h="1857375">
                  <a:moveTo>
                    <a:pt x="1035415" y="139026"/>
                  </a:moveTo>
                  <a:lnTo>
                    <a:pt x="1030022" y="139026"/>
                  </a:lnTo>
                  <a:lnTo>
                    <a:pt x="1030022" y="117447"/>
                  </a:lnTo>
                  <a:lnTo>
                    <a:pt x="1035415" y="117447"/>
                  </a:lnTo>
                  <a:lnTo>
                    <a:pt x="1035415" y="139026"/>
                  </a:lnTo>
                  <a:close/>
                </a:path>
                <a:path w="5038725" h="1857375">
                  <a:moveTo>
                    <a:pt x="806221" y="112053"/>
                  </a:moveTo>
                  <a:lnTo>
                    <a:pt x="800828" y="112053"/>
                  </a:lnTo>
                  <a:lnTo>
                    <a:pt x="800828" y="90474"/>
                  </a:lnTo>
                  <a:lnTo>
                    <a:pt x="806221" y="90474"/>
                  </a:lnTo>
                  <a:lnTo>
                    <a:pt x="806221" y="112053"/>
                  </a:lnTo>
                  <a:close/>
                </a:path>
                <a:path w="5038725" h="1857375">
                  <a:moveTo>
                    <a:pt x="827792" y="117447"/>
                  </a:moveTo>
                  <a:lnTo>
                    <a:pt x="779257" y="117447"/>
                  </a:lnTo>
                  <a:lnTo>
                    <a:pt x="779257" y="112053"/>
                  </a:lnTo>
                  <a:lnTo>
                    <a:pt x="827792" y="112053"/>
                  </a:lnTo>
                  <a:lnTo>
                    <a:pt x="827792" y="117447"/>
                  </a:lnTo>
                  <a:close/>
                </a:path>
                <a:path w="5038725" h="1857375">
                  <a:moveTo>
                    <a:pt x="806221" y="139026"/>
                  </a:moveTo>
                  <a:lnTo>
                    <a:pt x="800828" y="139026"/>
                  </a:lnTo>
                  <a:lnTo>
                    <a:pt x="800828" y="117447"/>
                  </a:lnTo>
                  <a:lnTo>
                    <a:pt x="806221" y="117447"/>
                  </a:lnTo>
                  <a:lnTo>
                    <a:pt x="806221" y="139026"/>
                  </a:lnTo>
                  <a:close/>
                </a:path>
                <a:path w="5038725" h="1857375">
                  <a:moveTo>
                    <a:pt x="577028" y="112053"/>
                  </a:moveTo>
                  <a:lnTo>
                    <a:pt x="571635" y="112053"/>
                  </a:lnTo>
                  <a:lnTo>
                    <a:pt x="571635" y="90474"/>
                  </a:lnTo>
                  <a:lnTo>
                    <a:pt x="577028" y="90474"/>
                  </a:lnTo>
                  <a:lnTo>
                    <a:pt x="577028" y="112053"/>
                  </a:lnTo>
                  <a:close/>
                </a:path>
                <a:path w="5038725" h="1857375">
                  <a:moveTo>
                    <a:pt x="598599" y="117447"/>
                  </a:moveTo>
                  <a:lnTo>
                    <a:pt x="550064" y="117447"/>
                  </a:lnTo>
                  <a:lnTo>
                    <a:pt x="550064" y="112053"/>
                  </a:lnTo>
                  <a:lnTo>
                    <a:pt x="598599" y="112053"/>
                  </a:lnTo>
                  <a:lnTo>
                    <a:pt x="598599" y="117447"/>
                  </a:lnTo>
                  <a:close/>
                </a:path>
                <a:path w="5038725" h="1857375">
                  <a:moveTo>
                    <a:pt x="577028" y="139026"/>
                  </a:moveTo>
                  <a:lnTo>
                    <a:pt x="571635" y="139026"/>
                  </a:lnTo>
                  <a:lnTo>
                    <a:pt x="571635" y="117447"/>
                  </a:lnTo>
                  <a:lnTo>
                    <a:pt x="577028" y="117447"/>
                  </a:lnTo>
                  <a:lnTo>
                    <a:pt x="577028" y="139026"/>
                  </a:lnTo>
                  <a:close/>
                </a:path>
                <a:path w="5038725" h="1857375">
                  <a:moveTo>
                    <a:pt x="347834" y="112053"/>
                  </a:moveTo>
                  <a:lnTo>
                    <a:pt x="342442" y="112053"/>
                  </a:lnTo>
                  <a:lnTo>
                    <a:pt x="342442" y="90474"/>
                  </a:lnTo>
                  <a:lnTo>
                    <a:pt x="347834" y="90474"/>
                  </a:lnTo>
                  <a:lnTo>
                    <a:pt x="347834" y="112053"/>
                  </a:lnTo>
                  <a:close/>
                </a:path>
                <a:path w="5038725" h="1857375">
                  <a:moveTo>
                    <a:pt x="369405" y="117447"/>
                  </a:moveTo>
                  <a:lnTo>
                    <a:pt x="320870" y="117447"/>
                  </a:lnTo>
                  <a:lnTo>
                    <a:pt x="320870" y="112053"/>
                  </a:lnTo>
                  <a:lnTo>
                    <a:pt x="369405" y="112053"/>
                  </a:lnTo>
                  <a:lnTo>
                    <a:pt x="369405" y="117447"/>
                  </a:lnTo>
                  <a:close/>
                </a:path>
                <a:path w="5038725" h="1857375">
                  <a:moveTo>
                    <a:pt x="347834" y="139026"/>
                  </a:moveTo>
                  <a:lnTo>
                    <a:pt x="342442" y="139026"/>
                  </a:lnTo>
                  <a:lnTo>
                    <a:pt x="342442" y="117447"/>
                  </a:lnTo>
                  <a:lnTo>
                    <a:pt x="347834" y="117447"/>
                  </a:lnTo>
                  <a:lnTo>
                    <a:pt x="347834" y="139026"/>
                  </a:lnTo>
                  <a:close/>
                </a:path>
                <a:path w="5038725" h="1857375">
                  <a:moveTo>
                    <a:pt x="920818" y="226690"/>
                  </a:moveTo>
                  <a:lnTo>
                    <a:pt x="915425" y="226690"/>
                  </a:lnTo>
                  <a:lnTo>
                    <a:pt x="915425" y="205111"/>
                  </a:lnTo>
                  <a:lnTo>
                    <a:pt x="920818" y="205111"/>
                  </a:lnTo>
                  <a:lnTo>
                    <a:pt x="920818" y="226690"/>
                  </a:lnTo>
                  <a:close/>
                </a:path>
                <a:path w="5038725" h="1857375">
                  <a:moveTo>
                    <a:pt x="942389" y="232085"/>
                  </a:moveTo>
                  <a:lnTo>
                    <a:pt x="893854" y="232085"/>
                  </a:lnTo>
                  <a:lnTo>
                    <a:pt x="893854" y="226690"/>
                  </a:lnTo>
                  <a:lnTo>
                    <a:pt x="942389" y="226690"/>
                  </a:lnTo>
                  <a:lnTo>
                    <a:pt x="942389" y="232085"/>
                  </a:lnTo>
                  <a:close/>
                </a:path>
                <a:path w="5038725" h="1857375">
                  <a:moveTo>
                    <a:pt x="920818" y="253663"/>
                  </a:moveTo>
                  <a:lnTo>
                    <a:pt x="915425" y="253663"/>
                  </a:lnTo>
                  <a:lnTo>
                    <a:pt x="915425" y="232085"/>
                  </a:lnTo>
                  <a:lnTo>
                    <a:pt x="920818" y="232085"/>
                  </a:lnTo>
                  <a:lnTo>
                    <a:pt x="920818" y="253663"/>
                  </a:lnTo>
                  <a:close/>
                </a:path>
                <a:path w="5038725" h="1857375">
                  <a:moveTo>
                    <a:pt x="691625" y="226690"/>
                  </a:moveTo>
                  <a:lnTo>
                    <a:pt x="686232" y="226690"/>
                  </a:lnTo>
                  <a:lnTo>
                    <a:pt x="686232" y="205111"/>
                  </a:lnTo>
                  <a:lnTo>
                    <a:pt x="691625" y="205111"/>
                  </a:lnTo>
                  <a:lnTo>
                    <a:pt x="691625" y="226690"/>
                  </a:lnTo>
                  <a:close/>
                </a:path>
                <a:path w="5038725" h="1857375">
                  <a:moveTo>
                    <a:pt x="713196" y="232085"/>
                  </a:moveTo>
                  <a:lnTo>
                    <a:pt x="664661" y="232085"/>
                  </a:lnTo>
                  <a:lnTo>
                    <a:pt x="664661" y="226690"/>
                  </a:lnTo>
                  <a:lnTo>
                    <a:pt x="713196" y="226690"/>
                  </a:lnTo>
                  <a:lnTo>
                    <a:pt x="713196" y="232085"/>
                  </a:lnTo>
                  <a:close/>
                </a:path>
                <a:path w="5038725" h="1857375">
                  <a:moveTo>
                    <a:pt x="691625" y="253663"/>
                  </a:moveTo>
                  <a:lnTo>
                    <a:pt x="686232" y="253663"/>
                  </a:lnTo>
                  <a:lnTo>
                    <a:pt x="686232" y="232085"/>
                  </a:lnTo>
                  <a:lnTo>
                    <a:pt x="691625" y="232085"/>
                  </a:lnTo>
                  <a:lnTo>
                    <a:pt x="691625" y="253663"/>
                  </a:lnTo>
                  <a:close/>
                </a:path>
                <a:path w="5038725" h="1857375">
                  <a:moveTo>
                    <a:pt x="462431" y="226690"/>
                  </a:moveTo>
                  <a:lnTo>
                    <a:pt x="457038" y="226690"/>
                  </a:lnTo>
                  <a:lnTo>
                    <a:pt x="457038" y="205111"/>
                  </a:lnTo>
                  <a:lnTo>
                    <a:pt x="462431" y="205111"/>
                  </a:lnTo>
                  <a:lnTo>
                    <a:pt x="462431" y="226690"/>
                  </a:lnTo>
                  <a:close/>
                </a:path>
                <a:path w="5038725" h="1857375">
                  <a:moveTo>
                    <a:pt x="484002" y="232085"/>
                  </a:moveTo>
                  <a:lnTo>
                    <a:pt x="435467" y="232085"/>
                  </a:lnTo>
                  <a:lnTo>
                    <a:pt x="435467" y="226690"/>
                  </a:lnTo>
                  <a:lnTo>
                    <a:pt x="484002" y="226690"/>
                  </a:lnTo>
                  <a:lnTo>
                    <a:pt x="484002" y="232085"/>
                  </a:lnTo>
                  <a:close/>
                </a:path>
                <a:path w="5038725" h="1857375">
                  <a:moveTo>
                    <a:pt x="462431" y="253663"/>
                  </a:moveTo>
                  <a:lnTo>
                    <a:pt x="457038" y="253663"/>
                  </a:lnTo>
                  <a:lnTo>
                    <a:pt x="457038" y="232085"/>
                  </a:lnTo>
                  <a:lnTo>
                    <a:pt x="462431" y="232085"/>
                  </a:lnTo>
                  <a:lnTo>
                    <a:pt x="462431" y="253663"/>
                  </a:lnTo>
                  <a:close/>
                </a:path>
                <a:path w="5038725" h="1857375">
                  <a:moveTo>
                    <a:pt x="233238" y="226690"/>
                  </a:moveTo>
                  <a:lnTo>
                    <a:pt x="227845" y="226690"/>
                  </a:lnTo>
                  <a:lnTo>
                    <a:pt x="227845" y="205111"/>
                  </a:lnTo>
                  <a:lnTo>
                    <a:pt x="233238" y="205111"/>
                  </a:lnTo>
                  <a:lnTo>
                    <a:pt x="233238" y="226690"/>
                  </a:lnTo>
                  <a:close/>
                </a:path>
                <a:path w="5038725" h="1857375">
                  <a:moveTo>
                    <a:pt x="254809" y="232085"/>
                  </a:moveTo>
                  <a:lnTo>
                    <a:pt x="206274" y="232085"/>
                  </a:lnTo>
                  <a:lnTo>
                    <a:pt x="206274" y="226690"/>
                  </a:lnTo>
                  <a:lnTo>
                    <a:pt x="254809" y="226690"/>
                  </a:lnTo>
                  <a:lnTo>
                    <a:pt x="254809" y="232085"/>
                  </a:lnTo>
                  <a:close/>
                </a:path>
                <a:path w="5038725" h="1857375">
                  <a:moveTo>
                    <a:pt x="233238" y="253663"/>
                  </a:moveTo>
                  <a:lnTo>
                    <a:pt x="227845" y="253663"/>
                  </a:lnTo>
                  <a:lnTo>
                    <a:pt x="227845" y="232085"/>
                  </a:lnTo>
                  <a:lnTo>
                    <a:pt x="233238" y="232085"/>
                  </a:lnTo>
                  <a:lnTo>
                    <a:pt x="233238" y="253663"/>
                  </a:lnTo>
                  <a:close/>
                </a:path>
                <a:path w="5038725" h="1857375">
                  <a:moveTo>
                    <a:pt x="1035415" y="341327"/>
                  </a:moveTo>
                  <a:lnTo>
                    <a:pt x="1030022" y="341327"/>
                  </a:lnTo>
                  <a:lnTo>
                    <a:pt x="1030022" y="319748"/>
                  </a:lnTo>
                  <a:lnTo>
                    <a:pt x="1035415" y="319748"/>
                  </a:lnTo>
                  <a:lnTo>
                    <a:pt x="1035415" y="341327"/>
                  </a:lnTo>
                  <a:close/>
                </a:path>
                <a:path w="5038725" h="1857375">
                  <a:moveTo>
                    <a:pt x="1056986" y="346722"/>
                  </a:moveTo>
                  <a:lnTo>
                    <a:pt x="1008451" y="346722"/>
                  </a:lnTo>
                  <a:lnTo>
                    <a:pt x="1008451" y="341327"/>
                  </a:lnTo>
                  <a:lnTo>
                    <a:pt x="1056986" y="341327"/>
                  </a:lnTo>
                  <a:lnTo>
                    <a:pt x="1056986" y="346722"/>
                  </a:lnTo>
                  <a:close/>
                </a:path>
                <a:path w="5038725" h="1857375">
                  <a:moveTo>
                    <a:pt x="1035415" y="368301"/>
                  </a:moveTo>
                  <a:lnTo>
                    <a:pt x="1030022" y="368301"/>
                  </a:lnTo>
                  <a:lnTo>
                    <a:pt x="1030022" y="346722"/>
                  </a:lnTo>
                  <a:lnTo>
                    <a:pt x="1035415" y="346722"/>
                  </a:lnTo>
                  <a:lnTo>
                    <a:pt x="1035415" y="368301"/>
                  </a:lnTo>
                  <a:close/>
                </a:path>
                <a:path w="5038725" h="1857375">
                  <a:moveTo>
                    <a:pt x="806221" y="341327"/>
                  </a:moveTo>
                  <a:lnTo>
                    <a:pt x="800828" y="341327"/>
                  </a:lnTo>
                  <a:lnTo>
                    <a:pt x="800828" y="319748"/>
                  </a:lnTo>
                  <a:lnTo>
                    <a:pt x="806221" y="319748"/>
                  </a:lnTo>
                  <a:lnTo>
                    <a:pt x="806221" y="341327"/>
                  </a:lnTo>
                  <a:close/>
                </a:path>
                <a:path w="5038725" h="1857375">
                  <a:moveTo>
                    <a:pt x="827792" y="346722"/>
                  </a:moveTo>
                  <a:lnTo>
                    <a:pt x="779257" y="346722"/>
                  </a:lnTo>
                  <a:lnTo>
                    <a:pt x="779257" y="341327"/>
                  </a:lnTo>
                  <a:lnTo>
                    <a:pt x="827792" y="341327"/>
                  </a:lnTo>
                  <a:lnTo>
                    <a:pt x="827792" y="346722"/>
                  </a:lnTo>
                  <a:close/>
                </a:path>
                <a:path w="5038725" h="1857375">
                  <a:moveTo>
                    <a:pt x="806221" y="368301"/>
                  </a:moveTo>
                  <a:lnTo>
                    <a:pt x="800828" y="368301"/>
                  </a:lnTo>
                  <a:lnTo>
                    <a:pt x="800828" y="346722"/>
                  </a:lnTo>
                  <a:lnTo>
                    <a:pt x="806221" y="346722"/>
                  </a:lnTo>
                  <a:lnTo>
                    <a:pt x="806221" y="368301"/>
                  </a:lnTo>
                  <a:close/>
                </a:path>
                <a:path w="5038725" h="1857375">
                  <a:moveTo>
                    <a:pt x="577028" y="341327"/>
                  </a:moveTo>
                  <a:lnTo>
                    <a:pt x="571635" y="341327"/>
                  </a:lnTo>
                  <a:lnTo>
                    <a:pt x="571635" y="319748"/>
                  </a:lnTo>
                  <a:lnTo>
                    <a:pt x="577028" y="319748"/>
                  </a:lnTo>
                  <a:lnTo>
                    <a:pt x="577028" y="341327"/>
                  </a:lnTo>
                  <a:close/>
                </a:path>
                <a:path w="5038725" h="1857375">
                  <a:moveTo>
                    <a:pt x="598599" y="346722"/>
                  </a:moveTo>
                  <a:lnTo>
                    <a:pt x="550064" y="346722"/>
                  </a:lnTo>
                  <a:lnTo>
                    <a:pt x="550064" y="341327"/>
                  </a:lnTo>
                  <a:lnTo>
                    <a:pt x="598599" y="341327"/>
                  </a:lnTo>
                  <a:lnTo>
                    <a:pt x="598599" y="346722"/>
                  </a:lnTo>
                  <a:close/>
                </a:path>
                <a:path w="5038725" h="1857375">
                  <a:moveTo>
                    <a:pt x="577028" y="368301"/>
                  </a:moveTo>
                  <a:lnTo>
                    <a:pt x="571635" y="368301"/>
                  </a:lnTo>
                  <a:lnTo>
                    <a:pt x="571635" y="346722"/>
                  </a:lnTo>
                  <a:lnTo>
                    <a:pt x="577028" y="346722"/>
                  </a:lnTo>
                  <a:lnTo>
                    <a:pt x="577028" y="368301"/>
                  </a:lnTo>
                  <a:close/>
                </a:path>
                <a:path w="5038725" h="1857375">
                  <a:moveTo>
                    <a:pt x="347834" y="341327"/>
                  </a:moveTo>
                  <a:lnTo>
                    <a:pt x="342442" y="341327"/>
                  </a:lnTo>
                  <a:lnTo>
                    <a:pt x="342442" y="319748"/>
                  </a:lnTo>
                  <a:lnTo>
                    <a:pt x="347834" y="319748"/>
                  </a:lnTo>
                  <a:lnTo>
                    <a:pt x="347834" y="341327"/>
                  </a:lnTo>
                  <a:close/>
                </a:path>
                <a:path w="5038725" h="1857375">
                  <a:moveTo>
                    <a:pt x="369405" y="346722"/>
                  </a:moveTo>
                  <a:lnTo>
                    <a:pt x="320870" y="346722"/>
                  </a:lnTo>
                  <a:lnTo>
                    <a:pt x="320870" y="341327"/>
                  </a:lnTo>
                  <a:lnTo>
                    <a:pt x="369405" y="341327"/>
                  </a:lnTo>
                  <a:lnTo>
                    <a:pt x="369405" y="346722"/>
                  </a:lnTo>
                  <a:close/>
                </a:path>
                <a:path w="5038725" h="1857375">
                  <a:moveTo>
                    <a:pt x="347834" y="368301"/>
                  </a:moveTo>
                  <a:lnTo>
                    <a:pt x="342442" y="368301"/>
                  </a:lnTo>
                  <a:lnTo>
                    <a:pt x="342442" y="346722"/>
                  </a:lnTo>
                  <a:lnTo>
                    <a:pt x="347834" y="346722"/>
                  </a:lnTo>
                  <a:lnTo>
                    <a:pt x="347834" y="368301"/>
                  </a:lnTo>
                  <a:close/>
                </a:path>
                <a:path w="5038725" h="1857375">
                  <a:moveTo>
                    <a:pt x="920818" y="455964"/>
                  </a:moveTo>
                  <a:lnTo>
                    <a:pt x="915425" y="455964"/>
                  </a:lnTo>
                  <a:lnTo>
                    <a:pt x="915425" y="434386"/>
                  </a:lnTo>
                  <a:lnTo>
                    <a:pt x="920818" y="434386"/>
                  </a:lnTo>
                  <a:lnTo>
                    <a:pt x="920818" y="455964"/>
                  </a:lnTo>
                  <a:close/>
                </a:path>
                <a:path w="5038725" h="1857375">
                  <a:moveTo>
                    <a:pt x="942389" y="461359"/>
                  </a:moveTo>
                  <a:lnTo>
                    <a:pt x="893854" y="461359"/>
                  </a:lnTo>
                  <a:lnTo>
                    <a:pt x="893854" y="455964"/>
                  </a:lnTo>
                  <a:lnTo>
                    <a:pt x="942389" y="455964"/>
                  </a:lnTo>
                  <a:lnTo>
                    <a:pt x="942389" y="461359"/>
                  </a:lnTo>
                  <a:close/>
                </a:path>
                <a:path w="5038725" h="1857375">
                  <a:moveTo>
                    <a:pt x="920818" y="482938"/>
                  </a:moveTo>
                  <a:lnTo>
                    <a:pt x="915425" y="482938"/>
                  </a:lnTo>
                  <a:lnTo>
                    <a:pt x="915425" y="461359"/>
                  </a:lnTo>
                  <a:lnTo>
                    <a:pt x="920818" y="461359"/>
                  </a:lnTo>
                  <a:lnTo>
                    <a:pt x="920818" y="482938"/>
                  </a:lnTo>
                  <a:close/>
                </a:path>
                <a:path w="5038725" h="1857375">
                  <a:moveTo>
                    <a:pt x="691625" y="455964"/>
                  </a:moveTo>
                  <a:lnTo>
                    <a:pt x="686232" y="455964"/>
                  </a:lnTo>
                  <a:lnTo>
                    <a:pt x="686232" y="434386"/>
                  </a:lnTo>
                  <a:lnTo>
                    <a:pt x="691625" y="434386"/>
                  </a:lnTo>
                  <a:lnTo>
                    <a:pt x="691625" y="455964"/>
                  </a:lnTo>
                  <a:close/>
                </a:path>
                <a:path w="5038725" h="1857375">
                  <a:moveTo>
                    <a:pt x="713196" y="461359"/>
                  </a:moveTo>
                  <a:lnTo>
                    <a:pt x="664661" y="461359"/>
                  </a:lnTo>
                  <a:lnTo>
                    <a:pt x="664661" y="455964"/>
                  </a:lnTo>
                  <a:lnTo>
                    <a:pt x="713196" y="455964"/>
                  </a:lnTo>
                  <a:lnTo>
                    <a:pt x="713196" y="461359"/>
                  </a:lnTo>
                  <a:close/>
                </a:path>
                <a:path w="5038725" h="1857375">
                  <a:moveTo>
                    <a:pt x="691625" y="482938"/>
                  </a:moveTo>
                  <a:lnTo>
                    <a:pt x="686232" y="482938"/>
                  </a:lnTo>
                  <a:lnTo>
                    <a:pt x="686232" y="461359"/>
                  </a:lnTo>
                  <a:lnTo>
                    <a:pt x="691625" y="461359"/>
                  </a:lnTo>
                  <a:lnTo>
                    <a:pt x="691625" y="482938"/>
                  </a:lnTo>
                  <a:close/>
                </a:path>
                <a:path w="5038725" h="1857375">
                  <a:moveTo>
                    <a:pt x="462431" y="455964"/>
                  </a:moveTo>
                  <a:lnTo>
                    <a:pt x="457038" y="455964"/>
                  </a:lnTo>
                  <a:lnTo>
                    <a:pt x="457038" y="434386"/>
                  </a:lnTo>
                  <a:lnTo>
                    <a:pt x="462431" y="434386"/>
                  </a:lnTo>
                  <a:lnTo>
                    <a:pt x="462431" y="455964"/>
                  </a:lnTo>
                  <a:close/>
                </a:path>
                <a:path w="5038725" h="1857375">
                  <a:moveTo>
                    <a:pt x="484002" y="461359"/>
                  </a:moveTo>
                  <a:lnTo>
                    <a:pt x="435467" y="461359"/>
                  </a:lnTo>
                  <a:lnTo>
                    <a:pt x="435467" y="455964"/>
                  </a:lnTo>
                  <a:lnTo>
                    <a:pt x="484002" y="455964"/>
                  </a:lnTo>
                  <a:lnTo>
                    <a:pt x="484002" y="461359"/>
                  </a:lnTo>
                  <a:close/>
                </a:path>
                <a:path w="5038725" h="1857375">
                  <a:moveTo>
                    <a:pt x="462431" y="482938"/>
                  </a:moveTo>
                  <a:lnTo>
                    <a:pt x="457038" y="482938"/>
                  </a:lnTo>
                  <a:lnTo>
                    <a:pt x="457038" y="461359"/>
                  </a:lnTo>
                  <a:lnTo>
                    <a:pt x="462431" y="461359"/>
                  </a:lnTo>
                  <a:lnTo>
                    <a:pt x="462431" y="482938"/>
                  </a:lnTo>
                  <a:close/>
                </a:path>
                <a:path w="5038725" h="1857375">
                  <a:moveTo>
                    <a:pt x="233238" y="455964"/>
                  </a:moveTo>
                  <a:lnTo>
                    <a:pt x="227845" y="455964"/>
                  </a:lnTo>
                  <a:lnTo>
                    <a:pt x="227845" y="434386"/>
                  </a:lnTo>
                  <a:lnTo>
                    <a:pt x="233238" y="434386"/>
                  </a:lnTo>
                  <a:lnTo>
                    <a:pt x="233238" y="455964"/>
                  </a:lnTo>
                  <a:close/>
                </a:path>
                <a:path w="5038725" h="1857375">
                  <a:moveTo>
                    <a:pt x="254809" y="461359"/>
                  </a:moveTo>
                  <a:lnTo>
                    <a:pt x="206274" y="461359"/>
                  </a:lnTo>
                  <a:lnTo>
                    <a:pt x="206274" y="455964"/>
                  </a:lnTo>
                  <a:lnTo>
                    <a:pt x="254809" y="455964"/>
                  </a:lnTo>
                  <a:lnTo>
                    <a:pt x="254809" y="461359"/>
                  </a:lnTo>
                  <a:close/>
                </a:path>
                <a:path w="5038725" h="1857375">
                  <a:moveTo>
                    <a:pt x="233238" y="482938"/>
                  </a:moveTo>
                  <a:lnTo>
                    <a:pt x="227845" y="482938"/>
                  </a:lnTo>
                  <a:lnTo>
                    <a:pt x="227845" y="461359"/>
                  </a:lnTo>
                  <a:lnTo>
                    <a:pt x="233238" y="461359"/>
                  </a:lnTo>
                  <a:lnTo>
                    <a:pt x="233238" y="482938"/>
                  </a:lnTo>
                  <a:close/>
                </a:path>
                <a:path w="5038725" h="1857375">
                  <a:moveTo>
                    <a:pt x="1035415" y="570601"/>
                  </a:moveTo>
                  <a:lnTo>
                    <a:pt x="1030022" y="570601"/>
                  </a:lnTo>
                  <a:lnTo>
                    <a:pt x="1030022" y="549023"/>
                  </a:lnTo>
                  <a:lnTo>
                    <a:pt x="1035415" y="549023"/>
                  </a:lnTo>
                  <a:lnTo>
                    <a:pt x="1035415" y="570601"/>
                  </a:lnTo>
                  <a:close/>
                </a:path>
                <a:path w="5038725" h="1857375">
                  <a:moveTo>
                    <a:pt x="1056986" y="575996"/>
                  </a:moveTo>
                  <a:lnTo>
                    <a:pt x="1008451" y="575996"/>
                  </a:lnTo>
                  <a:lnTo>
                    <a:pt x="1008451" y="570601"/>
                  </a:lnTo>
                  <a:lnTo>
                    <a:pt x="1056986" y="570601"/>
                  </a:lnTo>
                  <a:lnTo>
                    <a:pt x="1056986" y="575996"/>
                  </a:lnTo>
                  <a:close/>
                </a:path>
                <a:path w="5038725" h="1857375">
                  <a:moveTo>
                    <a:pt x="1035415" y="597575"/>
                  </a:moveTo>
                  <a:lnTo>
                    <a:pt x="1030022" y="597575"/>
                  </a:lnTo>
                  <a:lnTo>
                    <a:pt x="1030022" y="575996"/>
                  </a:lnTo>
                  <a:lnTo>
                    <a:pt x="1035415" y="575996"/>
                  </a:lnTo>
                  <a:lnTo>
                    <a:pt x="1035415" y="597575"/>
                  </a:lnTo>
                  <a:close/>
                </a:path>
                <a:path w="5038725" h="1857375">
                  <a:moveTo>
                    <a:pt x="806221" y="570601"/>
                  </a:moveTo>
                  <a:lnTo>
                    <a:pt x="800828" y="570601"/>
                  </a:lnTo>
                  <a:lnTo>
                    <a:pt x="800828" y="549023"/>
                  </a:lnTo>
                  <a:lnTo>
                    <a:pt x="806221" y="549023"/>
                  </a:lnTo>
                  <a:lnTo>
                    <a:pt x="806221" y="570601"/>
                  </a:lnTo>
                  <a:close/>
                </a:path>
                <a:path w="5038725" h="1857375">
                  <a:moveTo>
                    <a:pt x="827792" y="575996"/>
                  </a:moveTo>
                  <a:lnTo>
                    <a:pt x="779257" y="575996"/>
                  </a:lnTo>
                  <a:lnTo>
                    <a:pt x="779257" y="570601"/>
                  </a:lnTo>
                  <a:lnTo>
                    <a:pt x="827792" y="570601"/>
                  </a:lnTo>
                  <a:lnTo>
                    <a:pt x="827792" y="575996"/>
                  </a:lnTo>
                  <a:close/>
                </a:path>
                <a:path w="5038725" h="1857375">
                  <a:moveTo>
                    <a:pt x="806221" y="597575"/>
                  </a:moveTo>
                  <a:lnTo>
                    <a:pt x="800828" y="597575"/>
                  </a:lnTo>
                  <a:lnTo>
                    <a:pt x="800828" y="575996"/>
                  </a:lnTo>
                  <a:lnTo>
                    <a:pt x="806221" y="575996"/>
                  </a:lnTo>
                  <a:lnTo>
                    <a:pt x="806221" y="597575"/>
                  </a:lnTo>
                  <a:close/>
                </a:path>
                <a:path w="5038725" h="1857375">
                  <a:moveTo>
                    <a:pt x="577028" y="570601"/>
                  </a:moveTo>
                  <a:lnTo>
                    <a:pt x="571635" y="570601"/>
                  </a:lnTo>
                  <a:lnTo>
                    <a:pt x="571635" y="549023"/>
                  </a:lnTo>
                  <a:lnTo>
                    <a:pt x="577028" y="549023"/>
                  </a:lnTo>
                  <a:lnTo>
                    <a:pt x="577028" y="570601"/>
                  </a:lnTo>
                  <a:close/>
                </a:path>
                <a:path w="5038725" h="1857375">
                  <a:moveTo>
                    <a:pt x="598599" y="575996"/>
                  </a:moveTo>
                  <a:lnTo>
                    <a:pt x="550064" y="575996"/>
                  </a:lnTo>
                  <a:lnTo>
                    <a:pt x="550064" y="570601"/>
                  </a:lnTo>
                  <a:lnTo>
                    <a:pt x="598599" y="570601"/>
                  </a:lnTo>
                  <a:lnTo>
                    <a:pt x="598599" y="575996"/>
                  </a:lnTo>
                  <a:close/>
                </a:path>
                <a:path w="5038725" h="1857375">
                  <a:moveTo>
                    <a:pt x="577028" y="597575"/>
                  </a:moveTo>
                  <a:lnTo>
                    <a:pt x="571635" y="597575"/>
                  </a:lnTo>
                  <a:lnTo>
                    <a:pt x="571635" y="575996"/>
                  </a:lnTo>
                  <a:lnTo>
                    <a:pt x="577028" y="575996"/>
                  </a:lnTo>
                  <a:lnTo>
                    <a:pt x="577028" y="597575"/>
                  </a:lnTo>
                  <a:close/>
                </a:path>
                <a:path w="5038725" h="1857375">
                  <a:moveTo>
                    <a:pt x="347834" y="570601"/>
                  </a:moveTo>
                  <a:lnTo>
                    <a:pt x="342442" y="570601"/>
                  </a:lnTo>
                  <a:lnTo>
                    <a:pt x="342442" y="549023"/>
                  </a:lnTo>
                  <a:lnTo>
                    <a:pt x="347834" y="549023"/>
                  </a:lnTo>
                  <a:lnTo>
                    <a:pt x="347834" y="570601"/>
                  </a:lnTo>
                  <a:close/>
                </a:path>
                <a:path w="5038725" h="1857375">
                  <a:moveTo>
                    <a:pt x="369405" y="575996"/>
                  </a:moveTo>
                  <a:lnTo>
                    <a:pt x="320870" y="575996"/>
                  </a:lnTo>
                  <a:lnTo>
                    <a:pt x="320870" y="570601"/>
                  </a:lnTo>
                  <a:lnTo>
                    <a:pt x="369405" y="570601"/>
                  </a:lnTo>
                  <a:lnTo>
                    <a:pt x="369405" y="575996"/>
                  </a:lnTo>
                  <a:close/>
                </a:path>
                <a:path w="5038725" h="1857375">
                  <a:moveTo>
                    <a:pt x="347834" y="597575"/>
                  </a:moveTo>
                  <a:lnTo>
                    <a:pt x="342442" y="597575"/>
                  </a:lnTo>
                  <a:lnTo>
                    <a:pt x="342442" y="575996"/>
                  </a:lnTo>
                  <a:lnTo>
                    <a:pt x="347834" y="575996"/>
                  </a:lnTo>
                  <a:lnTo>
                    <a:pt x="347834" y="597575"/>
                  </a:lnTo>
                  <a:close/>
                </a:path>
                <a:path w="5038725" h="1857375">
                  <a:moveTo>
                    <a:pt x="920818" y="685239"/>
                  </a:moveTo>
                  <a:lnTo>
                    <a:pt x="915425" y="685239"/>
                  </a:lnTo>
                  <a:lnTo>
                    <a:pt x="915425" y="663660"/>
                  </a:lnTo>
                  <a:lnTo>
                    <a:pt x="920818" y="663660"/>
                  </a:lnTo>
                  <a:lnTo>
                    <a:pt x="920818" y="685239"/>
                  </a:lnTo>
                  <a:close/>
                </a:path>
                <a:path w="5038725" h="1857375">
                  <a:moveTo>
                    <a:pt x="942389" y="690633"/>
                  </a:moveTo>
                  <a:lnTo>
                    <a:pt x="893854" y="690633"/>
                  </a:lnTo>
                  <a:lnTo>
                    <a:pt x="893854" y="685239"/>
                  </a:lnTo>
                  <a:lnTo>
                    <a:pt x="942389" y="685239"/>
                  </a:lnTo>
                  <a:lnTo>
                    <a:pt x="942389" y="690633"/>
                  </a:lnTo>
                  <a:close/>
                </a:path>
                <a:path w="5038725" h="1857375">
                  <a:moveTo>
                    <a:pt x="920818" y="712212"/>
                  </a:moveTo>
                  <a:lnTo>
                    <a:pt x="915425" y="712212"/>
                  </a:lnTo>
                  <a:lnTo>
                    <a:pt x="915425" y="690633"/>
                  </a:lnTo>
                  <a:lnTo>
                    <a:pt x="920818" y="690633"/>
                  </a:lnTo>
                  <a:lnTo>
                    <a:pt x="920818" y="712212"/>
                  </a:lnTo>
                  <a:close/>
                </a:path>
                <a:path w="5038725" h="1857375">
                  <a:moveTo>
                    <a:pt x="691625" y="685239"/>
                  </a:moveTo>
                  <a:lnTo>
                    <a:pt x="686232" y="685239"/>
                  </a:lnTo>
                  <a:lnTo>
                    <a:pt x="686232" y="663660"/>
                  </a:lnTo>
                  <a:lnTo>
                    <a:pt x="691625" y="663660"/>
                  </a:lnTo>
                  <a:lnTo>
                    <a:pt x="691625" y="685239"/>
                  </a:lnTo>
                  <a:close/>
                </a:path>
                <a:path w="5038725" h="1857375">
                  <a:moveTo>
                    <a:pt x="713196" y="690633"/>
                  </a:moveTo>
                  <a:lnTo>
                    <a:pt x="664661" y="690633"/>
                  </a:lnTo>
                  <a:lnTo>
                    <a:pt x="664661" y="685239"/>
                  </a:lnTo>
                  <a:lnTo>
                    <a:pt x="713196" y="685239"/>
                  </a:lnTo>
                  <a:lnTo>
                    <a:pt x="713196" y="690633"/>
                  </a:lnTo>
                  <a:close/>
                </a:path>
                <a:path w="5038725" h="1857375">
                  <a:moveTo>
                    <a:pt x="691625" y="712212"/>
                  </a:moveTo>
                  <a:lnTo>
                    <a:pt x="686232" y="712212"/>
                  </a:lnTo>
                  <a:lnTo>
                    <a:pt x="686232" y="690633"/>
                  </a:lnTo>
                  <a:lnTo>
                    <a:pt x="691625" y="690633"/>
                  </a:lnTo>
                  <a:lnTo>
                    <a:pt x="691625" y="712212"/>
                  </a:lnTo>
                  <a:close/>
                </a:path>
                <a:path w="5038725" h="1857375">
                  <a:moveTo>
                    <a:pt x="462431" y="685239"/>
                  </a:moveTo>
                  <a:lnTo>
                    <a:pt x="457038" y="685239"/>
                  </a:lnTo>
                  <a:lnTo>
                    <a:pt x="457038" y="663660"/>
                  </a:lnTo>
                  <a:lnTo>
                    <a:pt x="462431" y="663660"/>
                  </a:lnTo>
                  <a:lnTo>
                    <a:pt x="462431" y="685239"/>
                  </a:lnTo>
                  <a:close/>
                </a:path>
                <a:path w="5038725" h="1857375">
                  <a:moveTo>
                    <a:pt x="484002" y="690633"/>
                  </a:moveTo>
                  <a:lnTo>
                    <a:pt x="435467" y="690633"/>
                  </a:lnTo>
                  <a:lnTo>
                    <a:pt x="435467" y="685239"/>
                  </a:lnTo>
                  <a:lnTo>
                    <a:pt x="484002" y="685239"/>
                  </a:lnTo>
                  <a:lnTo>
                    <a:pt x="484002" y="690633"/>
                  </a:lnTo>
                  <a:close/>
                </a:path>
                <a:path w="5038725" h="1857375">
                  <a:moveTo>
                    <a:pt x="462431" y="712212"/>
                  </a:moveTo>
                  <a:lnTo>
                    <a:pt x="457038" y="712212"/>
                  </a:lnTo>
                  <a:lnTo>
                    <a:pt x="457038" y="690633"/>
                  </a:lnTo>
                  <a:lnTo>
                    <a:pt x="462431" y="690633"/>
                  </a:lnTo>
                  <a:lnTo>
                    <a:pt x="462431" y="712212"/>
                  </a:lnTo>
                  <a:close/>
                </a:path>
                <a:path w="5038725" h="1857375">
                  <a:moveTo>
                    <a:pt x="233238" y="685239"/>
                  </a:moveTo>
                  <a:lnTo>
                    <a:pt x="227845" y="685239"/>
                  </a:lnTo>
                  <a:lnTo>
                    <a:pt x="227845" y="663660"/>
                  </a:lnTo>
                  <a:lnTo>
                    <a:pt x="233238" y="663660"/>
                  </a:lnTo>
                  <a:lnTo>
                    <a:pt x="233238" y="685239"/>
                  </a:lnTo>
                  <a:close/>
                </a:path>
                <a:path w="5038725" h="1857375">
                  <a:moveTo>
                    <a:pt x="254809" y="690633"/>
                  </a:moveTo>
                  <a:lnTo>
                    <a:pt x="206274" y="690633"/>
                  </a:lnTo>
                  <a:lnTo>
                    <a:pt x="206274" y="685239"/>
                  </a:lnTo>
                  <a:lnTo>
                    <a:pt x="254809" y="685239"/>
                  </a:lnTo>
                  <a:lnTo>
                    <a:pt x="254809" y="690633"/>
                  </a:lnTo>
                  <a:close/>
                </a:path>
                <a:path w="5038725" h="1857375">
                  <a:moveTo>
                    <a:pt x="233238" y="712212"/>
                  </a:moveTo>
                  <a:lnTo>
                    <a:pt x="227845" y="712212"/>
                  </a:lnTo>
                  <a:lnTo>
                    <a:pt x="227845" y="690633"/>
                  </a:lnTo>
                  <a:lnTo>
                    <a:pt x="233238" y="690633"/>
                  </a:lnTo>
                  <a:lnTo>
                    <a:pt x="233238" y="712212"/>
                  </a:lnTo>
                  <a:close/>
                </a:path>
                <a:path w="5038725" h="1857375">
                  <a:moveTo>
                    <a:pt x="1035415" y="799876"/>
                  </a:moveTo>
                  <a:lnTo>
                    <a:pt x="1030022" y="799876"/>
                  </a:lnTo>
                  <a:lnTo>
                    <a:pt x="1030022" y="778297"/>
                  </a:lnTo>
                  <a:lnTo>
                    <a:pt x="1035415" y="778297"/>
                  </a:lnTo>
                  <a:lnTo>
                    <a:pt x="1035415" y="799876"/>
                  </a:lnTo>
                  <a:close/>
                </a:path>
                <a:path w="5038725" h="1857375">
                  <a:moveTo>
                    <a:pt x="1056986" y="805270"/>
                  </a:moveTo>
                  <a:lnTo>
                    <a:pt x="1008451" y="805270"/>
                  </a:lnTo>
                  <a:lnTo>
                    <a:pt x="1008451" y="799876"/>
                  </a:lnTo>
                  <a:lnTo>
                    <a:pt x="1056986" y="799876"/>
                  </a:lnTo>
                  <a:lnTo>
                    <a:pt x="1056986" y="805270"/>
                  </a:lnTo>
                  <a:close/>
                </a:path>
                <a:path w="5038725" h="1857375">
                  <a:moveTo>
                    <a:pt x="1035415" y="826849"/>
                  </a:moveTo>
                  <a:lnTo>
                    <a:pt x="1030022" y="826849"/>
                  </a:lnTo>
                  <a:lnTo>
                    <a:pt x="1030022" y="805270"/>
                  </a:lnTo>
                  <a:lnTo>
                    <a:pt x="1035415" y="805270"/>
                  </a:lnTo>
                  <a:lnTo>
                    <a:pt x="1035415" y="826849"/>
                  </a:lnTo>
                  <a:close/>
                </a:path>
                <a:path w="5038725" h="1857375">
                  <a:moveTo>
                    <a:pt x="806221" y="799876"/>
                  </a:moveTo>
                  <a:lnTo>
                    <a:pt x="800828" y="799876"/>
                  </a:lnTo>
                  <a:lnTo>
                    <a:pt x="800828" y="778297"/>
                  </a:lnTo>
                  <a:lnTo>
                    <a:pt x="806221" y="778297"/>
                  </a:lnTo>
                  <a:lnTo>
                    <a:pt x="806221" y="799876"/>
                  </a:lnTo>
                  <a:close/>
                </a:path>
                <a:path w="5038725" h="1857375">
                  <a:moveTo>
                    <a:pt x="827792" y="805270"/>
                  </a:moveTo>
                  <a:lnTo>
                    <a:pt x="779257" y="805270"/>
                  </a:lnTo>
                  <a:lnTo>
                    <a:pt x="779257" y="799876"/>
                  </a:lnTo>
                  <a:lnTo>
                    <a:pt x="827792" y="799876"/>
                  </a:lnTo>
                  <a:lnTo>
                    <a:pt x="827792" y="805270"/>
                  </a:lnTo>
                  <a:close/>
                </a:path>
                <a:path w="5038725" h="1857375">
                  <a:moveTo>
                    <a:pt x="806221" y="826849"/>
                  </a:moveTo>
                  <a:lnTo>
                    <a:pt x="800828" y="826849"/>
                  </a:lnTo>
                  <a:lnTo>
                    <a:pt x="800828" y="805270"/>
                  </a:lnTo>
                  <a:lnTo>
                    <a:pt x="806221" y="805270"/>
                  </a:lnTo>
                  <a:lnTo>
                    <a:pt x="806221" y="826849"/>
                  </a:lnTo>
                  <a:close/>
                </a:path>
                <a:path w="5038725" h="1857375">
                  <a:moveTo>
                    <a:pt x="577028" y="799876"/>
                  </a:moveTo>
                  <a:lnTo>
                    <a:pt x="571635" y="799876"/>
                  </a:lnTo>
                  <a:lnTo>
                    <a:pt x="571635" y="778297"/>
                  </a:lnTo>
                  <a:lnTo>
                    <a:pt x="577028" y="778297"/>
                  </a:lnTo>
                  <a:lnTo>
                    <a:pt x="577028" y="799876"/>
                  </a:lnTo>
                  <a:close/>
                </a:path>
                <a:path w="5038725" h="1857375">
                  <a:moveTo>
                    <a:pt x="598599" y="805270"/>
                  </a:moveTo>
                  <a:lnTo>
                    <a:pt x="550064" y="805270"/>
                  </a:lnTo>
                  <a:lnTo>
                    <a:pt x="550064" y="799876"/>
                  </a:lnTo>
                  <a:lnTo>
                    <a:pt x="598599" y="799876"/>
                  </a:lnTo>
                  <a:lnTo>
                    <a:pt x="598599" y="805270"/>
                  </a:lnTo>
                  <a:close/>
                </a:path>
                <a:path w="5038725" h="1857375">
                  <a:moveTo>
                    <a:pt x="577028" y="826849"/>
                  </a:moveTo>
                  <a:lnTo>
                    <a:pt x="571635" y="826849"/>
                  </a:lnTo>
                  <a:lnTo>
                    <a:pt x="571635" y="805270"/>
                  </a:lnTo>
                  <a:lnTo>
                    <a:pt x="577028" y="805270"/>
                  </a:lnTo>
                  <a:lnTo>
                    <a:pt x="577028" y="826849"/>
                  </a:lnTo>
                  <a:close/>
                </a:path>
                <a:path w="5038725" h="1857375">
                  <a:moveTo>
                    <a:pt x="347834" y="799876"/>
                  </a:moveTo>
                  <a:lnTo>
                    <a:pt x="342442" y="799876"/>
                  </a:lnTo>
                  <a:lnTo>
                    <a:pt x="342442" y="778297"/>
                  </a:lnTo>
                  <a:lnTo>
                    <a:pt x="347834" y="778297"/>
                  </a:lnTo>
                  <a:lnTo>
                    <a:pt x="347834" y="799876"/>
                  </a:lnTo>
                  <a:close/>
                </a:path>
                <a:path w="5038725" h="1857375">
                  <a:moveTo>
                    <a:pt x="369405" y="805270"/>
                  </a:moveTo>
                  <a:lnTo>
                    <a:pt x="320870" y="805270"/>
                  </a:lnTo>
                  <a:lnTo>
                    <a:pt x="320870" y="799876"/>
                  </a:lnTo>
                  <a:lnTo>
                    <a:pt x="369405" y="799876"/>
                  </a:lnTo>
                  <a:lnTo>
                    <a:pt x="369405" y="805270"/>
                  </a:lnTo>
                  <a:close/>
                </a:path>
                <a:path w="5038725" h="1857375">
                  <a:moveTo>
                    <a:pt x="347834" y="826849"/>
                  </a:moveTo>
                  <a:lnTo>
                    <a:pt x="342442" y="826849"/>
                  </a:lnTo>
                  <a:lnTo>
                    <a:pt x="342442" y="805270"/>
                  </a:lnTo>
                  <a:lnTo>
                    <a:pt x="347834" y="805270"/>
                  </a:lnTo>
                  <a:lnTo>
                    <a:pt x="347834" y="826849"/>
                  </a:lnTo>
                  <a:close/>
                </a:path>
                <a:path w="5038725" h="1857375">
                  <a:moveTo>
                    <a:pt x="920818" y="914513"/>
                  </a:moveTo>
                  <a:lnTo>
                    <a:pt x="915425" y="914513"/>
                  </a:lnTo>
                  <a:lnTo>
                    <a:pt x="915425" y="892934"/>
                  </a:lnTo>
                  <a:lnTo>
                    <a:pt x="920818" y="892934"/>
                  </a:lnTo>
                  <a:lnTo>
                    <a:pt x="920818" y="914513"/>
                  </a:lnTo>
                  <a:close/>
                </a:path>
                <a:path w="5038725" h="1857375">
                  <a:moveTo>
                    <a:pt x="942389" y="919908"/>
                  </a:moveTo>
                  <a:lnTo>
                    <a:pt x="893854" y="919908"/>
                  </a:lnTo>
                  <a:lnTo>
                    <a:pt x="893854" y="914513"/>
                  </a:lnTo>
                  <a:lnTo>
                    <a:pt x="942389" y="914513"/>
                  </a:lnTo>
                  <a:lnTo>
                    <a:pt x="942389" y="919908"/>
                  </a:lnTo>
                  <a:close/>
                </a:path>
                <a:path w="5038725" h="1857375">
                  <a:moveTo>
                    <a:pt x="920818" y="941486"/>
                  </a:moveTo>
                  <a:lnTo>
                    <a:pt x="915425" y="941486"/>
                  </a:lnTo>
                  <a:lnTo>
                    <a:pt x="915425" y="919908"/>
                  </a:lnTo>
                  <a:lnTo>
                    <a:pt x="920818" y="919908"/>
                  </a:lnTo>
                  <a:lnTo>
                    <a:pt x="920818" y="941486"/>
                  </a:lnTo>
                  <a:close/>
                </a:path>
                <a:path w="5038725" h="1857375">
                  <a:moveTo>
                    <a:pt x="691625" y="914513"/>
                  </a:moveTo>
                  <a:lnTo>
                    <a:pt x="686232" y="914513"/>
                  </a:lnTo>
                  <a:lnTo>
                    <a:pt x="686232" y="892934"/>
                  </a:lnTo>
                  <a:lnTo>
                    <a:pt x="691625" y="892934"/>
                  </a:lnTo>
                  <a:lnTo>
                    <a:pt x="691625" y="914513"/>
                  </a:lnTo>
                  <a:close/>
                </a:path>
                <a:path w="5038725" h="1857375">
                  <a:moveTo>
                    <a:pt x="713196" y="919908"/>
                  </a:moveTo>
                  <a:lnTo>
                    <a:pt x="664661" y="919908"/>
                  </a:lnTo>
                  <a:lnTo>
                    <a:pt x="664661" y="914513"/>
                  </a:lnTo>
                  <a:lnTo>
                    <a:pt x="713196" y="914513"/>
                  </a:lnTo>
                  <a:lnTo>
                    <a:pt x="713196" y="919908"/>
                  </a:lnTo>
                  <a:close/>
                </a:path>
                <a:path w="5038725" h="1857375">
                  <a:moveTo>
                    <a:pt x="691625" y="941486"/>
                  </a:moveTo>
                  <a:lnTo>
                    <a:pt x="686232" y="941486"/>
                  </a:lnTo>
                  <a:lnTo>
                    <a:pt x="686232" y="919908"/>
                  </a:lnTo>
                  <a:lnTo>
                    <a:pt x="691625" y="919908"/>
                  </a:lnTo>
                  <a:lnTo>
                    <a:pt x="691625" y="941486"/>
                  </a:lnTo>
                  <a:close/>
                </a:path>
                <a:path w="5038725" h="1857375">
                  <a:moveTo>
                    <a:pt x="462431" y="914513"/>
                  </a:moveTo>
                  <a:lnTo>
                    <a:pt x="457038" y="914513"/>
                  </a:lnTo>
                  <a:lnTo>
                    <a:pt x="457038" y="892934"/>
                  </a:lnTo>
                  <a:lnTo>
                    <a:pt x="462431" y="892934"/>
                  </a:lnTo>
                  <a:lnTo>
                    <a:pt x="462431" y="914513"/>
                  </a:lnTo>
                  <a:close/>
                </a:path>
                <a:path w="5038725" h="1857375">
                  <a:moveTo>
                    <a:pt x="484002" y="919908"/>
                  </a:moveTo>
                  <a:lnTo>
                    <a:pt x="435467" y="919908"/>
                  </a:lnTo>
                  <a:lnTo>
                    <a:pt x="435467" y="914513"/>
                  </a:lnTo>
                  <a:lnTo>
                    <a:pt x="484002" y="914513"/>
                  </a:lnTo>
                  <a:lnTo>
                    <a:pt x="484002" y="919908"/>
                  </a:lnTo>
                  <a:close/>
                </a:path>
                <a:path w="5038725" h="1857375">
                  <a:moveTo>
                    <a:pt x="462431" y="941486"/>
                  </a:moveTo>
                  <a:lnTo>
                    <a:pt x="457038" y="941486"/>
                  </a:lnTo>
                  <a:lnTo>
                    <a:pt x="457038" y="919908"/>
                  </a:lnTo>
                  <a:lnTo>
                    <a:pt x="462431" y="919908"/>
                  </a:lnTo>
                  <a:lnTo>
                    <a:pt x="462431" y="941486"/>
                  </a:lnTo>
                  <a:close/>
                </a:path>
                <a:path w="5038725" h="1857375">
                  <a:moveTo>
                    <a:pt x="1035415" y="1027802"/>
                  </a:moveTo>
                  <a:lnTo>
                    <a:pt x="1030022" y="1027802"/>
                  </a:lnTo>
                  <a:lnTo>
                    <a:pt x="1030022" y="1006223"/>
                  </a:lnTo>
                  <a:lnTo>
                    <a:pt x="1035415" y="1006223"/>
                  </a:lnTo>
                  <a:lnTo>
                    <a:pt x="1035415" y="1027802"/>
                  </a:lnTo>
                  <a:close/>
                </a:path>
                <a:path w="5038725" h="1857375">
                  <a:moveTo>
                    <a:pt x="1056986" y="1033196"/>
                  </a:moveTo>
                  <a:lnTo>
                    <a:pt x="1008451" y="1033196"/>
                  </a:lnTo>
                  <a:lnTo>
                    <a:pt x="1008451" y="1027802"/>
                  </a:lnTo>
                  <a:lnTo>
                    <a:pt x="1056986" y="1027802"/>
                  </a:lnTo>
                  <a:lnTo>
                    <a:pt x="1056986" y="1033196"/>
                  </a:lnTo>
                  <a:close/>
                </a:path>
                <a:path w="5038725" h="1857375">
                  <a:moveTo>
                    <a:pt x="1035415" y="1054775"/>
                  </a:moveTo>
                  <a:lnTo>
                    <a:pt x="1030022" y="1054775"/>
                  </a:lnTo>
                  <a:lnTo>
                    <a:pt x="1030022" y="1033196"/>
                  </a:lnTo>
                  <a:lnTo>
                    <a:pt x="1035415" y="1033196"/>
                  </a:lnTo>
                  <a:lnTo>
                    <a:pt x="1035415" y="1054775"/>
                  </a:lnTo>
                  <a:close/>
                </a:path>
                <a:path w="5038725" h="1857375">
                  <a:moveTo>
                    <a:pt x="806221" y="1027802"/>
                  </a:moveTo>
                  <a:lnTo>
                    <a:pt x="800828" y="1027802"/>
                  </a:lnTo>
                  <a:lnTo>
                    <a:pt x="800828" y="1006223"/>
                  </a:lnTo>
                  <a:lnTo>
                    <a:pt x="806221" y="1006223"/>
                  </a:lnTo>
                  <a:lnTo>
                    <a:pt x="806221" y="1027802"/>
                  </a:lnTo>
                  <a:close/>
                </a:path>
                <a:path w="5038725" h="1857375">
                  <a:moveTo>
                    <a:pt x="827792" y="1033196"/>
                  </a:moveTo>
                  <a:lnTo>
                    <a:pt x="779257" y="1033196"/>
                  </a:lnTo>
                  <a:lnTo>
                    <a:pt x="779257" y="1027802"/>
                  </a:lnTo>
                  <a:lnTo>
                    <a:pt x="827792" y="1027802"/>
                  </a:lnTo>
                  <a:lnTo>
                    <a:pt x="827792" y="1033196"/>
                  </a:lnTo>
                  <a:close/>
                </a:path>
                <a:path w="5038725" h="1857375">
                  <a:moveTo>
                    <a:pt x="806221" y="1054775"/>
                  </a:moveTo>
                  <a:lnTo>
                    <a:pt x="800828" y="1054775"/>
                  </a:lnTo>
                  <a:lnTo>
                    <a:pt x="800828" y="1033196"/>
                  </a:lnTo>
                  <a:lnTo>
                    <a:pt x="806221" y="1033196"/>
                  </a:lnTo>
                  <a:lnTo>
                    <a:pt x="806221" y="1054775"/>
                  </a:lnTo>
                  <a:close/>
                </a:path>
                <a:path w="5038725" h="1857375">
                  <a:moveTo>
                    <a:pt x="920818" y="1142439"/>
                  </a:moveTo>
                  <a:lnTo>
                    <a:pt x="915425" y="1142439"/>
                  </a:lnTo>
                  <a:lnTo>
                    <a:pt x="915425" y="1120860"/>
                  </a:lnTo>
                  <a:lnTo>
                    <a:pt x="920818" y="1120860"/>
                  </a:lnTo>
                  <a:lnTo>
                    <a:pt x="920818" y="1142439"/>
                  </a:lnTo>
                  <a:close/>
                </a:path>
                <a:path w="5038725" h="1857375">
                  <a:moveTo>
                    <a:pt x="942389" y="1147833"/>
                  </a:moveTo>
                  <a:lnTo>
                    <a:pt x="893854" y="1147833"/>
                  </a:lnTo>
                  <a:lnTo>
                    <a:pt x="893854" y="1142439"/>
                  </a:lnTo>
                  <a:lnTo>
                    <a:pt x="942389" y="1142439"/>
                  </a:lnTo>
                  <a:lnTo>
                    <a:pt x="942389" y="1147833"/>
                  </a:lnTo>
                  <a:close/>
                </a:path>
                <a:path w="5038725" h="1857375">
                  <a:moveTo>
                    <a:pt x="920818" y="1169412"/>
                  </a:moveTo>
                  <a:lnTo>
                    <a:pt x="915425" y="1169412"/>
                  </a:lnTo>
                  <a:lnTo>
                    <a:pt x="915425" y="1147833"/>
                  </a:lnTo>
                  <a:lnTo>
                    <a:pt x="920818" y="1147833"/>
                  </a:lnTo>
                  <a:lnTo>
                    <a:pt x="920818" y="1169412"/>
                  </a:lnTo>
                  <a:close/>
                </a:path>
                <a:path w="5038725" h="1857375">
                  <a:moveTo>
                    <a:pt x="1036763" y="1270563"/>
                  </a:moveTo>
                  <a:lnTo>
                    <a:pt x="1020584" y="1262470"/>
                  </a:lnTo>
                  <a:lnTo>
                    <a:pt x="1012495" y="1257076"/>
                  </a:lnTo>
                  <a:lnTo>
                    <a:pt x="1030022" y="1257076"/>
                  </a:lnTo>
                  <a:lnTo>
                    <a:pt x="1030022" y="1235497"/>
                  </a:lnTo>
                  <a:lnTo>
                    <a:pt x="1036763" y="1235497"/>
                  </a:lnTo>
                  <a:lnTo>
                    <a:pt x="1036763" y="1257076"/>
                  </a:lnTo>
                  <a:lnTo>
                    <a:pt x="1058334" y="1257076"/>
                  </a:lnTo>
                  <a:lnTo>
                    <a:pt x="1058334" y="1262470"/>
                  </a:lnTo>
                  <a:lnTo>
                    <a:pt x="1036763" y="1262470"/>
                  </a:lnTo>
                  <a:lnTo>
                    <a:pt x="1036763" y="1270563"/>
                  </a:lnTo>
                  <a:close/>
                </a:path>
                <a:path w="5038725" h="1857375">
                  <a:moveTo>
                    <a:pt x="26963" y="689285"/>
                  </a:moveTo>
                  <a:lnTo>
                    <a:pt x="24267" y="689285"/>
                  </a:lnTo>
                  <a:lnTo>
                    <a:pt x="14830" y="683890"/>
                  </a:lnTo>
                  <a:lnTo>
                    <a:pt x="26963" y="683890"/>
                  </a:lnTo>
                  <a:lnTo>
                    <a:pt x="26963" y="689285"/>
                  </a:lnTo>
                  <a:close/>
                </a:path>
                <a:path w="5038725" h="1857375">
                  <a:moveTo>
                    <a:pt x="118641" y="570601"/>
                  </a:moveTo>
                  <a:lnTo>
                    <a:pt x="113248" y="570601"/>
                  </a:lnTo>
                  <a:lnTo>
                    <a:pt x="113248" y="549023"/>
                  </a:lnTo>
                  <a:lnTo>
                    <a:pt x="118641" y="549023"/>
                  </a:lnTo>
                  <a:lnTo>
                    <a:pt x="118641" y="570601"/>
                  </a:lnTo>
                  <a:close/>
                </a:path>
                <a:path w="5038725" h="1857375">
                  <a:moveTo>
                    <a:pt x="140212" y="575996"/>
                  </a:moveTo>
                  <a:lnTo>
                    <a:pt x="91677" y="575996"/>
                  </a:lnTo>
                  <a:lnTo>
                    <a:pt x="91677" y="570601"/>
                  </a:lnTo>
                  <a:lnTo>
                    <a:pt x="140212" y="570601"/>
                  </a:lnTo>
                  <a:lnTo>
                    <a:pt x="140212" y="575996"/>
                  </a:lnTo>
                  <a:close/>
                </a:path>
                <a:path w="5038725" h="1857375">
                  <a:moveTo>
                    <a:pt x="118641" y="597575"/>
                  </a:moveTo>
                  <a:lnTo>
                    <a:pt x="113248" y="597575"/>
                  </a:lnTo>
                  <a:lnTo>
                    <a:pt x="113248" y="575996"/>
                  </a:lnTo>
                  <a:lnTo>
                    <a:pt x="118641" y="575996"/>
                  </a:lnTo>
                  <a:lnTo>
                    <a:pt x="118641" y="597575"/>
                  </a:lnTo>
                  <a:close/>
                </a:path>
                <a:path w="5038725" h="1857375">
                  <a:moveTo>
                    <a:pt x="5392" y="678495"/>
                  </a:moveTo>
                  <a:lnTo>
                    <a:pt x="0" y="675798"/>
                  </a:lnTo>
                  <a:lnTo>
                    <a:pt x="0" y="663660"/>
                  </a:lnTo>
                  <a:lnTo>
                    <a:pt x="5392" y="663660"/>
                  </a:lnTo>
                  <a:lnTo>
                    <a:pt x="5392" y="678495"/>
                  </a:lnTo>
                  <a:close/>
                </a:path>
              </a:pathLst>
            </a:custGeom>
            <a:solidFill>
              <a:srgbClr val="2A4A81"/>
            </a:solidFill>
          </p:spPr>
          <p:txBody>
            <a:bodyPr wrap="square" lIns="0" tIns="0" rIns="0" bIns="0" rtlCol="0"/>
            <a:lstStyle/>
            <a:p>
              <a:endParaRPr/>
            </a:p>
          </p:txBody>
        </p:sp>
        <p:sp>
          <p:nvSpPr>
            <p:cNvPr id="10" name="object 10"/>
            <p:cNvSpPr/>
            <p:nvPr/>
          </p:nvSpPr>
          <p:spPr>
            <a:xfrm>
              <a:off x="1802383" y="0"/>
              <a:ext cx="4030345" cy="1638300"/>
            </a:xfrm>
            <a:custGeom>
              <a:avLst/>
              <a:gdLst/>
              <a:ahLst/>
              <a:cxnLst/>
              <a:rect l="l" t="t" r="r" b="b"/>
              <a:pathLst>
                <a:path w="4030345" h="1638300">
                  <a:moveTo>
                    <a:pt x="0" y="165100"/>
                  </a:moveTo>
                  <a:lnTo>
                    <a:pt x="52579" y="63500"/>
                  </a:lnTo>
                  <a:lnTo>
                    <a:pt x="99265" y="50800"/>
                  </a:lnTo>
                  <a:lnTo>
                    <a:pt x="145891" y="50800"/>
                  </a:lnTo>
                  <a:lnTo>
                    <a:pt x="239226" y="25400"/>
                  </a:lnTo>
                  <a:lnTo>
                    <a:pt x="286064" y="25400"/>
                  </a:lnTo>
                  <a:lnTo>
                    <a:pt x="333104" y="12700"/>
                  </a:lnTo>
                  <a:lnTo>
                    <a:pt x="380410" y="12700"/>
                  </a:lnTo>
                  <a:lnTo>
                    <a:pt x="428047" y="0"/>
                  </a:lnTo>
                  <a:lnTo>
                    <a:pt x="882458" y="0"/>
                  </a:lnTo>
                  <a:lnTo>
                    <a:pt x="1042655" y="38100"/>
                  </a:lnTo>
                  <a:lnTo>
                    <a:pt x="1193372" y="76200"/>
                  </a:lnTo>
                  <a:lnTo>
                    <a:pt x="502768" y="76200"/>
                  </a:lnTo>
                  <a:lnTo>
                    <a:pt x="451898" y="88900"/>
                  </a:lnTo>
                  <a:lnTo>
                    <a:pt x="401576" y="88900"/>
                  </a:lnTo>
                  <a:lnTo>
                    <a:pt x="351751" y="101600"/>
                  </a:lnTo>
                  <a:lnTo>
                    <a:pt x="302371" y="101600"/>
                  </a:lnTo>
                  <a:lnTo>
                    <a:pt x="156390" y="139700"/>
                  </a:lnTo>
                  <a:lnTo>
                    <a:pt x="117166" y="139700"/>
                  </a:lnTo>
                  <a:lnTo>
                    <a:pt x="78195" y="152400"/>
                  </a:lnTo>
                  <a:lnTo>
                    <a:pt x="39224" y="152400"/>
                  </a:lnTo>
                  <a:lnTo>
                    <a:pt x="0" y="165100"/>
                  </a:lnTo>
                  <a:close/>
                </a:path>
                <a:path w="4030345" h="1638300">
                  <a:moveTo>
                    <a:pt x="2276924" y="215900"/>
                  </a:moveTo>
                  <a:lnTo>
                    <a:pt x="1665191" y="215900"/>
                  </a:lnTo>
                  <a:lnTo>
                    <a:pt x="1709264" y="203200"/>
                  </a:lnTo>
                  <a:lnTo>
                    <a:pt x="2115320" y="203200"/>
                  </a:lnTo>
                  <a:lnTo>
                    <a:pt x="2144151" y="165100"/>
                  </a:lnTo>
                  <a:lnTo>
                    <a:pt x="2176921" y="127000"/>
                  </a:lnTo>
                  <a:lnTo>
                    <a:pt x="2212780" y="88900"/>
                  </a:lnTo>
                  <a:lnTo>
                    <a:pt x="2250879" y="50800"/>
                  </a:lnTo>
                  <a:lnTo>
                    <a:pt x="2290370" y="12700"/>
                  </a:lnTo>
                  <a:lnTo>
                    <a:pt x="2308541" y="0"/>
                  </a:lnTo>
                  <a:lnTo>
                    <a:pt x="2493594" y="0"/>
                  </a:lnTo>
                  <a:lnTo>
                    <a:pt x="2476637" y="12700"/>
                  </a:lnTo>
                  <a:lnTo>
                    <a:pt x="2439232" y="50800"/>
                  </a:lnTo>
                  <a:lnTo>
                    <a:pt x="2401957" y="76200"/>
                  </a:lnTo>
                  <a:lnTo>
                    <a:pt x="2365588" y="114300"/>
                  </a:lnTo>
                  <a:lnTo>
                    <a:pt x="2330902" y="152400"/>
                  </a:lnTo>
                  <a:lnTo>
                    <a:pt x="2298675" y="190500"/>
                  </a:lnTo>
                  <a:lnTo>
                    <a:pt x="2276924" y="215900"/>
                  </a:lnTo>
                  <a:close/>
                </a:path>
                <a:path w="4030345" h="1638300">
                  <a:moveTo>
                    <a:pt x="3078035" y="101600"/>
                  </a:moveTo>
                  <a:lnTo>
                    <a:pt x="3009175" y="101600"/>
                  </a:lnTo>
                  <a:lnTo>
                    <a:pt x="2958474" y="88900"/>
                  </a:lnTo>
                  <a:lnTo>
                    <a:pt x="2908373" y="88900"/>
                  </a:lnTo>
                  <a:lnTo>
                    <a:pt x="2762792" y="50800"/>
                  </a:lnTo>
                  <a:lnTo>
                    <a:pt x="2716217" y="25400"/>
                  </a:lnTo>
                  <a:lnTo>
                    <a:pt x="2670807" y="12700"/>
                  </a:lnTo>
                  <a:lnTo>
                    <a:pt x="2637727" y="0"/>
                  </a:lnTo>
                  <a:lnTo>
                    <a:pt x="2907730" y="0"/>
                  </a:lnTo>
                  <a:lnTo>
                    <a:pt x="2954797" y="12700"/>
                  </a:lnTo>
                  <a:lnTo>
                    <a:pt x="3283476" y="12700"/>
                  </a:lnTo>
                  <a:lnTo>
                    <a:pt x="3268703" y="25400"/>
                  </a:lnTo>
                  <a:lnTo>
                    <a:pt x="3232522" y="50800"/>
                  </a:lnTo>
                  <a:lnTo>
                    <a:pt x="3189094" y="76200"/>
                  </a:lnTo>
                  <a:lnTo>
                    <a:pt x="3137803" y="88900"/>
                  </a:lnTo>
                  <a:lnTo>
                    <a:pt x="3078035" y="101600"/>
                  </a:lnTo>
                  <a:close/>
                </a:path>
                <a:path w="4030345" h="1638300">
                  <a:moveTo>
                    <a:pt x="3283476" y="12700"/>
                  </a:moveTo>
                  <a:lnTo>
                    <a:pt x="3044171" y="12700"/>
                  </a:lnTo>
                  <a:lnTo>
                    <a:pt x="3085046" y="0"/>
                  </a:lnTo>
                  <a:lnTo>
                    <a:pt x="3298250" y="0"/>
                  </a:lnTo>
                  <a:lnTo>
                    <a:pt x="3283476" y="12700"/>
                  </a:lnTo>
                  <a:close/>
                </a:path>
                <a:path w="4030345" h="1638300">
                  <a:moveTo>
                    <a:pt x="1773995" y="292100"/>
                  </a:moveTo>
                  <a:lnTo>
                    <a:pt x="1525509" y="292100"/>
                  </a:lnTo>
                  <a:lnTo>
                    <a:pt x="1472824" y="279400"/>
                  </a:lnTo>
                  <a:lnTo>
                    <a:pt x="1420999" y="254000"/>
                  </a:lnTo>
                  <a:lnTo>
                    <a:pt x="1327524" y="228600"/>
                  </a:lnTo>
                  <a:lnTo>
                    <a:pt x="1281966" y="203200"/>
                  </a:lnTo>
                  <a:lnTo>
                    <a:pt x="1236745" y="190500"/>
                  </a:lnTo>
                  <a:lnTo>
                    <a:pt x="1191525" y="165100"/>
                  </a:lnTo>
                  <a:lnTo>
                    <a:pt x="1056821" y="127000"/>
                  </a:lnTo>
                  <a:lnTo>
                    <a:pt x="870605" y="76200"/>
                  </a:lnTo>
                  <a:lnTo>
                    <a:pt x="1193372" y="76200"/>
                  </a:lnTo>
                  <a:lnTo>
                    <a:pt x="1241689" y="101600"/>
                  </a:lnTo>
                  <a:lnTo>
                    <a:pt x="1286123" y="114300"/>
                  </a:lnTo>
                  <a:lnTo>
                    <a:pt x="1330670" y="139700"/>
                  </a:lnTo>
                  <a:lnTo>
                    <a:pt x="1421449" y="165100"/>
                  </a:lnTo>
                  <a:lnTo>
                    <a:pt x="1468355" y="190500"/>
                  </a:lnTo>
                  <a:lnTo>
                    <a:pt x="1516721" y="203200"/>
                  </a:lnTo>
                  <a:lnTo>
                    <a:pt x="1571130" y="215900"/>
                  </a:lnTo>
                  <a:lnTo>
                    <a:pt x="2276924" y="215900"/>
                  </a:lnTo>
                  <a:lnTo>
                    <a:pt x="2266048" y="228600"/>
                  </a:lnTo>
                  <a:lnTo>
                    <a:pt x="2246917" y="266700"/>
                  </a:lnTo>
                  <a:lnTo>
                    <a:pt x="1851727" y="266700"/>
                  </a:lnTo>
                  <a:lnTo>
                    <a:pt x="1773995" y="292100"/>
                  </a:lnTo>
                  <a:close/>
                </a:path>
                <a:path w="4030345" h="1638300">
                  <a:moveTo>
                    <a:pt x="1956402" y="190500"/>
                  </a:moveTo>
                  <a:lnTo>
                    <a:pt x="1852578" y="190500"/>
                  </a:lnTo>
                  <a:lnTo>
                    <a:pt x="1904003" y="177800"/>
                  </a:lnTo>
                  <a:lnTo>
                    <a:pt x="1956402" y="190500"/>
                  </a:lnTo>
                  <a:close/>
                </a:path>
                <a:path w="4030345" h="1638300">
                  <a:moveTo>
                    <a:pt x="2115320" y="203200"/>
                  </a:moveTo>
                  <a:lnTo>
                    <a:pt x="1754310" y="203200"/>
                  </a:lnTo>
                  <a:lnTo>
                    <a:pt x="1802539" y="190500"/>
                  </a:lnTo>
                  <a:lnTo>
                    <a:pt x="2062472" y="190500"/>
                  </a:lnTo>
                  <a:lnTo>
                    <a:pt x="2115320" y="203200"/>
                  </a:lnTo>
                  <a:close/>
                </a:path>
                <a:path w="4030345" h="1638300">
                  <a:moveTo>
                    <a:pt x="1797652" y="939800"/>
                  </a:moveTo>
                  <a:lnTo>
                    <a:pt x="1541176" y="939800"/>
                  </a:lnTo>
                  <a:lnTo>
                    <a:pt x="1445367" y="914400"/>
                  </a:lnTo>
                  <a:lnTo>
                    <a:pt x="1397751" y="914400"/>
                  </a:lnTo>
                  <a:lnTo>
                    <a:pt x="1255125" y="876300"/>
                  </a:lnTo>
                  <a:lnTo>
                    <a:pt x="1207398" y="876300"/>
                  </a:lnTo>
                  <a:lnTo>
                    <a:pt x="1159449" y="863600"/>
                  </a:lnTo>
                  <a:lnTo>
                    <a:pt x="1662943" y="863600"/>
                  </a:lnTo>
                  <a:lnTo>
                    <a:pt x="1708686" y="850900"/>
                  </a:lnTo>
                  <a:lnTo>
                    <a:pt x="1795153" y="850900"/>
                  </a:lnTo>
                  <a:lnTo>
                    <a:pt x="1835442" y="838200"/>
                  </a:lnTo>
                  <a:lnTo>
                    <a:pt x="1873479" y="812800"/>
                  </a:lnTo>
                  <a:lnTo>
                    <a:pt x="1909047" y="800100"/>
                  </a:lnTo>
                  <a:lnTo>
                    <a:pt x="1949021" y="762000"/>
                  </a:lnTo>
                  <a:lnTo>
                    <a:pt x="1980102" y="723900"/>
                  </a:lnTo>
                  <a:lnTo>
                    <a:pt x="2003505" y="685800"/>
                  </a:lnTo>
                  <a:lnTo>
                    <a:pt x="2020448" y="647700"/>
                  </a:lnTo>
                  <a:lnTo>
                    <a:pt x="2032148" y="609600"/>
                  </a:lnTo>
                  <a:lnTo>
                    <a:pt x="2039822" y="558800"/>
                  </a:lnTo>
                  <a:lnTo>
                    <a:pt x="2044687" y="520700"/>
                  </a:lnTo>
                  <a:lnTo>
                    <a:pt x="2047961" y="469900"/>
                  </a:lnTo>
                  <a:lnTo>
                    <a:pt x="2050860" y="431800"/>
                  </a:lnTo>
                  <a:lnTo>
                    <a:pt x="2054602" y="393700"/>
                  </a:lnTo>
                  <a:lnTo>
                    <a:pt x="2060403" y="342900"/>
                  </a:lnTo>
                  <a:lnTo>
                    <a:pt x="2069482" y="304800"/>
                  </a:lnTo>
                  <a:lnTo>
                    <a:pt x="2072178" y="292100"/>
                  </a:lnTo>
                  <a:lnTo>
                    <a:pt x="2073526" y="292100"/>
                  </a:lnTo>
                  <a:lnTo>
                    <a:pt x="2076223" y="279400"/>
                  </a:lnTo>
                  <a:lnTo>
                    <a:pt x="2029752" y="279400"/>
                  </a:lnTo>
                  <a:lnTo>
                    <a:pt x="1983534" y="266700"/>
                  </a:lnTo>
                  <a:lnTo>
                    <a:pt x="2246917" y="266700"/>
                  </a:lnTo>
                  <a:lnTo>
                    <a:pt x="2240540" y="279400"/>
                  </a:lnTo>
                  <a:lnTo>
                    <a:pt x="2221504" y="330200"/>
                  </a:lnTo>
                  <a:lnTo>
                    <a:pt x="2208292" y="368300"/>
                  </a:lnTo>
                  <a:lnTo>
                    <a:pt x="2200256" y="419100"/>
                  </a:lnTo>
                  <a:lnTo>
                    <a:pt x="2198908" y="431800"/>
                  </a:lnTo>
                  <a:lnTo>
                    <a:pt x="2198908" y="444500"/>
                  </a:lnTo>
                  <a:lnTo>
                    <a:pt x="2200256" y="444500"/>
                  </a:lnTo>
                  <a:lnTo>
                    <a:pt x="2240054" y="469900"/>
                  </a:lnTo>
                  <a:lnTo>
                    <a:pt x="2284373" y="482600"/>
                  </a:lnTo>
                  <a:lnTo>
                    <a:pt x="2332235" y="495300"/>
                  </a:lnTo>
                  <a:lnTo>
                    <a:pt x="2487293" y="533400"/>
                  </a:lnTo>
                  <a:lnTo>
                    <a:pt x="2186775" y="533400"/>
                  </a:lnTo>
                  <a:lnTo>
                    <a:pt x="2181510" y="584200"/>
                  </a:lnTo>
                  <a:lnTo>
                    <a:pt x="2174014" y="622300"/>
                  </a:lnTo>
                  <a:lnTo>
                    <a:pt x="2163256" y="673100"/>
                  </a:lnTo>
                  <a:lnTo>
                    <a:pt x="2148204" y="711200"/>
                  </a:lnTo>
                  <a:lnTo>
                    <a:pt x="2127826" y="749300"/>
                  </a:lnTo>
                  <a:lnTo>
                    <a:pt x="2101090" y="787400"/>
                  </a:lnTo>
                  <a:lnTo>
                    <a:pt x="2066963" y="825500"/>
                  </a:lnTo>
                  <a:lnTo>
                    <a:pt x="2024414" y="863600"/>
                  </a:lnTo>
                  <a:lnTo>
                    <a:pt x="1972412" y="889000"/>
                  </a:lnTo>
                  <a:lnTo>
                    <a:pt x="1932569" y="901700"/>
                  </a:lnTo>
                  <a:lnTo>
                    <a:pt x="1890024" y="927100"/>
                  </a:lnTo>
                  <a:lnTo>
                    <a:pt x="1844983" y="927100"/>
                  </a:lnTo>
                  <a:lnTo>
                    <a:pt x="1797652" y="939800"/>
                  </a:lnTo>
                  <a:close/>
                </a:path>
                <a:path w="4030345" h="1638300">
                  <a:moveTo>
                    <a:pt x="1683866" y="304800"/>
                  </a:moveTo>
                  <a:lnTo>
                    <a:pt x="1631518" y="304800"/>
                  </a:lnTo>
                  <a:lnTo>
                    <a:pt x="1578570" y="292100"/>
                  </a:lnTo>
                  <a:lnTo>
                    <a:pt x="1735129" y="292100"/>
                  </a:lnTo>
                  <a:lnTo>
                    <a:pt x="1683866" y="304800"/>
                  </a:lnTo>
                  <a:close/>
                </a:path>
                <a:path w="4030345" h="1638300">
                  <a:moveTo>
                    <a:pt x="3266680" y="850900"/>
                  </a:moveTo>
                  <a:lnTo>
                    <a:pt x="2960105" y="850900"/>
                  </a:lnTo>
                  <a:lnTo>
                    <a:pt x="2865346" y="825500"/>
                  </a:lnTo>
                  <a:lnTo>
                    <a:pt x="2820195" y="812800"/>
                  </a:lnTo>
                  <a:lnTo>
                    <a:pt x="2777285" y="787400"/>
                  </a:lnTo>
                  <a:lnTo>
                    <a:pt x="2745897" y="774700"/>
                  </a:lnTo>
                  <a:lnTo>
                    <a:pt x="2718301" y="762000"/>
                  </a:lnTo>
                  <a:lnTo>
                    <a:pt x="2694245" y="736600"/>
                  </a:lnTo>
                  <a:lnTo>
                    <a:pt x="2673474" y="723900"/>
                  </a:lnTo>
                  <a:lnTo>
                    <a:pt x="2657232" y="698500"/>
                  </a:lnTo>
                  <a:lnTo>
                    <a:pt x="2641623" y="673100"/>
                  </a:lnTo>
                  <a:lnTo>
                    <a:pt x="2621716" y="660400"/>
                  </a:lnTo>
                  <a:lnTo>
                    <a:pt x="2592582" y="647700"/>
                  </a:lnTo>
                  <a:lnTo>
                    <a:pt x="2545654" y="622300"/>
                  </a:lnTo>
                  <a:lnTo>
                    <a:pt x="2442803" y="596900"/>
                  </a:lnTo>
                  <a:lnTo>
                    <a:pt x="2390633" y="596900"/>
                  </a:lnTo>
                  <a:lnTo>
                    <a:pt x="2340469" y="584200"/>
                  </a:lnTo>
                  <a:lnTo>
                    <a:pt x="2223871" y="546100"/>
                  </a:lnTo>
                  <a:lnTo>
                    <a:pt x="2186775" y="533400"/>
                  </a:lnTo>
                  <a:lnTo>
                    <a:pt x="2487293" y="533400"/>
                  </a:lnTo>
                  <a:lnTo>
                    <a:pt x="2590435" y="558800"/>
                  </a:lnTo>
                  <a:lnTo>
                    <a:pt x="2639001" y="571500"/>
                  </a:lnTo>
                  <a:lnTo>
                    <a:pt x="2684259" y="584200"/>
                  </a:lnTo>
                  <a:lnTo>
                    <a:pt x="2734816" y="622300"/>
                  </a:lnTo>
                  <a:lnTo>
                    <a:pt x="2755545" y="635000"/>
                  </a:lnTo>
                  <a:lnTo>
                    <a:pt x="2773240" y="660400"/>
                  </a:lnTo>
                  <a:lnTo>
                    <a:pt x="2792642" y="673100"/>
                  </a:lnTo>
                  <a:lnTo>
                    <a:pt x="2812169" y="698500"/>
                  </a:lnTo>
                  <a:lnTo>
                    <a:pt x="2837511" y="723900"/>
                  </a:lnTo>
                  <a:lnTo>
                    <a:pt x="2874355" y="736600"/>
                  </a:lnTo>
                  <a:lnTo>
                    <a:pt x="2922009" y="749300"/>
                  </a:lnTo>
                  <a:lnTo>
                    <a:pt x="3025408" y="774700"/>
                  </a:lnTo>
                  <a:lnTo>
                    <a:pt x="3511815" y="774700"/>
                  </a:lnTo>
                  <a:lnTo>
                    <a:pt x="3465092" y="800100"/>
                  </a:lnTo>
                  <a:lnTo>
                    <a:pt x="3412286" y="825500"/>
                  </a:lnTo>
                  <a:lnTo>
                    <a:pt x="3366297" y="838200"/>
                  </a:lnTo>
                  <a:lnTo>
                    <a:pt x="3317612" y="838200"/>
                  </a:lnTo>
                  <a:lnTo>
                    <a:pt x="3266680" y="850900"/>
                  </a:lnTo>
                  <a:close/>
                </a:path>
                <a:path w="4030345" h="1638300">
                  <a:moveTo>
                    <a:pt x="3511815" y="774700"/>
                  </a:moveTo>
                  <a:lnTo>
                    <a:pt x="3180918" y="774700"/>
                  </a:lnTo>
                  <a:lnTo>
                    <a:pt x="3227583" y="762000"/>
                  </a:lnTo>
                  <a:lnTo>
                    <a:pt x="3279886" y="762000"/>
                  </a:lnTo>
                  <a:lnTo>
                    <a:pt x="3326375" y="749300"/>
                  </a:lnTo>
                  <a:lnTo>
                    <a:pt x="3368258" y="723900"/>
                  </a:lnTo>
                  <a:lnTo>
                    <a:pt x="3406743" y="698500"/>
                  </a:lnTo>
                  <a:lnTo>
                    <a:pt x="3443037" y="685800"/>
                  </a:lnTo>
                  <a:lnTo>
                    <a:pt x="3513882" y="635000"/>
                  </a:lnTo>
                  <a:lnTo>
                    <a:pt x="3550850" y="609600"/>
                  </a:lnTo>
                  <a:lnTo>
                    <a:pt x="3590458" y="596900"/>
                  </a:lnTo>
                  <a:lnTo>
                    <a:pt x="3633914" y="584200"/>
                  </a:lnTo>
                  <a:lnTo>
                    <a:pt x="3682426" y="571500"/>
                  </a:lnTo>
                  <a:lnTo>
                    <a:pt x="3737201" y="558800"/>
                  </a:lnTo>
                  <a:lnTo>
                    <a:pt x="3835819" y="558800"/>
                  </a:lnTo>
                  <a:lnTo>
                    <a:pt x="3884997" y="571500"/>
                  </a:lnTo>
                  <a:lnTo>
                    <a:pt x="3933838" y="571500"/>
                  </a:lnTo>
                  <a:lnTo>
                    <a:pt x="4029760" y="596900"/>
                  </a:lnTo>
                  <a:lnTo>
                    <a:pt x="3989314" y="647700"/>
                  </a:lnTo>
                  <a:lnTo>
                    <a:pt x="3762480" y="647700"/>
                  </a:lnTo>
                  <a:lnTo>
                    <a:pt x="3717677" y="660400"/>
                  </a:lnTo>
                  <a:lnTo>
                    <a:pt x="3676620" y="673100"/>
                  </a:lnTo>
                  <a:lnTo>
                    <a:pt x="3638783" y="698500"/>
                  </a:lnTo>
                  <a:lnTo>
                    <a:pt x="3596331" y="723900"/>
                  </a:lnTo>
                  <a:lnTo>
                    <a:pt x="3554785" y="749300"/>
                  </a:lnTo>
                  <a:lnTo>
                    <a:pt x="3511815" y="774700"/>
                  </a:lnTo>
                  <a:close/>
                </a:path>
                <a:path w="4030345" h="1638300">
                  <a:moveTo>
                    <a:pt x="3969091" y="673100"/>
                  </a:moveTo>
                  <a:lnTo>
                    <a:pt x="3924601" y="660400"/>
                  </a:lnTo>
                  <a:lnTo>
                    <a:pt x="3865417" y="647700"/>
                  </a:lnTo>
                  <a:lnTo>
                    <a:pt x="3989314" y="647700"/>
                  </a:lnTo>
                  <a:lnTo>
                    <a:pt x="3969091" y="673100"/>
                  </a:lnTo>
                  <a:close/>
                </a:path>
                <a:path w="4030345" h="1638300">
                  <a:moveTo>
                    <a:pt x="1065354" y="774700"/>
                  </a:moveTo>
                  <a:lnTo>
                    <a:pt x="864705" y="774700"/>
                  </a:lnTo>
                  <a:lnTo>
                    <a:pt x="913066" y="762000"/>
                  </a:lnTo>
                  <a:lnTo>
                    <a:pt x="1014054" y="762000"/>
                  </a:lnTo>
                  <a:lnTo>
                    <a:pt x="1065354" y="774700"/>
                  </a:lnTo>
                  <a:close/>
                </a:path>
                <a:path w="4030345" h="1638300">
                  <a:moveTo>
                    <a:pt x="1957582" y="1638300"/>
                  </a:moveTo>
                  <a:lnTo>
                    <a:pt x="1914435" y="1625600"/>
                  </a:lnTo>
                  <a:lnTo>
                    <a:pt x="1869727" y="1600200"/>
                  </a:lnTo>
                  <a:lnTo>
                    <a:pt x="1823700" y="1574800"/>
                  </a:lnTo>
                  <a:lnTo>
                    <a:pt x="1776597" y="1562100"/>
                  </a:lnTo>
                  <a:lnTo>
                    <a:pt x="1728662" y="1536700"/>
                  </a:lnTo>
                  <a:lnTo>
                    <a:pt x="1680137" y="1524000"/>
                  </a:lnTo>
                  <a:lnTo>
                    <a:pt x="1631265" y="1498600"/>
                  </a:lnTo>
                  <a:lnTo>
                    <a:pt x="1533456" y="1473200"/>
                  </a:lnTo>
                  <a:lnTo>
                    <a:pt x="1485004" y="1447800"/>
                  </a:lnTo>
                  <a:lnTo>
                    <a:pt x="1437178" y="1435100"/>
                  </a:lnTo>
                  <a:lnTo>
                    <a:pt x="1389958" y="1409700"/>
                  </a:lnTo>
                  <a:lnTo>
                    <a:pt x="1291728" y="1384300"/>
                  </a:lnTo>
                  <a:lnTo>
                    <a:pt x="1241444" y="1358900"/>
                  </a:lnTo>
                  <a:lnTo>
                    <a:pt x="1190866" y="1346200"/>
                  </a:lnTo>
                  <a:lnTo>
                    <a:pt x="1140356" y="1320800"/>
                  </a:lnTo>
                  <a:lnTo>
                    <a:pt x="1090277" y="1308100"/>
                  </a:lnTo>
                  <a:lnTo>
                    <a:pt x="1040994" y="1282700"/>
                  </a:lnTo>
                  <a:lnTo>
                    <a:pt x="992868" y="1257300"/>
                  </a:lnTo>
                  <a:lnTo>
                    <a:pt x="946264" y="1244600"/>
                  </a:lnTo>
                  <a:lnTo>
                    <a:pt x="901545" y="1219200"/>
                  </a:lnTo>
                  <a:lnTo>
                    <a:pt x="859073" y="1193800"/>
                  </a:lnTo>
                  <a:lnTo>
                    <a:pt x="819212" y="1168400"/>
                  </a:lnTo>
                  <a:lnTo>
                    <a:pt x="782326" y="1143000"/>
                  </a:lnTo>
                  <a:lnTo>
                    <a:pt x="748777" y="1117600"/>
                  </a:lnTo>
                  <a:lnTo>
                    <a:pt x="718930" y="1079500"/>
                  </a:lnTo>
                  <a:lnTo>
                    <a:pt x="693146" y="1054100"/>
                  </a:lnTo>
                  <a:lnTo>
                    <a:pt x="671789" y="1028700"/>
                  </a:lnTo>
                  <a:lnTo>
                    <a:pt x="655223" y="990600"/>
                  </a:lnTo>
                  <a:lnTo>
                    <a:pt x="642928" y="952500"/>
                  </a:lnTo>
                  <a:lnTo>
                    <a:pt x="643898" y="901700"/>
                  </a:lnTo>
                  <a:lnTo>
                    <a:pt x="659106" y="863600"/>
                  </a:lnTo>
                  <a:lnTo>
                    <a:pt x="689521" y="825500"/>
                  </a:lnTo>
                  <a:lnTo>
                    <a:pt x="736115" y="800100"/>
                  </a:lnTo>
                  <a:lnTo>
                    <a:pt x="775566" y="787400"/>
                  </a:lnTo>
                  <a:lnTo>
                    <a:pt x="818650" y="774700"/>
                  </a:lnTo>
                  <a:lnTo>
                    <a:pt x="1116307" y="774700"/>
                  </a:lnTo>
                  <a:lnTo>
                    <a:pt x="1165309" y="787400"/>
                  </a:lnTo>
                  <a:lnTo>
                    <a:pt x="1215102" y="787400"/>
                  </a:lnTo>
                  <a:lnTo>
                    <a:pt x="1367050" y="825500"/>
                  </a:lnTo>
                  <a:lnTo>
                    <a:pt x="1417831" y="825500"/>
                  </a:lnTo>
                  <a:lnTo>
                    <a:pt x="1518286" y="850900"/>
                  </a:lnTo>
                  <a:lnTo>
                    <a:pt x="937502" y="850900"/>
                  </a:lnTo>
                  <a:lnTo>
                    <a:pt x="887111" y="863600"/>
                  </a:lnTo>
                  <a:lnTo>
                    <a:pt x="844161" y="876300"/>
                  </a:lnTo>
                  <a:lnTo>
                    <a:pt x="811354" y="889000"/>
                  </a:lnTo>
                  <a:lnTo>
                    <a:pt x="791391" y="914400"/>
                  </a:lnTo>
                  <a:lnTo>
                    <a:pt x="786462" y="952500"/>
                  </a:lnTo>
                  <a:lnTo>
                    <a:pt x="795542" y="990600"/>
                  </a:lnTo>
                  <a:lnTo>
                    <a:pt x="816296" y="1028700"/>
                  </a:lnTo>
                  <a:lnTo>
                    <a:pt x="846388" y="1054100"/>
                  </a:lnTo>
                  <a:lnTo>
                    <a:pt x="883485" y="1092200"/>
                  </a:lnTo>
                  <a:lnTo>
                    <a:pt x="925252" y="1117600"/>
                  </a:lnTo>
                  <a:lnTo>
                    <a:pt x="969353" y="1143000"/>
                  </a:lnTo>
                  <a:lnTo>
                    <a:pt x="1012419" y="1168400"/>
                  </a:lnTo>
                  <a:lnTo>
                    <a:pt x="1057288" y="1193800"/>
                  </a:lnTo>
                  <a:lnTo>
                    <a:pt x="1103662" y="1219200"/>
                  </a:lnTo>
                  <a:lnTo>
                    <a:pt x="1151241" y="1231900"/>
                  </a:lnTo>
                  <a:lnTo>
                    <a:pt x="1199726" y="1257300"/>
                  </a:lnTo>
                  <a:lnTo>
                    <a:pt x="1248818" y="1270000"/>
                  </a:lnTo>
                  <a:lnTo>
                    <a:pt x="1298218" y="1295400"/>
                  </a:lnTo>
                  <a:lnTo>
                    <a:pt x="1396741" y="1320800"/>
                  </a:lnTo>
                  <a:lnTo>
                    <a:pt x="1445267" y="1346200"/>
                  </a:lnTo>
                  <a:lnTo>
                    <a:pt x="1494754" y="1358900"/>
                  </a:lnTo>
                  <a:lnTo>
                    <a:pt x="1544451" y="1384300"/>
                  </a:lnTo>
                  <a:lnTo>
                    <a:pt x="1594245" y="1397000"/>
                  </a:lnTo>
                  <a:lnTo>
                    <a:pt x="1644023" y="1422400"/>
                  </a:lnTo>
                  <a:lnTo>
                    <a:pt x="1693672" y="1435100"/>
                  </a:lnTo>
                  <a:lnTo>
                    <a:pt x="1743078" y="1460500"/>
                  </a:lnTo>
                  <a:lnTo>
                    <a:pt x="1792128" y="1473200"/>
                  </a:lnTo>
                  <a:lnTo>
                    <a:pt x="1840709" y="1498600"/>
                  </a:lnTo>
                  <a:lnTo>
                    <a:pt x="1888708" y="1511300"/>
                  </a:lnTo>
                  <a:lnTo>
                    <a:pt x="1936011" y="1536700"/>
                  </a:lnTo>
                  <a:lnTo>
                    <a:pt x="1952168" y="1536700"/>
                  </a:lnTo>
                  <a:lnTo>
                    <a:pt x="1968199" y="1549400"/>
                  </a:lnTo>
                  <a:lnTo>
                    <a:pt x="1983977" y="1562100"/>
                  </a:lnTo>
                  <a:lnTo>
                    <a:pt x="1999376" y="1562100"/>
                  </a:lnTo>
                  <a:lnTo>
                    <a:pt x="1957582" y="1638300"/>
                  </a:lnTo>
                  <a:close/>
                </a:path>
                <a:path w="4030345" h="1638300">
                  <a:moveTo>
                    <a:pt x="1662943" y="863600"/>
                  </a:moveTo>
                  <a:lnTo>
                    <a:pt x="1106309" y="863600"/>
                  </a:lnTo>
                  <a:lnTo>
                    <a:pt x="1049803" y="850900"/>
                  </a:lnTo>
                  <a:lnTo>
                    <a:pt x="1615817" y="850900"/>
                  </a:lnTo>
                  <a:lnTo>
                    <a:pt x="1662943" y="863600"/>
                  </a:lnTo>
                  <a:close/>
                </a:path>
                <a:path w="4030345" h="1638300">
                  <a:moveTo>
                    <a:pt x="3159873" y="863600"/>
                  </a:moveTo>
                  <a:lnTo>
                    <a:pt x="3104897" y="863600"/>
                  </a:lnTo>
                  <a:lnTo>
                    <a:pt x="3057034" y="850900"/>
                  </a:lnTo>
                  <a:lnTo>
                    <a:pt x="3213951" y="850900"/>
                  </a:lnTo>
                  <a:lnTo>
                    <a:pt x="3159873" y="863600"/>
                  </a:lnTo>
                  <a:close/>
                </a:path>
              </a:pathLst>
            </a:custGeom>
            <a:solidFill>
              <a:srgbClr val="F6B4A6"/>
            </a:solidFill>
          </p:spPr>
          <p:txBody>
            <a:bodyPr wrap="square" lIns="0" tIns="0" rIns="0" bIns="0" rtlCol="0"/>
            <a:lstStyle/>
            <a:p>
              <a:endParaRPr/>
            </a:p>
          </p:txBody>
        </p:sp>
        <p:sp>
          <p:nvSpPr>
            <p:cNvPr id="11" name="object 11"/>
            <p:cNvSpPr/>
            <p:nvPr/>
          </p:nvSpPr>
          <p:spPr>
            <a:xfrm>
              <a:off x="1210524" y="0"/>
              <a:ext cx="6009640" cy="2170430"/>
            </a:xfrm>
            <a:custGeom>
              <a:avLst/>
              <a:gdLst/>
              <a:ahLst/>
              <a:cxnLst/>
              <a:rect l="l" t="t" r="r" b="b"/>
              <a:pathLst>
                <a:path w="6009639" h="2170430">
                  <a:moveTo>
                    <a:pt x="2595279" y="2170127"/>
                  </a:moveTo>
                  <a:lnTo>
                    <a:pt x="0" y="678495"/>
                  </a:lnTo>
                  <a:lnTo>
                    <a:pt x="359374" y="0"/>
                  </a:lnTo>
                  <a:lnTo>
                    <a:pt x="679735" y="0"/>
                  </a:lnTo>
                  <a:lnTo>
                    <a:pt x="331656" y="656916"/>
                  </a:lnTo>
                  <a:lnTo>
                    <a:pt x="2434843" y="1865327"/>
                  </a:lnTo>
                  <a:lnTo>
                    <a:pt x="2756720" y="1865327"/>
                  </a:lnTo>
                  <a:lnTo>
                    <a:pt x="2595279" y="2170127"/>
                  </a:lnTo>
                  <a:close/>
                </a:path>
                <a:path w="6009639" h="2170430">
                  <a:moveTo>
                    <a:pt x="2756720" y="1865327"/>
                  </a:moveTo>
                  <a:lnTo>
                    <a:pt x="2434843" y="1865327"/>
                  </a:lnTo>
                  <a:lnTo>
                    <a:pt x="2792115" y="1189642"/>
                  </a:lnTo>
                  <a:lnTo>
                    <a:pt x="2827169" y="1124906"/>
                  </a:lnTo>
                  <a:lnTo>
                    <a:pt x="4412648" y="840336"/>
                  </a:lnTo>
                  <a:lnTo>
                    <a:pt x="5059783" y="105309"/>
                  </a:lnTo>
                  <a:lnTo>
                    <a:pt x="5092139" y="68895"/>
                  </a:lnTo>
                  <a:lnTo>
                    <a:pt x="5324189" y="0"/>
                  </a:lnTo>
                  <a:lnTo>
                    <a:pt x="6009392" y="0"/>
                  </a:lnTo>
                  <a:lnTo>
                    <a:pt x="5325378" y="202414"/>
                  </a:lnTo>
                  <a:lnTo>
                    <a:pt x="4636449" y="985992"/>
                  </a:lnTo>
                  <a:lnTo>
                    <a:pt x="3073889" y="1266516"/>
                  </a:lnTo>
                  <a:lnTo>
                    <a:pt x="2756720" y="1865327"/>
                  </a:lnTo>
                  <a:close/>
                </a:path>
              </a:pathLst>
            </a:custGeom>
            <a:solidFill>
              <a:srgbClr val="EFEFEF"/>
            </a:solidFill>
          </p:spPr>
          <p:txBody>
            <a:bodyPr wrap="square" lIns="0" tIns="0" rIns="0" bIns="0" rtlCol="0"/>
            <a:lstStyle/>
            <a:p>
              <a:endParaRPr/>
            </a:p>
          </p:txBody>
        </p:sp>
        <p:pic>
          <p:nvPicPr>
            <p:cNvPr id="12" name="object 12"/>
            <p:cNvPicPr/>
            <p:nvPr/>
          </p:nvPicPr>
          <p:blipFill>
            <a:blip r:embed="rId2" cstate="print"/>
            <a:stretch>
              <a:fillRect/>
            </a:stretch>
          </p:blipFill>
          <p:spPr>
            <a:xfrm>
              <a:off x="1188953" y="0"/>
              <a:ext cx="6261178" cy="7601109"/>
            </a:xfrm>
            <a:prstGeom prst="rect">
              <a:avLst/>
            </a:prstGeom>
          </p:spPr>
        </p:pic>
        <p:sp>
          <p:nvSpPr>
            <p:cNvPr id="13" name="object 13"/>
            <p:cNvSpPr/>
            <p:nvPr/>
          </p:nvSpPr>
          <p:spPr>
            <a:xfrm>
              <a:off x="2307505" y="2247762"/>
              <a:ext cx="4190365" cy="4726305"/>
            </a:xfrm>
            <a:custGeom>
              <a:avLst/>
              <a:gdLst/>
              <a:ahLst/>
              <a:cxnLst/>
              <a:rect l="l" t="t" r="r" b="b"/>
              <a:pathLst>
                <a:path w="4190365" h="4726305">
                  <a:moveTo>
                    <a:pt x="1121" y="3861320"/>
                  </a:moveTo>
                  <a:lnTo>
                    <a:pt x="2986126" y="2135954"/>
                  </a:lnTo>
                  <a:lnTo>
                    <a:pt x="2986126" y="0"/>
                  </a:lnTo>
                  <a:lnTo>
                    <a:pt x="0" y="1725366"/>
                  </a:lnTo>
                  <a:lnTo>
                    <a:pt x="1121" y="1725366"/>
                  </a:lnTo>
                  <a:lnTo>
                    <a:pt x="1121" y="3861320"/>
                  </a:lnTo>
                  <a:close/>
                </a:path>
                <a:path w="4190365" h="4726305">
                  <a:moveTo>
                    <a:pt x="1286814" y="4726247"/>
                  </a:moveTo>
                  <a:lnTo>
                    <a:pt x="4189993" y="3047997"/>
                  </a:lnTo>
                  <a:lnTo>
                    <a:pt x="3160989" y="2453430"/>
                  </a:lnTo>
                  <a:lnTo>
                    <a:pt x="257811" y="4131680"/>
                  </a:lnTo>
                  <a:lnTo>
                    <a:pt x="1286814" y="4726247"/>
                  </a:lnTo>
                  <a:close/>
                </a:path>
              </a:pathLst>
            </a:custGeom>
            <a:solidFill>
              <a:srgbClr val="94DDDE"/>
            </a:solidFill>
          </p:spPr>
          <p:txBody>
            <a:bodyPr wrap="square" lIns="0" tIns="0" rIns="0" bIns="0" rtlCol="0"/>
            <a:lstStyle/>
            <a:p>
              <a:endParaRPr/>
            </a:p>
          </p:txBody>
        </p:sp>
        <p:pic>
          <p:nvPicPr>
            <p:cNvPr id="14" name="object 14"/>
            <p:cNvPicPr/>
            <p:nvPr/>
          </p:nvPicPr>
          <p:blipFill>
            <a:blip r:embed="rId3" cstate="print"/>
            <a:stretch>
              <a:fillRect/>
            </a:stretch>
          </p:blipFill>
          <p:spPr>
            <a:xfrm>
              <a:off x="961932" y="2021153"/>
              <a:ext cx="6487226" cy="5588000"/>
            </a:xfrm>
            <a:prstGeom prst="rect">
              <a:avLst/>
            </a:prstGeom>
          </p:spPr>
        </p:pic>
        <p:sp>
          <p:nvSpPr>
            <p:cNvPr id="15" name="object 15"/>
            <p:cNvSpPr/>
            <p:nvPr/>
          </p:nvSpPr>
          <p:spPr>
            <a:xfrm>
              <a:off x="0" y="2629529"/>
              <a:ext cx="2179320" cy="1061720"/>
            </a:xfrm>
            <a:custGeom>
              <a:avLst/>
              <a:gdLst/>
              <a:ahLst/>
              <a:cxnLst/>
              <a:rect l="l" t="t" r="r" b="b"/>
              <a:pathLst>
                <a:path w="2179320" h="1061720">
                  <a:moveTo>
                    <a:pt x="1308491" y="633082"/>
                  </a:moveTo>
                  <a:lnTo>
                    <a:pt x="961932" y="633082"/>
                  </a:lnTo>
                  <a:lnTo>
                    <a:pt x="2059835" y="0"/>
                  </a:lnTo>
                  <a:lnTo>
                    <a:pt x="2169500" y="63245"/>
                  </a:lnTo>
                  <a:lnTo>
                    <a:pt x="2178900" y="63245"/>
                  </a:lnTo>
                  <a:lnTo>
                    <a:pt x="2178900" y="130874"/>
                  </a:lnTo>
                  <a:lnTo>
                    <a:pt x="1308491" y="633082"/>
                  </a:lnTo>
                  <a:close/>
                </a:path>
                <a:path w="2179320" h="1061720">
                  <a:moveTo>
                    <a:pt x="2178900" y="63245"/>
                  </a:moveTo>
                  <a:lnTo>
                    <a:pt x="2169500" y="63245"/>
                  </a:lnTo>
                  <a:lnTo>
                    <a:pt x="2178900" y="57609"/>
                  </a:lnTo>
                  <a:lnTo>
                    <a:pt x="2178900" y="63245"/>
                  </a:lnTo>
                  <a:close/>
                </a:path>
                <a:path w="2179320" h="1061720">
                  <a:moveTo>
                    <a:pt x="1088176" y="760199"/>
                  </a:moveTo>
                  <a:lnTo>
                    <a:pt x="980732" y="760199"/>
                  </a:lnTo>
                  <a:lnTo>
                    <a:pt x="980732" y="759573"/>
                  </a:lnTo>
                  <a:lnTo>
                    <a:pt x="0" y="193875"/>
                  </a:lnTo>
                  <a:lnTo>
                    <a:pt x="0" y="79033"/>
                  </a:lnTo>
                  <a:lnTo>
                    <a:pt x="960678" y="633082"/>
                  </a:lnTo>
                  <a:lnTo>
                    <a:pt x="1308491" y="633082"/>
                  </a:lnTo>
                  <a:lnTo>
                    <a:pt x="1088176" y="760199"/>
                  </a:lnTo>
                  <a:close/>
                </a:path>
                <a:path w="2179320" h="1061720">
                  <a:moveTo>
                    <a:pt x="980732" y="1061399"/>
                  </a:moveTo>
                  <a:lnTo>
                    <a:pt x="0" y="495379"/>
                  </a:lnTo>
                  <a:lnTo>
                    <a:pt x="0" y="194180"/>
                  </a:lnTo>
                  <a:lnTo>
                    <a:pt x="980732" y="760199"/>
                  </a:lnTo>
                  <a:lnTo>
                    <a:pt x="1088176" y="760199"/>
                  </a:lnTo>
                  <a:lnTo>
                    <a:pt x="980732" y="822192"/>
                  </a:lnTo>
                  <a:lnTo>
                    <a:pt x="980732" y="988134"/>
                  </a:lnTo>
                  <a:lnTo>
                    <a:pt x="1107712" y="988134"/>
                  </a:lnTo>
                  <a:lnTo>
                    <a:pt x="980732" y="1061399"/>
                  </a:lnTo>
                  <a:close/>
                </a:path>
                <a:path w="2179320" h="1061720">
                  <a:moveTo>
                    <a:pt x="1107712" y="988134"/>
                  </a:moveTo>
                  <a:lnTo>
                    <a:pt x="980732" y="988134"/>
                  </a:lnTo>
                  <a:lnTo>
                    <a:pt x="2178900" y="296815"/>
                  </a:lnTo>
                  <a:lnTo>
                    <a:pt x="2178900" y="370080"/>
                  </a:lnTo>
                  <a:lnTo>
                    <a:pt x="1107712" y="988134"/>
                  </a:lnTo>
                  <a:close/>
                </a:path>
                <a:path w="2179320" h="1061720">
                  <a:moveTo>
                    <a:pt x="961932" y="633082"/>
                  </a:moveTo>
                  <a:lnTo>
                    <a:pt x="960678" y="633082"/>
                  </a:lnTo>
                  <a:lnTo>
                    <a:pt x="961932" y="631829"/>
                  </a:lnTo>
                  <a:lnTo>
                    <a:pt x="961932" y="633082"/>
                  </a:lnTo>
                  <a:close/>
                </a:path>
              </a:pathLst>
            </a:custGeom>
            <a:solidFill>
              <a:srgbClr val="F6B4A6"/>
            </a:solidFill>
          </p:spPr>
          <p:txBody>
            <a:bodyPr wrap="square" lIns="0" tIns="0" rIns="0" bIns="0" rtlCol="0"/>
            <a:lstStyle/>
            <a:p>
              <a:endParaRPr/>
            </a:p>
          </p:txBody>
        </p:sp>
        <p:sp>
          <p:nvSpPr>
            <p:cNvPr id="16" name="object 16"/>
            <p:cNvSpPr/>
            <p:nvPr/>
          </p:nvSpPr>
          <p:spPr>
            <a:xfrm>
              <a:off x="0" y="1276323"/>
              <a:ext cx="2080260" cy="1986914"/>
            </a:xfrm>
            <a:custGeom>
              <a:avLst/>
              <a:gdLst/>
              <a:ahLst/>
              <a:cxnLst/>
              <a:rect l="l" t="t" r="r" b="b"/>
              <a:pathLst>
                <a:path w="2080260" h="1986914">
                  <a:moveTo>
                    <a:pt x="960678" y="1986287"/>
                  </a:moveTo>
                  <a:lnTo>
                    <a:pt x="0" y="1432239"/>
                  </a:lnTo>
                  <a:lnTo>
                    <a:pt x="0" y="170685"/>
                  </a:lnTo>
                  <a:lnTo>
                    <a:pt x="295795" y="0"/>
                  </a:lnTo>
                  <a:lnTo>
                    <a:pt x="2078635" y="1028210"/>
                  </a:lnTo>
                  <a:lnTo>
                    <a:pt x="960678" y="1673190"/>
                  </a:lnTo>
                  <a:lnTo>
                    <a:pt x="960678" y="1986287"/>
                  </a:lnTo>
                  <a:close/>
                </a:path>
                <a:path w="2080260" h="1986914">
                  <a:moveTo>
                    <a:pt x="961932" y="1724538"/>
                  </a:moveTo>
                  <a:lnTo>
                    <a:pt x="961932" y="1673817"/>
                  </a:lnTo>
                  <a:lnTo>
                    <a:pt x="2079888" y="1028836"/>
                  </a:lnTo>
                  <a:lnTo>
                    <a:pt x="2079888" y="1079558"/>
                  </a:lnTo>
                  <a:lnTo>
                    <a:pt x="961932" y="1724538"/>
                  </a:lnTo>
                  <a:close/>
                </a:path>
                <a:path w="2080260" h="1986914">
                  <a:moveTo>
                    <a:pt x="961932" y="1986287"/>
                  </a:moveTo>
                  <a:lnTo>
                    <a:pt x="961932" y="1935566"/>
                  </a:lnTo>
                  <a:lnTo>
                    <a:pt x="2079888" y="1290586"/>
                  </a:lnTo>
                  <a:lnTo>
                    <a:pt x="2079888" y="1341307"/>
                  </a:lnTo>
                  <a:lnTo>
                    <a:pt x="961932" y="1986287"/>
                  </a:lnTo>
                  <a:close/>
                </a:path>
              </a:pathLst>
            </a:custGeom>
            <a:solidFill>
              <a:srgbClr val="94DDDE"/>
            </a:solidFill>
          </p:spPr>
          <p:txBody>
            <a:bodyPr wrap="square" lIns="0" tIns="0" rIns="0" bIns="0" rtlCol="0"/>
            <a:lstStyle/>
            <a:p>
              <a:endParaRPr/>
            </a:p>
          </p:txBody>
        </p:sp>
        <p:sp>
          <p:nvSpPr>
            <p:cNvPr id="17" name="object 17"/>
            <p:cNvSpPr/>
            <p:nvPr/>
          </p:nvSpPr>
          <p:spPr>
            <a:xfrm>
              <a:off x="0" y="1264426"/>
              <a:ext cx="2190115" cy="2438400"/>
            </a:xfrm>
            <a:custGeom>
              <a:avLst/>
              <a:gdLst/>
              <a:ahLst/>
              <a:cxnLst/>
              <a:rect l="l" t="t" r="r" b="b"/>
              <a:pathLst>
                <a:path w="2190115" h="2438400">
                  <a:moveTo>
                    <a:pt x="0" y="195011"/>
                  </a:moveTo>
                  <a:lnTo>
                    <a:pt x="0" y="170682"/>
                  </a:lnTo>
                  <a:lnTo>
                    <a:pt x="295796" y="0"/>
                  </a:lnTo>
                  <a:lnTo>
                    <a:pt x="338099" y="24421"/>
                  </a:lnTo>
                  <a:lnTo>
                    <a:pt x="295795" y="24421"/>
                  </a:lnTo>
                  <a:lnTo>
                    <a:pt x="0" y="195011"/>
                  </a:lnTo>
                  <a:close/>
                </a:path>
                <a:path w="2190115" h="2438400">
                  <a:moveTo>
                    <a:pt x="1004073" y="1673190"/>
                  </a:moveTo>
                  <a:lnTo>
                    <a:pt x="960679" y="1673190"/>
                  </a:lnTo>
                  <a:lnTo>
                    <a:pt x="2057329" y="1040734"/>
                  </a:lnTo>
                  <a:lnTo>
                    <a:pt x="295795" y="24421"/>
                  </a:lnTo>
                  <a:lnTo>
                    <a:pt x="338099" y="24421"/>
                  </a:lnTo>
                  <a:lnTo>
                    <a:pt x="2089915" y="1035724"/>
                  </a:lnTo>
                  <a:lnTo>
                    <a:pt x="2089915" y="1058893"/>
                  </a:lnTo>
                  <a:lnTo>
                    <a:pt x="2069235" y="1058893"/>
                  </a:lnTo>
                  <a:lnTo>
                    <a:pt x="1004073" y="1673190"/>
                  </a:lnTo>
                  <a:close/>
                </a:path>
                <a:path w="2190115" h="2438400">
                  <a:moveTo>
                    <a:pt x="1015859" y="1717650"/>
                  </a:moveTo>
                  <a:lnTo>
                    <a:pt x="972585" y="1717650"/>
                  </a:lnTo>
                  <a:lnTo>
                    <a:pt x="2069235" y="1085193"/>
                  </a:lnTo>
                  <a:lnTo>
                    <a:pt x="2069235" y="1058893"/>
                  </a:lnTo>
                  <a:lnTo>
                    <a:pt x="2089915" y="1058893"/>
                  </a:lnTo>
                  <a:lnTo>
                    <a:pt x="2089915" y="1097718"/>
                  </a:lnTo>
                  <a:lnTo>
                    <a:pt x="2049809" y="1120887"/>
                  </a:lnTo>
                  <a:lnTo>
                    <a:pt x="2049809" y="1133411"/>
                  </a:lnTo>
                  <a:lnTo>
                    <a:pt x="2029129" y="1133411"/>
                  </a:lnTo>
                  <a:lnTo>
                    <a:pt x="1015859" y="1717650"/>
                  </a:lnTo>
                  <a:close/>
                </a:path>
                <a:path w="2190115" h="2438400">
                  <a:moveTo>
                    <a:pt x="971332" y="1986287"/>
                  </a:moveTo>
                  <a:lnTo>
                    <a:pt x="950025" y="1986287"/>
                  </a:lnTo>
                  <a:lnTo>
                    <a:pt x="950025" y="1691349"/>
                  </a:lnTo>
                  <a:lnTo>
                    <a:pt x="0" y="1143234"/>
                  </a:lnTo>
                  <a:lnTo>
                    <a:pt x="0" y="1118928"/>
                  </a:lnTo>
                  <a:lnTo>
                    <a:pt x="960679" y="1673190"/>
                  </a:lnTo>
                  <a:lnTo>
                    <a:pt x="1004073" y="1673190"/>
                  </a:lnTo>
                  <a:lnTo>
                    <a:pt x="972585" y="1691349"/>
                  </a:lnTo>
                  <a:lnTo>
                    <a:pt x="972585" y="1717650"/>
                  </a:lnTo>
                  <a:lnTo>
                    <a:pt x="1015859" y="1717650"/>
                  </a:lnTo>
                  <a:lnTo>
                    <a:pt x="971332" y="1743324"/>
                  </a:lnTo>
                  <a:lnTo>
                    <a:pt x="971332" y="1939949"/>
                  </a:lnTo>
                  <a:lnTo>
                    <a:pt x="1012592" y="1939949"/>
                  </a:lnTo>
                  <a:lnTo>
                    <a:pt x="971332" y="1963744"/>
                  </a:lnTo>
                  <a:lnTo>
                    <a:pt x="971332" y="1986287"/>
                  </a:lnTo>
                  <a:close/>
                </a:path>
                <a:path w="2190115" h="2438400">
                  <a:moveTo>
                    <a:pt x="1012592" y="1939949"/>
                  </a:moveTo>
                  <a:lnTo>
                    <a:pt x="971332" y="1939949"/>
                  </a:lnTo>
                  <a:lnTo>
                    <a:pt x="2029129" y="1330035"/>
                  </a:lnTo>
                  <a:lnTo>
                    <a:pt x="2029129" y="1133411"/>
                  </a:lnTo>
                  <a:lnTo>
                    <a:pt x="2049809" y="1133411"/>
                  </a:lnTo>
                  <a:lnTo>
                    <a:pt x="2049809" y="1317512"/>
                  </a:lnTo>
                  <a:lnTo>
                    <a:pt x="2088662" y="1317512"/>
                  </a:lnTo>
                  <a:lnTo>
                    <a:pt x="2088662" y="1331288"/>
                  </a:lnTo>
                  <a:lnTo>
                    <a:pt x="2067982" y="1331288"/>
                  </a:lnTo>
                  <a:lnTo>
                    <a:pt x="1012592" y="1939949"/>
                  </a:lnTo>
                  <a:close/>
                </a:path>
                <a:path w="2190115" h="2438400">
                  <a:moveTo>
                    <a:pt x="2088662" y="1317512"/>
                  </a:moveTo>
                  <a:lnTo>
                    <a:pt x="2049809" y="1317512"/>
                  </a:lnTo>
                  <a:lnTo>
                    <a:pt x="2088662" y="1294969"/>
                  </a:lnTo>
                  <a:lnTo>
                    <a:pt x="2088662" y="1317512"/>
                  </a:lnTo>
                  <a:close/>
                </a:path>
                <a:path w="2190115" h="2438400">
                  <a:moveTo>
                    <a:pt x="1014353" y="1990044"/>
                  </a:moveTo>
                  <a:lnTo>
                    <a:pt x="971332" y="1990044"/>
                  </a:lnTo>
                  <a:lnTo>
                    <a:pt x="2067982" y="1357588"/>
                  </a:lnTo>
                  <a:lnTo>
                    <a:pt x="2067982" y="1331288"/>
                  </a:lnTo>
                  <a:lnTo>
                    <a:pt x="2088662" y="1331288"/>
                  </a:lnTo>
                  <a:lnTo>
                    <a:pt x="2088662" y="1369486"/>
                  </a:lnTo>
                  <a:lnTo>
                    <a:pt x="2094086" y="1372617"/>
                  </a:lnTo>
                  <a:lnTo>
                    <a:pt x="2084275" y="1372617"/>
                  </a:lnTo>
                  <a:lnTo>
                    <a:pt x="1014353" y="1990044"/>
                  </a:lnTo>
                  <a:close/>
                </a:path>
                <a:path w="2190115" h="2438400">
                  <a:moveTo>
                    <a:pt x="1022840" y="2112778"/>
                  </a:moveTo>
                  <a:lnTo>
                    <a:pt x="980732" y="2112778"/>
                  </a:lnTo>
                  <a:lnTo>
                    <a:pt x="2158221" y="1432731"/>
                  </a:lnTo>
                  <a:lnTo>
                    <a:pt x="2069235" y="1381383"/>
                  </a:lnTo>
                  <a:lnTo>
                    <a:pt x="2084275" y="1372617"/>
                  </a:lnTo>
                  <a:lnTo>
                    <a:pt x="2094086" y="1372617"/>
                  </a:lnTo>
                  <a:lnTo>
                    <a:pt x="2189553" y="1427722"/>
                  </a:lnTo>
                  <a:lnTo>
                    <a:pt x="2189553" y="1451517"/>
                  </a:lnTo>
                  <a:lnTo>
                    <a:pt x="2168247" y="1451517"/>
                  </a:lnTo>
                  <a:lnTo>
                    <a:pt x="1022840" y="2112778"/>
                  </a:lnTo>
                  <a:close/>
                </a:path>
                <a:path w="2190115" h="2438400">
                  <a:moveTo>
                    <a:pt x="964438" y="2018849"/>
                  </a:moveTo>
                  <a:lnTo>
                    <a:pt x="0" y="1462866"/>
                  </a:lnTo>
                  <a:lnTo>
                    <a:pt x="0" y="1438509"/>
                  </a:lnTo>
                  <a:lnTo>
                    <a:pt x="950025" y="1986287"/>
                  </a:lnTo>
                  <a:lnTo>
                    <a:pt x="971332" y="1986287"/>
                  </a:lnTo>
                  <a:lnTo>
                    <a:pt x="971332" y="1990044"/>
                  </a:lnTo>
                  <a:lnTo>
                    <a:pt x="1014353" y="1990044"/>
                  </a:lnTo>
                  <a:lnTo>
                    <a:pt x="964438" y="2018849"/>
                  </a:lnTo>
                  <a:close/>
                </a:path>
                <a:path w="2190115" h="2438400">
                  <a:moveTo>
                    <a:pt x="1033710" y="2179155"/>
                  </a:moveTo>
                  <a:lnTo>
                    <a:pt x="991385" y="2179155"/>
                  </a:lnTo>
                  <a:lnTo>
                    <a:pt x="2168247" y="1499734"/>
                  </a:lnTo>
                  <a:lnTo>
                    <a:pt x="2168247" y="1451517"/>
                  </a:lnTo>
                  <a:lnTo>
                    <a:pt x="2189553" y="1451517"/>
                  </a:lnTo>
                  <a:lnTo>
                    <a:pt x="2189553" y="1512258"/>
                  </a:lnTo>
                  <a:lnTo>
                    <a:pt x="2161981" y="1527913"/>
                  </a:lnTo>
                  <a:lnTo>
                    <a:pt x="2161981" y="1540437"/>
                  </a:lnTo>
                  <a:lnTo>
                    <a:pt x="2140674" y="1540437"/>
                  </a:lnTo>
                  <a:lnTo>
                    <a:pt x="1033710" y="2179155"/>
                  </a:lnTo>
                  <a:close/>
                </a:path>
                <a:path w="2190115" h="2438400">
                  <a:moveTo>
                    <a:pt x="1033687" y="2335077"/>
                  </a:moveTo>
                  <a:lnTo>
                    <a:pt x="991385" y="2335077"/>
                  </a:lnTo>
                  <a:lnTo>
                    <a:pt x="2140674" y="1671938"/>
                  </a:lnTo>
                  <a:lnTo>
                    <a:pt x="2140674" y="1540437"/>
                  </a:lnTo>
                  <a:lnTo>
                    <a:pt x="2161981" y="1540437"/>
                  </a:lnTo>
                  <a:lnTo>
                    <a:pt x="2161981" y="1659414"/>
                  </a:lnTo>
                  <a:lnTo>
                    <a:pt x="2189553" y="1659414"/>
                  </a:lnTo>
                  <a:lnTo>
                    <a:pt x="2189553" y="1680078"/>
                  </a:lnTo>
                  <a:lnTo>
                    <a:pt x="2168247" y="1680078"/>
                  </a:lnTo>
                  <a:lnTo>
                    <a:pt x="1033687" y="2335077"/>
                  </a:lnTo>
                  <a:close/>
                </a:path>
                <a:path w="2190115" h="2438400">
                  <a:moveTo>
                    <a:pt x="991385" y="2408342"/>
                  </a:moveTo>
                  <a:lnTo>
                    <a:pt x="970078" y="2408342"/>
                  </a:lnTo>
                  <a:lnTo>
                    <a:pt x="970078" y="2216100"/>
                  </a:lnTo>
                  <a:lnTo>
                    <a:pt x="970705" y="2216100"/>
                  </a:lnTo>
                  <a:lnTo>
                    <a:pt x="970705" y="2130938"/>
                  </a:lnTo>
                  <a:lnTo>
                    <a:pt x="0" y="1571008"/>
                  </a:lnTo>
                  <a:lnTo>
                    <a:pt x="0" y="1546877"/>
                  </a:lnTo>
                  <a:lnTo>
                    <a:pt x="980732" y="2112778"/>
                  </a:lnTo>
                  <a:lnTo>
                    <a:pt x="1022840" y="2112778"/>
                  </a:lnTo>
                  <a:lnTo>
                    <a:pt x="991385" y="2130938"/>
                  </a:lnTo>
                  <a:lnTo>
                    <a:pt x="991385" y="2179155"/>
                  </a:lnTo>
                  <a:lnTo>
                    <a:pt x="1033710" y="2179155"/>
                  </a:lnTo>
                  <a:lnTo>
                    <a:pt x="991385" y="2203576"/>
                  </a:lnTo>
                  <a:lnTo>
                    <a:pt x="991385" y="2335077"/>
                  </a:lnTo>
                  <a:lnTo>
                    <a:pt x="1033687" y="2335077"/>
                  </a:lnTo>
                  <a:lnTo>
                    <a:pt x="991385" y="2359499"/>
                  </a:lnTo>
                  <a:lnTo>
                    <a:pt x="991385" y="2408342"/>
                  </a:lnTo>
                  <a:close/>
                </a:path>
                <a:path w="2190115" h="2438400">
                  <a:moveTo>
                    <a:pt x="2189553" y="1659414"/>
                  </a:moveTo>
                  <a:lnTo>
                    <a:pt x="2161981" y="1659414"/>
                  </a:lnTo>
                  <a:lnTo>
                    <a:pt x="2189553" y="1643133"/>
                  </a:lnTo>
                  <a:lnTo>
                    <a:pt x="2189553" y="1659414"/>
                  </a:lnTo>
                  <a:close/>
                </a:path>
                <a:path w="2190115" h="2438400">
                  <a:moveTo>
                    <a:pt x="1032817" y="2408342"/>
                  </a:moveTo>
                  <a:lnTo>
                    <a:pt x="991385" y="2408342"/>
                  </a:lnTo>
                  <a:lnTo>
                    <a:pt x="2168247" y="1728921"/>
                  </a:lnTo>
                  <a:lnTo>
                    <a:pt x="2168247" y="1680078"/>
                  </a:lnTo>
                  <a:lnTo>
                    <a:pt x="2189553" y="1680078"/>
                  </a:lnTo>
                  <a:lnTo>
                    <a:pt x="2189553" y="1740819"/>
                  </a:lnTo>
                  <a:lnTo>
                    <a:pt x="1032817" y="2408342"/>
                  </a:lnTo>
                  <a:close/>
                </a:path>
                <a:path w="2190115" h="2438400">
                  <a:moveTo>
                    <a:pt x="980732" y="2438399"/>
                  </a:moveTo>
                  <a:lnTo>
                    <a:pt x="0" y="1872642"/>
                  </a:lnTo>
                  <a:lnTo>
                    <a:pt x="0" y="1848266"/>
                  </a:lnTo>
                  <a:lnTo>
                    <a:pt x="970078" y="2408342"/>
                  </a:lnTo>
                  <a:lnTo>
                    <a:pt x="1032817" y="2408342"/>
                  </a:lnTo>
                  <a:lnTo>
                    <a:pt x="980732" y="2438399"/>
                  </a:lnTo>
                  <a:close/>
                </a:path>
              </a:pathLst>
            </a:custGeom>
            <a:solidFill>
              <a:srgbClr val="2A4A81"/>
            </a:solidFill>
          </p:spPr>
          <p:txBody>
            <a:bodyPr wrap="square" lIns="0" tIns="0" rIns="0" bIns="0" rtlCol="0"/>
            <a:lstStyle/>
            <a:p>
              <a:endParaRPr/>
            </a:p>
          </p:txBody>
        </p:sp>
        <p:pic>
          <p:nvPicPr>
            <p:cNvPr id="18" name="object 18"/>
            <p:cNvPicPr/>
            <p:nvPr/>
          </p:nvPicPr>
          <p:blipFill>
            <a:blip r:embed="rId4" cstate="print"/>
            <a:stretch>
              <a:fillRect/>
            </a:stretch>
          </p:blipFill>
          <p:spPr>
            <a:xfrm>
              <a:off x="698821" y="5007968"/>
              <a:ext cx="1783276" cy="4242648"/>
            </a:xfrm>
            <a:prstGeom prst="rect">
              <a:avLst/>
            </a:prstGeom>
          </p:spPr>
        </p:pic>
        <p:sp>
          <p:nvSpPr>
            <p:cNvPr id="19" name="object 19"/>
            <p:cNvSpPr/>
            <p:nvPr/>
          </p:nvSpPr>
          <p:spPr>
            <a:xfrm>
              <a:off x="4022965" y="7631114"/>
              <a:ext cx="3023235" cy="2656205"/>
            </a:xfrm>
            <a:custGeom>
              <a:avLst/>
              <a:gdLst/>
              <a:ahLst/>
              <a:cxnLst/>
              <a:rect l="l" t="t" r="r" b="b"/>
              <a:pathLst>
                <a:path w="3023235" h="2656204">
                  <a:moveTo>
                    <a:pt x="2094093" y="2655884"/>
                  </a:moveTo>
                  <a:lnTo>
                    <a:pt x="0" y="2655884"/>
                  </a:lnTo>
                  <a:lnTo>
                    <a:pt x="0" y="1825904"/>
                  </a:lnTo>
                  <a:lnTo>
                    <a:pt x="7197" y="1773828"/>
                  </a:lnTo>
                  <a:lnTo>
                    <a:pt x="26843" y="1723443"/>
                  </a:lnTo>
                  <a:lnTo>
                    <a:pt x="56017" y="1680436"/>
                  </a:lnTo>
                  <a:lnTo>
                    <a:pt x="91800" y="1650492"/>
                  </a:lnTo>
                  <a:lnTo>
                    <a:pt x="2931055" y="11129"/>
                  </a:lnTo>
                  <a:lnTo>
                    <a:pt x="2966491" y="0"/>
                  </a:lnTo>
                  <a:lnTo>
                    <a:pt x="2995704" y="9387"/>
                  </a:lnTo>
                  <a:lnTo>
                    <a:pt x="3015542" y="37064"/>
                  </a:lnTo>
                  <a:lnTo>
                    <a:pt x="3022855" y="80802"/>
                  </a:lnTo>
                  <a:lnTo>
                    <a:pt x="3022855" y="1997217"/>
                  </a:lnTo>
                  <a:lnTo>
                    <a:pt x="3015657" y="2049292"/>
                  </a:lnTo>
                  <a:lnTo>
                    <a:pt x="2996012" y="2099677"/>
                  </a:lnTo>
                  <a:lnTo>
                    <a:pt x="2966837" y="2142685"/>
                  </a:lnTo>
                  <a:lnTo>
                    <a:pt x="2931055" y="2172629"/>
                  </a:lnTo>
                  <a:lnTo>
                    <a:pt x="2094093" y="2655884"/>
                  </a:lnTo>
                  <a:close/>
                </a:path>
              </a:pathLst>
            </a:custGeom>
            <a:solidFill>
              <a:srgbClr val="F0ABC1"/>
            </a:solidFill>
          </p:spPr>
          <p:txBody>
            <a:bodyPr wrap="square" lIns="0" tIns="0" rIns="0" bIns="0" rtlCol="0"/>
            <a:lstStyle/>
            <a:p>
              <a:endParaRPr/>
            </a:p>
          </p:txBody>
        </p:sp>
        <p:sp>
          <p:nvSpPr>
            <p:cNvPr id="20" name="object 20"/>
            <p:cNvSpPr/>
            <p:nvPr/>
          </p:nvSpPr>
          <p:spPr>
            <a:xfrm>
              <a:off x="4013130" y="7621752"/>
              <a:ext cx="3041015" cy="2665730"/>
            </a:xfrm>
            <a:custGeom>
              <a:avLst/>
              <a:gdLst/>
              <a:ahLst/>
              <a:cxnLst/>
              <a:rect l="l" t="t" r="r" b="b"/>
              <a:pathLst>
                <a:path w="3041014" h="2665729">
                  <a:moveTo>
                    <a:pt x="18852" y="2665246"/>
                  </a:moveTo>
                  <a:lnTo>
                    <a:pt x="0" y="2665246"/>
                  </a:lnTo>
                  <a:lnTo>
                    <a:pt x="0" y="1835266"/>
                  </a:lnTo>
                  <a:lnTo>
                    <a:pt x="7607" y="1781103"/>
                  </a:lnTo>
                  <a:lnTo>
                    <a:pt x="28277" y="1728400"/>
                  </a:lnTo>
                  <a:lnTo>
                    <a:pt x="58784" y="1683228"/>
                  </a:lnTo>
                  <a:lnTo>
                    <a:pt x="95898" y="1651657"/>
                  </a:lnTo>
                  <a:lnTo>
                    <a:pt x="2935153" y="12295"/>
                  </a:lnTo>
                  <a:lnTo>
                    <a:pt x="2972139" y="0"/>
                  </a:lnTo>
                  <a:lnTo>
                    <a:pt x="2989211" y="1229"/>
                  </a:lnTo>
                  <a:lnTo>
                    <a:pt x="3032076" y="38934"/>
                  </a:lnTo>
                  <a:lnTo>
                    <a:pt x="3040887" y="90164"/>
                  </a:lnTo>
                  <a:lnTo>
                    <a:pt x="3040887" y="170493"/>
                  </a:lnTo>
                  <a:lnTo>
                    <a:pt x="3022855" y="170493"/>
                  </a:lnTo>
                  <a:lnTo>
                    <a:pt x="18852" y="1904939"/>
                  </a:lnTo>
                  <a:lnTo>
                    <a:pt x="18852" y="2665246"/>
                  </a:lnTo>
                  <a:close/>
                </a:path>
                <a:path w="3041014" h="2665729">
                  <a:moveTo>
                    <a:pt x="2121403" y="2665246"/>
                  </a:moveTo>
                  <a:lnTo>
                    <a:pt x="2084814" y="2665246"/>
                  </a:lnTo>
                  <a:lnTo>
                    <a:pt x="2935973" y="2173794"/>
                  </a:lnTo>
                  <a:lnTo>
                    <a:pt x="2969604" y="2144901"/>
                  </a:lnTo>
                  <a:lnTo>
                    <a:pt x="2997241" y="2103712"/>
                  </a:lnTo>
                  <a:lnTo>
                    <a:pt x="3015965" y="2055760"/>
                  </a:lnTo>
                  <a:lnTo>
                    <a:pt x="3022855" y="2006580"/>
                  </a:lnTo>
                  <a:lnTo>
                    <a:pt x="3022855" y="170493"/>
                  </a:lnTo>
                  <a:lnTo>
                    <a:pt x="3040887" y="170493"/>
                  </a:lnTo>
                  <a:lnTo>
                    <a:pt x="3040887" y="2006580"/>
                  </a:lnTo>
                  <a:lnTo>
                    <a:pt x="3033267" y="2060627"/>
                  </a:lnTo>
                  <a:lnTo>
                    <a:pt x="3012507" y="2113138"/>
                  </a:lnTo>
                  <a:lnTo>
                    <a:pt x="2981757" y="2158272"/>
                  </a:lnTo>
                  <a:lnTo>
                    <a:pt x="2944169" y="2190188"/>
                  </a:lnTo>
                  <a:lnTo>
                    <a:pt x="2121403" y="2665246"/>
                  </a:lnTo>
                  <a:close/>
                </a:path>
              </a:pathLst>
            </a:custGeom>
            <a:solidFill>
              <a:srgbClr val="2A4A81"/>
            </a:solidFill>
          </p:spPr>
          <p:txBody>
            <a:bodyPr wrap="square" lIns="0" tIns="0" rIns="0" bIns="0" rtlCol="0"/>
            <a:lstStyle/>
            <a:p>
              <a:endParaRPr/>
            </a:p>
          </p:txBody>
        </p:sp>
        <p:pic>
          <p:nvPicPr>
            <p:cNvPr id="21" name="object 21"/>
            <p:cNvPicPr/>
            <p:nvPr/>
          </p:nvPicPr>
          <p:blipFill>
            <a:blip r:embed="rId5" cstate="print"/>
            <a:stretch>
              <a:fillRect/>
            </a:stretch>
          </p:blipFill>
          <p:spPr>
            <a:xfrm>
              <a:off x="4100012" y="9311935"/>
              <a:ext cx="79505" cy="106660"/>
            </a:xfrm>
            <a:prstGeom prst="rect">
              <a:avLst/>
            </a:prstGeom>
          </p:spPr>
        </p:pic>
        <p:pic>
          <p:nvPicPr>
            <p:cNvPr id="22" name="object 22"/>
            <p:cNvPicPr/>
            <p:nvPr/>
          </p:nvPicPr>
          <p:blipFill>
            <a:blip r:embed="rId6" cstate="print"/>
            <a:stretch>
              <a:fillRect/>
            </a:stretch>
          </p:blipFill>
          <p:spPr>
            <a:xfrm>
              <a:off x="4233614" y="9234065"/>
              <a:ext cx="79505" cy="106660"/>
            </a:xfrm>
            <a:prstGeom prst="rect">
              <a:avLst/>
            </a:prstGeom>
          </p:spPr>
        </p:pic>
        <p:pic>
          <p:nvPicPr>
            <p:cNvPr id="23" name="object 23"/>
            <p:cNvPicPr/>
            <p:nvPr/>
          </p:nvPicPr>
          <p:blipFill>
            <a:blip r:embed="rId7" cstate="print"/>
            <a:stretch>
              <a:fillRect/>
            </a:stretch>
          </p:blipFill>
          <p:spPr>
            <a:xfrm>
              <a:off x="4370496" y="9155376"/>
              <a:ext cx="79505" cy="106660"/>
            </a:xfrm>
            <a:prstGeom prst="rect">
              <a:avLst/>
            </a:prstGeom>
          </p:spPr>
        </p:pic>
        <p:sp>
          <p:nvSpPr>
            <p:cNvPr id="24" name="object 24"/>
            <p:cNvSpPr/>
            <p:nvPr/>
          </p:nvSpPr>
          <p:spPr>
            <a:xfrm>
              <a:off x="4243450" y="7755706"/>
              <a:ext cx="3023235" cy="2531745"/>
            </a:xfrm>
            <a:custGeom>
              <a:avLst/>
              <a:gdLst/>
              <a:ahLst/>
              <a:cxnLst/>
              <a:rect l="l" t="t" r="r" b="b"/>
              <a:pathLst>
                <a:path w="3023235" h="2531745">
                  <a:moveTo>
                    <a:pt x="2309876" y="2531292"/>
                  </a:moveTo>
                  <a:lnTo>
                    <a:pt x="0" y="2531292"/>
                  </a:lnTo>
                  <a:lnTo>
                    <a:pt x="0" y="1825904"/>
                  </a:lnTo>
                  <a:lnTo>
                    <a:pt x="7197" y="1773828"/>
                  </a:lnTo>
                  <a:lnTo>
                    <a:pt x="26843" y="1723443"/>
                  </a:lnTo>
                  <a:lnTo>
                    <a:pt x="56017" y="1680436"/>
                  </a:lnTo>
                  <a:lnTo>
                    <a:pt x="91800" y="1650492"/>
                  </a:lnTo>
                  <a:lnTo>
                    <a:pt x="2931055" y="11129"/>
                  </a:lnTo>
                  <a:lnTo>
                    <a:pt x="2966837" y="0"/>
                  </a:lnTo>
                  <a:lnTo>
                    <a:pt x="2996012" y="9387"/>
                  </a:lnTo>
                  <a:lnTo>
                    <a:pt x="3015657" y="37064"/>
                  </a:lnTo>
                  <a:lnTo>
                    <a:pt x="3022855" y="80802"/>
                  </a:lnTo>
                  <a:lnTo>
                    <a:pt x="3022855" y="1997217"/>
                  </a:lnTo>
                  <a:lnTo>
                    <a:pt x="3015657" y="2049292"/>
                  </a:lnTo>
                  <a:lnTo>
                    <a:pt x="2996012" y="2099677"/>
                  </a:lnTo>
                  <a:lnTo>
                    <a:pt x="2966837" y="2142685"/>
                  </a:lnTo>
                  <a:lnTo>
                    <a:pt x="2931055" y="2172629"/>
                  </a:lnTo>
                  <a:lnTo>
                    <a:pt x="2309876" y="2531292"/>
                  </a:lnTo>
                  <a:close/>
                </a:path>
              </a:pathLst>
            </a:custGeom>
            <a:solidFill>
              <a:srgbClr val="94DDDE"/>
            </a:solidFill>
          </p:spPr>
          <p:txBody>
            <a:bodyPr wrap="square" lIns="0" tIns="0" rIns="0" bIns="0" rtlCol="0"/>
            <a:lstStyle/>
            <a:p>
              <a:endParaRPr/>
            </a:p>
          </p:txBody>
        </p:sp>
        <p:sp>
          <p:nvSpPr>
            <p:cNvPr id="25" name="object 25"/>
            <p:cNvSpPr/>
            <p:nvPr/>
          </p:nvSpPr>
          <p:spPr>
            <a:xfrm>
              <a:off x="4233615" y="7746344"/>
              <a:ext cx="3041015" cy="2540000"/>
            </a:xfrm>
            <a:custGeom>
              <a:avLst/>
              <a:gdLst/>
              <a:ahLst/>
              <a:cxnLst/>
              <a:rect l="l" t="t" r="r" b="b"/>
              <a:pathLst>
                <a:path w="3041014" h="2540000">
                  <a:moveTo>
                    <a:pt x="19671" y="2540000"/>
                  </a:moveTo>
                  <a:lnTo>
                    <a:pt x="0" y="2540000"/>
                  </a:lnTo>
                  <a:lnTo>
                    <a:pt x="0" y="1828800"/>
                  </a:lnTo>
                  <a:lnTo>
                    <a:pt x="7620" y="1778000"/>
                  </a:lnTo>
                  <a:lnTo>
                    <a:pt x="28380" y="1727200"/>
                  </a:lnTo>
                  <a:lnTo>
                    <a:pt x="59129" y="1676400"/>
                  </a:lnTo>
                  <a:lnTo>
                    <a:pt x="96718" y="1651000"/>
                  </a:lnTo>
                  <a:lnTo>
                    <a:pt x="2935972" y="0"/>
                  </a:lnTo>
                  <a:lnTo>
                    <a:pt x="3005642" y="0"/>
                  </a:lnTo>
                  <a:lnTo>
                    <a:pt x="3021062" y="12700"/>
                  </a:lnTo>
                  <a:lnTo>
                    <a:pt x="3032486" y="38100"/>
                  </a:lnTo>
                  <a:lnTo>
                    <a:pt x="3039299" y="50800"/>
                  </a:lnTo>
                  <a:lnTo>
                    <a:pt x="3040887" y="88900"/>
                  </a:lnTo>
                  <a:lnTo>
                    <a:pt x="3040887" y="165100"/>
                  </a:lnTo>
                  <a:lnTo>
                    <a:pt x="3023674" y="165100"/>
                  </a:lnTo>
                  <a:lnTo>
                    <a:pt x="2951546" y="203200"/>
                  </a:lnTo>
                  <a:lnTo>
                    <a:pt x="2945808" y="203200"/>
                  </a:lnTo>
                  <a:lnTo>
                    <a:pt x="2822861" y="279400"/>
                  </a:lnTo>
                  <a:lnTo>
                    <a:pt x="2810195" y="292100"/>
                  </a:lnTo>
                  <a:lnTo>
                    <a:pt x="2808927" y="292100"/>
                  </a:lnTo>
                  <a:lnTo>
                    <a:pt x="2685980" y="355600"/>
                  </a:lnTo>
                  <a:lnTo>
                    <a:pt x="2669493" y="372158"/>
                  </a:lnTo>
                  <a:lnTo>
                    <a:pt x="2554017" y="431800"/>
                  </a:lnTo>
                  <a:lnTo>
                    <a:pt x="2537536" y="448355"/>
                  </a:lnTo>
                  <a:lnTo>
                    <a:pt x="2422054" y="508000"/>
                  </a:lnTo>
                  <a:lnTo>
                    <a:pt x="2406427" y="523691"/>
                  </a:lnTo>
                  <a:lnTo>
                    <a:pt x="2289271" y="584200"/>
                  </a:lnTo>
                  <a:lnTo>
                    <a:pt x="2272615" y="600845"/>
                  </a:lnTo>
                  <a:lnTo>
                    <a:pt x="2157308" y="660400"/>
                  </a:lnTo>
                  <a:lnTo>
                    <a:pt x="2141665" y="676099"/>
                  </a:lnTo>
                  <a:lnTo>
                    <a:pt x="2024526" y="736600"/>
                  </a:lnTo>
                  <a:lnTo>
                    <a:pt x="2008746" y="752369"/>
                  </a:lnTo>
                  <a:lnTo>
                    <a:pt x="1891743" y="812800"/>
                  </a:lnTo>
                  <a:lnTo>
                    <a:pt x="1873354" y="831187"/>
                  </a:lnTo>
                  <a:lnTo>
                    <a:pt x="1761419" y="889000"/>
                  </a:lnTo>
                  <a:lnTo>
                    <a:pt x="1747375" y="903027"/>
                  </a:lnTo>
                  <a:lnTo>
                    <a:pt x="1626997" y="965200"/>
                  </a:lnTo>
                  <a:lnTo>
                    <a:pt x="1610361" y="981835"/>
                  </a:lnTo>
                  <a:lnTo>
                    <a:pt x="1495034" y="1041400"/>
                  </a:lnTo>
                  <a:lnTo>
                    <a:pt x="1477664" y="1058769"/>
                  </a:lnTo>
                  <a:lnTo>
                    <a:pt x="1362252" y="1130300"/>
                  </a:lnTo>
                  <a:lnTo>
                    <a:pt x="1354875" y="1130300"/>
                  </a:lnTo>
                  <a:lnTo>
                    <a:pt x="1231908" y="1193819"/>
                  </a:lnTo>
                  <a:lnTo>
                    <a:pt x="1217203" y="1208514"/>
                  </a:lnTo>
                  <a:lnTo>
                    <a:pt x="1097506" y="1282700"/>
                  </a:lnTo>
                  <a:lnTo>
                    <a:pt x="1088490" y="1282700"/>
                  </a:lnTo>
                  <a:lnTo>
                    <a:pt x="965543" y="1358900"/>
                  </a:lnTo>
                  <a:lnTo>
                    <a:pt x="956527" y="1358900"/>
                  </a:lnTo>
                  <a:lnTo>
                    <a:pt x="833580" y="1422400"/>
                  </a:lnTo>
                  <a:lnTo>
                    <a:pt x="817308" y="1439088"/>
                  </a:lnTo>
                  <a:lnTo>
                    <a:pt x="700797" y="1511300"/>
                  </a:lnTo>
                  <a:lnTo>
                    <a:pt x="690961" y="1511300"/>
                  </a:lnTo>
                  <a:lnTo>
                    <a:pt x="568014" y="1587500"/>
                  </a:lnTo>
                  <a:lnTo>
                    <a:pt x="558998" y="1587500"/>
                  </a:lnTo>
                  <a:lnTo>
                    <a:pt x="436051" y="1663700"/>
                  </a:lnTo>
                  <a:lnTo>
                    <a:pt x="427035" y="1663700"/>
                  </a:lnTo>
                  <a:lnTo>
                    <a:pt x="304088" y="1739900"/>
                  </a:lnTo>
                  <a:lnTo>
                    <a:pt x="294252" y="1739900"/>
                  </a:lnTo>
                  <a:lnTo>
                    <a:pt x="171305" y="1816100"/>
                  </a:lnTo>
                  <a:lnTo>
                    <a:pt x="161470" y="1816100"/>
                  </a:lnTo>
                  <a:lnTo>
                    <a:pt x="38523" y="1892300"/>
                  </a:lnTo>
                  <a:lnTo>
                    <a:pt x="29507" y="1892300"/>
                  </a:lnTo>
                  <a:lnTo>
                    <a:pt x="18851" y="1905000"/>
                  </a:lnTo>
                  <a:lnTo>
                    <a:pt x="18851" y="1955800"/>
                  </a:lnTo>
                  <a:lnTo>
                    <a:pt x="31556" y="1955800"/>
                  </a:lnTo>
                  <a:lnTo>
                    <a:pt x="18851" y="1968500"/>
                  </a:lnTo>
                  <a:lnTo>
                    <a:pt x="18851" y="2019300"/>
                  </a:lnTo>
                  <a:lnTo>
                    <a:pt x="19671" y="2019300"/>
                  </a:lnTo>
                  <a:lnTo>
                    <a:pt x="19671" y="2069301"/>
                  </a:lnTo>
                  <a:lnTo>
                    <a:pt x="18851" y="2070100"/>
                  </a:lnTo>
                  <a:lnTo>
                    <a:pt x="18851" y="2120900"/>
                  </a:lnTo>
                  <a:lnTo>
                    <a:pt x="31500" y="2120900"/>
                  </a:lnTo>
                  <a:lnTo>
                    <a:pt x="18851" y="2133600"/>
                  </a:lnTo>
                  <a:lnTo>
                    <a:pt x="18851" y="2235200"/>
                  </a:lnTo>
                  <a:lnTo>
                    <a:pt x="32298" y="2235200"/>
                  </a:lnTo>
                  <a:lnTo>
                    <a:pt x="19671" y="2247900"/>
                  </a:lnTo>
                  <a:lnTo>
                    <a:pt x="19671" y="2297684"/>
                  </a:lnTo>
                  <a:lnTo>
                    <a:pt x="18851" y="2298700"/>
                  </a:lnTo>
                  <a:lnTo>
                    <a:pt x="18851" y="2349500"/>
                  </a:lnTo>
                  <a:lnTo>
                    <a:pt x="29038" y="2349500"/>
                  </a:lnTo>
                  <a:lnTo>
                    <a:pt x="18032" y="2362200"/>
                  </a:lnTo>
                  <a:lnTo>
                    <a:pt x="18032" y="2413000"/>
                  </a:lnTo>
                  <a:lnTo>
                    <a:pt x="20491" y="2413000"/>
                  </a:lnTo>
                  <a:lnTo>
                    <a:pt x="20491" y="2462143"/>
                  </a:lnTo>
                  <a:lnTo>
                    <a:pt x="18851" y="2463800"/>
                  </a:lnTo>
                  <a:lnTo>
                    <a:pt x="18851" y="2514600"/>
                  </a:lnTo>
                  <a:lnTo>
                    <a:pt x="31842" y="2514600"/>
                  </a:lnTo>
                  <a:lnTo>
                    <a:pt x="19671" y="2527300"/>
                  </a:lnTo>
                  <a:lnTo>
                    <a:pt x="19671" y="2540000"/>
                  </a:lnTo>
                  <a:close/>
                </a:path>
                <a:path w="3041014" h="2540000">
                  <a:moveTo>
                    <a:pt x="735579" y="2540000"/>
                  </a:moveTo>
                  <a:lnTo>
                    <a:pt x="731481" y="2540000"/>
                  </a:lnTo>
                  <a:lnTo>
                    <a:pt x="2891712" y="368300"/>
                  </a:lnTo>
                  <a:lnTo>
                    <a:pt x="3022855" y="241300"/>
                  </a:lnTo>
                  <a:lnTo>
                    <a:pt x="3022855" y="191319"/>
                  </a:lnTo>
                  <a:lnTo>
                    <a:pt x="3023674" y="190500"/>
                  </a:lnTo>
                  <a:lnTo>
                    <a:pt x="3023674" y="165100"/>
                  </a:lnTo>
                  <a:lnTo>
                    <a:pt x="3040887" y="165100"/>
                  </a:lnTo>
                  <a:lnTo>
                    <a:pt x="3040887" y="254000"/>
                  </a:lnTo>
                  <a:lnTo>
                    <a:pt x="3021216" y="254000"/>
                  </a:lnTo>
                  <a:lnTo>
                    <a:pt x="735579" y="2540000"/>
                  </a:lnTo>
                  <a:close/>
                </a:path>
                <a:path w="3041014" h="2540000">
                  <a:moveTo>
                    <a:pt x="2632199" y="582100"/>
                  </a:moveTo>
                  <a:lnTo>
                    <a:pt x="3022855" y="190500"/>
                  </a:lnTo>
                  <a:lnTo>
                    <a:pt x="3022855" y="191319"/>
                  </a:lnTo>
                  <a:lnTo>
                    <a:pt x="2632199" y="582100"/>
                  </a:lnTo>
                  <a:close/>
                </a:path>
                <a:path w="3041014" h="2540000">
                  <a:moveTo>
                    <a:pt x="1303318" y="1852238"/>
                  </a:moveTo>
                  <a:lnTo>
                    <a:pt x="2779420" y="368300"/>
                  </a:lnTo>
                  <a:lnTo>
                    <a:pt x="2945808" y="203200"/>
                  </a:lnTo>
                  <a:lnTo>
                    <a:pt x="2951546" y="203200"/>
                  </a:lnTo>
                  <a:lnTo>
                    <a:pt x="2893351" y="266700"/>
                  </a:lnTo>
                  <a:lnTo>
                    <a:pt x="2201287" y="959808"/>
                  </a:lnTo>
                  <a:lnTo>
                    <a:pt x="1549950" y="1612900"/>
                  </a:lnTo>
                  <a:lnTo>
                    <a:pt x="1303318" y="1852238"/>
                  </a:lnTo>
                  <a:close/>
                </a:path>
                <a:path w="3041014" h="2540000">
                  <a:moveTo>
                    <a:pt x="791315" y="2540000"/>
                  </a:moveTo>
                  <a:lnTo>
                    <a:pt x="787217" y="2540000"/>
                  </a:lnTo>
                  <a:lnTo>
                    <a:pt x="2947447" y="368300"/>
                  </a:lnTo>
                  <a:lnTo>
                    <a:pt x="3021216" y="304800"/>
                  </a:lnTo>
                  <a:lnTo>
                    <a:pt x="3021216" y="254000"/>
                  </a:lnTo>
                  <a:lnTo>
                    <a:pt x="3040887" y="254000"/>
                  </a:lnTo>
                  <a:lnTo>
                    <a:pt x="3040887" y="304800"/>
                  </a:lnTo>
                  <a:lnTo>
                    <a:pt x="3025314" y="304800"/>
                  </a:lnTo>
                  <a:lnTo>
                    <a:pt x="791315" y="2540000"/>
                  </a:lnTo>
                  <a:close/>
                </a:path>
                <a:path w="3041014" h="2540000">
                  <a:moveTo>
                    <a:pt x="568371" y="2540000"/>
                  </a:moveTo>
                  <a:lnTo>
                    <a:pt x="562634" y="2540000"/>
                  </a:lnTo>
                  <a:lnTo>
                    <a:pt x="2808927" y="292100"/>
                  </a:lnTo>
                  <a:lnTo>
                    <a:pt x="2810195" y="292100"/>
                  </a:lnTo>
                  <a:lnTo>
                    <a:pt x="568371" y="2540000"/>
                  </a:lnTo>
                  <a:close/>
                </a:path>
                <a:path w="3041014" h="2540000">
                  <a:moveTo>
                    <a:pt x="903607" y="2540000"/>
                  </a:moveTo>
                  <a:lnTo>
                    <a:pt x="898689" y="2540000"/>
                  </a:lnTo>
                  <a:lnTo>
                    <a:pt x="2611392" y="825500"/>
                  </a:lnTo>
                  <a:lnTo>
                    <a:pt x="3022855" y="406400"/>
                  </a:lnTo>
                  <a:lnTo>
                    <a:pt x="3022855" y="357011"/>
                  </a:lnTo>
                  <a:lnTo>
                    <a:pt x="3025314" y="355600"/>
                  </a:lnTo>
                  <a:lnTo>
                    <a:pt x="3025314" y="304800"/>
                  </a:lnTo>
                  <a:lnTo>
                    <a:pt x="3040887" y="304800"/>
                  </a:lnTo>
                  <a:lnTo>
                    <a:pt x="3040887" y="419100"/>
                  </a:lnTo>
                  <a:lnTo>
                    <a:pt x="3024494" y="419100"/>
                  </a:lnTo>
                  <a:lnTo>
                    <a:pt x="903607" y="2540000"/>
                  </a:lnTo>
                  <a:close/>
                </a:path>
                <a:path w="3041014" h="2540000">
                  <a:moveTo>
                    <a:pt x="3019573" y="358894"/>
                  </a:moveTo>
                  <a:lnTo>
                    <a:pt x="3022855" y="355600"/>
                  </a:lnTo>
                  <a:lnTo>
                    <a:pt x="3022855" y="357011"/>
                  </a:lnTo>
                  <a:lnTo>
                    <a:pt x="3019573" y="358894"/>
                  </a:lnTo>
                  <a:close/>
                </a:path>
                <a:path w="3041014" h="2540000">
                  <a:moveTo>
                    <a:pt x="847051" y="2540000"/>
                  </a:moveTo>
                  <a:lnTo>
                    <a:pt x="842953" y="2540000"/>
                  </a:lnTo>
                  <a:lnTo>
                    <a:pt x="3003183" y="368300"/>
                  </a:lnTo>
                  <a:lnTo>
                    <a:pt x="3019573" y="358894"/>
                  </a:lnTo>
                  <a:lnTo>
                    <a:pt x="847051" y="2540000"/>
                  </a:lnTo>
                  <a:close/>
                </a:path>
                <a:path w="3041014" h="2540000">
                  <a:moveTo>
                    <a:pt x="1657849" y="1388182"/>
                  </a:moveTo>
                  <a:lnTo>
                    <a:pt x="2669493" y="372158"/>
                  </a:lnTo>
                  <a:lnTo>
                    <a:pt x="2676964" y="368300"/>
                  </a:lnTo>
                  <a:lnTo>
                    <a:pt x="1657849" y="1388182"/>
                  </a:lnTo>
                  <a:close/>
                </a:path>
                <a:path w="3041014" h="2540000">
                  <a:moveTo>
                    <a:pt x="1015078" y="2540000"/>
                  </a:moveTo>
                  <a:lnTo>
                    <a:pt x="1010980" y="2540000"/>
                  </a:lnTo>
                  <a:lnTo>
                    <a:pt x="2499920" y="1041400"/>
                  </a:lnTo>
                  <a:lnTo>
                    <a:pt x="3023674" y="520700"/>
                  </a:lnTo>
                  <a:lnTo>
                    <a:pt x="3023674" y="470706"/>
                  </a:lnTo>
                  <a:lnTo>
                    <a:pt x="3024494" y="469900"/>
                  </a:lnTo>
                  <a:lnTo>
                    <a:pt x="3024494" y="419100"/>
                  </a:lnTo>
                  <a:lnTo>
                    <a:pt x="3040887" y="419100"/>
                  </a:lnTo>
                  <a:lnTo>
                    <a:pt x="3040887" y="533400"/>
                  </a:lnTo>
                  <a:lnTo>
                    <a:pt x="3022035" y="533400"/>
                  </a:lnTo>
                  <a:lnTo>
                    <a:pt x="1015078" y="2540000"/>
                  </a:lnTo>
                  <a:close/>
                </a:path>
                <a:path w="3041014" h="2540000">
                  <a:moveTo>
                    <a:pt x="1655905" y="1333953"/>
                  </a:moveTo>
                  <a:lnTo>
                    <a:pt x="2537536" y="448355"/>
                  </a:lnTo>
                  <a:lnTo>
                    <a:pt x="2545001" y="444500"/>
                  </a:lnTo>
                  <a:lnTo>
                    <a:pt x="1655905" y="1333953"/>
                  </a:lnTo>
                  <a:close/>
                </a:path>
                <a:path w="3041014" h="2540000">
                  <a:moveTo>
                    <a:pt x="2981261" y="512431"/>
                  </a:moveTo>
                  <a:lnTo>
                    <a:pt x="3023674" y="469900"/>
                  </a:lnTo>
                  <a:lnTo>
                    <a:pt x="3023674" y="470706"/>
                  </a:lnTo>
                  <a:lnTo>
                    <a:pt x="2981261" y="512431"/>
                  </a:lnTo>
                  <a:close/>
                </a:path>
                <a:path w="3041014" h="2540000">
                  <a:moveTo>
                    <a:pt x="959342" y="2540000"/>
                  </a:moveTo>
                  <a:lnTo>
                    <a:pt x="955244" y="2540000"/>
                  </a:lnTo>
                  <a:lnTo>
                    <a:pt x="1738080" y="1752600"/>
                  </a:lnTo>
                  <a:lnTo>
                    <a:pt x="2099816" y="1388182"/>
                  </a:lnTo>
                  <a:lnTo>
                    <a:pt x="2443365" y="1041400"/>
                  </a:lnTo>
                  <a:lnTo>
                    <a:pt x="2526404" y="959808"/>
                  </a:lnTo>
                  <a:lnTo>
                    <a:pt x="2981261" y="512431"/>
                  </a:lnTo>
                  <a:lnTo>
                    <a:pt x="959342" y="2540000"/>
                  </a:lnTo>
                  <a:close/>
                </a:path>
                <a:path w="3041014" h="2540000">
                  <a:moveTo>
                    <a:pt x="1972086" y="959808"/>
                  </a:moveTo>
                  <a:lnTo>
                    <a:pt x="2406427" y="523691"/>
                  </a:lnTo>
                  <a:lnTo>
                    <a:pt x="2412218" y="520700"/>
                  </a:lnTo>
                  <a:lnTo>
                    <a:pt x="1972086" y="959808"/>
                  </a:lnTo>
                  <a:close/>
                </a:path>
                <a:path w="3041014" h="2540000">
                  <a:moveTo>
                    <a:pt x="1070814" y="2540000"/>
                  </a:moveTo>
                  <a:lnTo>
                    <a:pt x="1066716" y="2540000"/>
                  </a:lnTo>
                  <a:lnTo>
                    <a:pt x="2555657" y="1041400"/>
                  </a:lnTo>
                  <a:lnTo>
                    <a:pt x="3022035" y="584200"/>
                  </a:lnTo>
                  <a:lnTo>
                    <a:pt x="3022035" y="533400"/>
                  </a:lnTo>
                  <a:lnTo>
                    <a:pt x="3040887" y="533400"/>
                  </a:lnTo>
                  <a:lnTo>
                    <a:pt x="3040887" y="584200"/>
                  </a:lnTo>
                  <a:lnTo>
                    <a:pt x="3023675" y="584200"/>
                  </a:lnTo>
                  <a:lnTo>
                    <a:pt x="1070814" y="2540000"/>
                  </a:lnTo>
                  <a:close/>
                </a:path>
                <a:path w="3041014" h="2540000">
                  <a:moveTo>
                    <a:pt x="679023" y="2540000"/>
                  </a:moveTo>
                  <a:lnTo>
                    <a:pt x="674925" y="2540000"/>
                  </a:lnTo>
                  <a:lnTo>
                    <a:pt x="2632199" y="582100"/>
                  </a:lnTo>
                  <a:lnTo>
                    <a:pt x="679023" y="2540000"/>
                  </a:lnTo>
                  <a:close/>
                </a:path>
                <a:path w="3041014" h="2540000">
                  <a:moveTo>
                    <a:pt x="1127370" y="2540000"/>
                  </a:moveTo>
                  <a:lnTo>
                    <a:pt x="1122452" y="2540000"/>
                  </a:lnTo>
                  <a:lnTo>
                    <a:pt x="2611392" y="1041400"/>
                  </a:lnTo>
                  <a:lnTo>
                    <a:pt x="3023675" y="635000"/>
                  </a:lnTo>
                  <a:lnTo>
                    <a:pt x="3023675" y="584200"/>
                  </a:lnTo>
                  <a:lnTo>
                    <a:pt x="3040887" y="584200"/>
                  </a:lnTo>
                  <a:lnTo>
                    <a:pt x="3040887" y="635000"/>
                  </a:lnTo>
                  <a:lnTo>
                    <a:pt x="3024494" y="635000"/>
                  </a:lnTo>
                  <a:lnTo>
                    <a:pt x="1127370" y="2540000"/>
                  </a:lnTo>
                  <a:close/>
                </a:path>
                <a:path w="3041014" h="2540000">
                  <a:moveTo>
                    <a:pt x="452025" y="2426744"/>
                  </a:moveTo>
                  <a:lnTo>
                    <a:pt x="599161" y="2273300"/>
                  </a:lnTo>
                  <a:lnTo>
                    <a:pt x="2272615" y="600845"/>
                  </a:lnTo>
                  <a:lnTo>
                    <a:pt x="2280255" y="596900"/>
                  </a:lnTo>
                  <a:lnTo>
                    <a:pt x="452025" y="2426744"/>
                  </a:lnTo>
                  <a:close/>
                </a:path>
                <a:path w="3041014" h="2540000">
                  <a:moveTo>
                    <a:pt x="1182286" y="2540000"/>
                  </a:moveTo>
                  <a:lnTo>
                    <a:pt x="1179007" y="2540000"/>
                  </a:lnTo>
                  <a:lnTo>
                    <a:pt x="2516530" y="1193800"/>
                  </a:lnTo>
                  <a:lnTo>
                    <a:pt x="2749757" y="959808"/>
                  </a:lnTo>
                  <a:lnTo>
                    <a:pt x="3024494" y="685800"/>
                  </a:lnTo>
                  <a:lnTo>
                    <a:pt x="3024494" y="635000"/>
                  </a:lnTo>
                  <a:lnTo>
                    <a:pt x="3040887" y="635000"/>
                  </a:lnTo>
                  <a:lnTo>
                    <a:pt x="3040887" y="698500"/>
                  </a:lnTo>
                  <a:lnTo>
                    <a:pt x="3022035" y="698500"/>
                  </a:lnTo>
                  <a:lnTo>
                    <a:pt x="1182286" y="2540000"/>
                  </a:lnTo>
                  <a:close/>
                </a:path>
                <a:path w="3041014" h="2540000">
                  <a:moveTo>
                    <a:pt x="2021605" y="796587"/>
                  </a:moveTo>
                  <a:lnTo>
                    <a:pt x="2141665" y="676099"/>
                  </a:lnTo>
                  <a:lnTo>
                    <a:pt x="2147473" y="673100"/>
                  </a:lnTo>
                  <a:lnTo>
                    <a:pt x="2021605" y="796587"/>
                  </a:lnTo>
                  <a:close/>
                </a:path>
                <a:path w="3041014" h="2540000">
                  <a:moveTo>
                    <a:pt x="1238842" y="2540000"/>
                  </a:moveTo>
                  <a:lnTo>
                    <a:pt x="1234744" y="2540000"/>
                  </a:lnTo>
                  <a:lnTo>
                    <a:pt x="2723684" y="1041400"/>
                  </a:lnTo>
                  <a:lnTo>
                    <a:pt x="3022035" y="749300"/>
                  </a:lnTo>
                  <a:lnTo>
                    <a:pt x="3022035" y="698500"/>
                  </a:lnTo>
                  <a:lnTo>
                    <a:pt x="3040887" y="698500"/>
                  </a:lnTo>
                  <a:lnTo>
                    <a:pt x="3040887" y="749300"/>
                  </a:lnTo>
                  <a:lnTo>
                    <a:pt x="3026953" y="749300"/>
                  </a:lnTo>
                  <a:lnTo>
                    <a:pt x="1238842" y="2540000"/>
                  </a:lnTo>
                  <a:close/>
                </a:path>
                <a:path w="3041014" h="2540000">
                  <a:moveTo>
                    <a:pt x="328231" y="2438975"/>
                  </a:moveTo>
                  <a:lnTo>
                    <a:pt x="486869" y="2273300"/>
                  </a:lnTo>
                  <a:lnTo>
                    <a:pt x="2008746" y="752369"/>
                  </a:lnTo>
                  <a:lnTo>
                    <a:pt x="2014690" y="749300"/>
                  </a:lnTo>
                  <a:lnTo>
                    <a:pt x="328231" y="2438975"/>
                  </a:lnTo>
                  <a:close/>
                </a:path>
                <a:path w="3041014" h="2540000">
                  <a:moveTo>
                    <a:pt x="1350314" y="2540000"/>
                  </a:moveTo>
                  <a:lnTo>
                    <a:pt x="1347035" y="2540000"/>
                  </a:lnTo>
                  <a:lnTo>
                    <a:pt x="1492575" y="2387600"/>
                  </a:lnTo>
                  <a:lnTo>
                    <a:pt x="1940922" y="1943100"/>
                  </a:lnTo>
                  <a:lnTo>
                    <a:pt x="3023674" y="850900"/>
                  </a:lnTo>
                  <a:lnTo>
                    <a:pt x="3023674" y="803295"/>
                  </a:lnTo>
                  <a:lnTo>
                    <a:pt x="3026953" y="800100"/>
                  </a:lnTo>
                  <a:lnTo>
                    <a:pt x="3026953" y="749300"/>
                  </a:lnTo>
                  <a:lnTo>
                    <a:pt x="3040887" y="749300"/>
                  </a:lnTo>
                  <a:lnTo>
                    <a:pt x="3040887" y="863600"/>
                  </a:lnTo>
                  <a:lnTo>
                    <a:pt x="3022855" y="863600"/>
                  </a:lnTo>
                  <a:lnTo>
                    <a:pt x="1350314" y="2540000"/>
                  </a:lnTo>
                  <a:close/>
                </a:path>
                <a:path w="3041014" h="2540000">
                  <a:moveTo>
                    <a:pt x="287232" y="2540000"/>
                  </a:moveTo>
                  <a:lnTo>
                    <a:pt x="283954" y="2540000"/>
                  </a:lnTo>
                  <a:lnTo>
                    <a:pt x="1066790" y="1752600"/>
                  </a:lnTo>
                  <a:lnTo>
                    <a:pt x="1428526" y="1388182"/>
                  </a:lnTo>
                  <a:lnTo>
                    <a:pt x="1772075" y="1041400"/>
                  </a:lnTo>
                  <a:lnTo>
                    <a:pt x="2021605" y="796587"/>
                  </a:lnTo>
                  <a:lnTo>
                    <a:pt x="486869" y="2336800"/>
                  </a:lnTo>
                  <a:lnTo>
                    <a:pt x="287232" y="2540000"/>
                  </a:lnTo>
                  <a:close/>
                </a:path>
                <a:path w="3041014" h="2540000">
                  <a:moveTo>
                    <a:pt x="2921985" y="902424"/>
                  </a:moveTo>
                  <a:lnTo>
                    <a:pt x="3023674" y="800100"/>
                  </a:lnTo>
                  <a:lnTo>
                    <a:pt x="3023674" y="803295"/>
                  </a:lnTo>
                  <a:lnTo>
                    <a:pt x="2921985" y="902424"/>
                  </a:lnTo>
                  <a:close/>
                </a:path>
                <a:path w="3041014" h="2540000">
                  <a:moveTo>
                    <a:pt x="270499" y="2441059"/>
                  </a:moveTo>
                  <a:lnTo>
                    <a:pt x="431133" y="2273300"/>
                  </a:lnTo>
                  <a:lnTo>
                    <a:pt x="1873354" y="831187"/>
                  </a:lnTo>
                  <a:lnTo>
                    <a:pt x="1884366" y="825500"/>
                  </a:lnTo>
                  <a:lnTo>
                    <a:pt x="270499" y="2441059"/>
                  </a:lnTo>
                  <a:close/>
                </a:path>
                <a:path w="3041014" h="2540000">
                  <a:moveTo>
                    <a:pt x="1462605" y="2540000"/>
                  </a:moveTo>
                  <a:lnTo>
                    <a:pt x="1458507" y="2540000"/>
                  </a:lnTo>
                  <a:lnTo>
                    <a:pt x="2947447" y="1041400"/>
                  </a:lnTo>
                  <a:lnTo>
                    <a:pt x="3021216" y="965200"/>
                  </a:lnTo>
                  <a:lnTo>
                    <a:pt x="3021216" y="916043"/>
                  </a:lnTo>
                  <a:lnTo>
                    <a:pt x="3022855" y="914400"/>
                  </a:lnTo>
                  <a:lnTo>
                    <a:pt x="3022855" y="863600"/>
                  </a:lnTo>
                  <a:lnTo>
                    <a:pt x="3040887" y="863600"/>
                  </a:lnTo>
                  <a:lnTo>
                    <a:pt x="3040887" y="965200"/>
                  </a:lnTo>
                  <a:lnTo>
                    <a:pt x="3025314" y="965200"/>
                  </a:lnTo>
                  <a:lnTo>
                    <a:pt x="1462605" y="2540000"/>
                  </a:lnTo>
                  <a:close/>
                </a:path>
                <a:path w="3041014" h="2540000">
                  <a:moveTo>
                    <a:pt x="236697" y="2418152"/>
                  </a:moveTo>
                  <a:lnTo>
                    <a:pt x="375397" y="2273300"/>
                  </a:lnTo>
                  <a:lnTo>
                    <a:pt x="1747375" y="903027"/>
                  </a:lnTo>
                  <a:lnTo>
                    <a:pt x="1749944" y="901700"/>
                  </a:lnTo>
                  <a:lnTo>
                    <a:pt x="236697" y="2418152"/>
                  </a:lnTo>
                  <a:close/>
                </a:path>
                <a:path w="3041014" h="2540000">
                  <a:moveTo>
                    <a:pt x="1294578" y="2540000"/>
                  </a:moveTo>
                  <a:lnTo>
                    <a:pt x="1290479" y="2540000"/>
                  </a:lnTo>
                  <a:lnTo>
                    <a:pt x="2779420" y="1041400"/>
                  </a:lnTo>
                  <a:lnTo>
                    <a:pt x="2921985" y="902424"/>
                  </a:lnTo>
                  <a:lnTo>
                    <a:pt x="1294578" y="2540000"/>
                  </a:lnTo>
                  <a:close/>
                </a:path>
                <a:path w="3041014" h="2540000">
                  <a:moveTo>
                    <a:pt x="2559819" y="1378777"/>
                  </a:moveTo>
                  <a:lnTo>
                    <a:pt x="3021216" y="914400"/>
                  </a:lnTo>
                  <a:lnTo>
                    <a:pt x="3021216" y="916043"/>
                  </a:lnTo>
                  <a:lnTo>
                    <a:pt x="2559819" y="1378777"/>
                  </a:lnTo>
                  <a:close/>
                </a:path>
                <a:path w="3041014" h="2540000">
                  <a:moveTo>
                    <a:pt x="398704" y="2540000"/>
                  </a:moveTo>
                  <a:lnTo>
                    <a:pt x="395197" y="2540000"/>
                  </a:lnTo>
                  <a:lnTo>
                    <a:pt x="540966" y="2387600"/>
                  </a:lnTo>
                  <a:lnTo>
                    <a:pt x="1972086" y="959808"/>
                  </a:lnTo>
                  <a:lnTo>
                    <a:pt x="641574" y="2295762"/>
                  </a:lnTo>
                  <a:lnTo>
                    <a:pt x="398704" y="2540000"/>
                  </a:lnTo>
                  <a:close/>
                </a:path>
                <a:path w="3041014" h="2540000">
                  <a:moveTo>
                    <a:pt x="2937546" y="1167052"/>
                  </a:moveTo>
                  <a:lnTo>
                    <a:pt x="3023674" y="1079500"/>
                  </a:lnTo>
                  <a:lnTo>
                    <a:pt x="3023674" y="1029640"/>
                  </a:lnTo>
                  <a:lnTo>
                    <a:pt x="3025314" y="1028700"/>
                  </a:lnTo>
                  <a:lnTo>
                    <a:pt x="3025314" y="965200"/>
                  </a:lnTo>
                  <a:lnTo>
                    <a:pt x="3040887" y="965200"/>
                  </a:lnTo>
                  <a:lnTo>
                    <a:pt x="3040887" y="1079500"/>
                  </a:lnTo>
                  <a:lnTo>
                    <a:pt x="3024494" y="1079500"/>
                  </a:lnTo>
                  <a:lnTo>
                    <a:pt x="2937546" y="1167052"/>
                  </a:lnTo>
                  <a:close/>
                </a:path>
                <a:path w="3041014" h="2540000">
                  <a:moveTo>
                    <a:pt x="161002" y="2438141"/>
                  </a:moveTo>
                  <a:lnTo>
                    <a:pt x="318842" y="2273300"/>
                  </a:lnTo>
                  <a:lnTo>
                    <a:pt x="1610361" y="981835"/>
                  </a:lnTo>
                  <a:lnTo>
                    <a:pt x="1617981" y="977900"/>
                  </a:lnTo>
                  <a:lnTo>
                    <a:pt x="161002" y="2438141"/>
                  </a:lnTo>
                  <a:close/>
                </a:path>
                <a:path w="3041014" h="2540000">
                  <a:moveTo>
                    <a:pt x="3021490" y="1030894"/>
                  </a:moveTo>
                  <a:lnTo>
                    <a:pt x="3023674" y="1028700"/>
                  </a:lnTo>
                  <a:lnTo>
                    <a:pt x="3023674" y="1029640"/>
                  </a:lnTo>
                  <a:lnTo>
                    <a:pt x="3021490" y="1030894"/>
                  </a:lnTo>
                  <a:close/>
                </a:path>
                <a:path w="3041014" h="2540000">
                  <a:moveTo>
                    <a:pt x="1519161" y="2540000"/>
                  </a:moveTo>
                  <a:lnTo>
                    <a:pt x="1514243" y="2540000"/>
                  </a:lnTo>
                  <a:lnTo>
                    <a:pt x="3003183" y="1041400"/>
                  </a:lnTo>
                  <a:lnTo>
                    <a:pt x="3021490" y="1030894"/>
                  </a:lnTo>
                  <a:lnTo>
                    <a:pt x="1519161" y="2540000"/>
                  </a:lnTo>
                  <a:close/>
                </a:path>
                <a:path w="3041014" h="2540000">
                  <a:moveTo>
                    <a:pt x="1036067" y="1500356"/>
                  </a:moveTo>
                  <a:lnTo>
                    <a:pt x="1477664" y="1058769"/>
                  </a:lnTo>
                  <a:lnTo>
                    <a:pt x="1485199" y="1054100"/>
                  </a:lnTo>
                  <a:lnTo>
                    <a:pt x="1344633" y="1193819"/>
                  </a:lnTo>
                  <a:lnTo>
                    <a:pt x="1149005" y="1388182"/>
                  </a:lnTo>
                  <a:lnTo>
                    <a:pt x="1036067" y="1500356"/>
                  </a:lnTo>
                  <a:close/>
                </a:path>
                <a:path w="3041014" h="2540000">
                  <a:moveTo>
                    <a:pt x="1630633" y="2540000"/>
                  </a:moveTo>
                  <a:lnTo>
                    <a:pt x="1625715" y="2540000"/>
                  </a:lnTo>
                  <a:lnTo>
                    <a:pt x="2443365" y="1714500"/>
                  </a:lnTo>
                  <a:lnTo>
                    <a:pt x="2611392" y="1549400"/>
                  </a:lnTo>
                  <a:lnTo>
                    <a:pt x="3024494" y="1130300"/>
                  </a:lnTo>
                  <a:lnTo>
                    <a:pt x="3024494" y="1079500"/>
                  </a:lnTo>
                  <a:lnTo>
                    <a:pt x="3040887" y="1079500"/>
                  </a:lnTo>
                  <a:lnTo>
                    <a:pt x="3040887" y="1143000"/>
                  </a:lnTo>
                  <a:lnTo>
                    <a:pt x="3023675" y="1143000"/>
                  </a:lnTo>
                  <a:lnTo>
                    <a:pt x="1630633" y="2540000"/>
                  </a:lnTo>
                  <a:close/>
                </a:path>
                <a:path w="3041014" h="2540000">
                  <a:moveTo>
                    <a:pt x="596376" y="1888295"/>
                  </a:moveTo>
                  <a:lnTo>
                    <a:pt x="1354875" y="1130300"/>
                  </a:lnTo>
                  <a:lnTo>
                    <a:pt x="1362252" y="1130300"/>
                  </a:lnTo>
                  <a:lnTo>
                    <a:pt x="596376" y="1888295"/>
                  </a:lnTo>
                  <a:close/>
                </a:path>
                <a:path w="3041014" h="2540000">
                  <a:moveTo>
                    <a:pt x="1742105" y="2540000"/>
                  </a:moveTo>
                  <a:lnTo>
                    <a:pt x="1738006" y="2540000"/>
                  </a:lnTo>
                  <a:lnTo>
                    <a:pt x="2517919" y="1752600"/>
                  </a:lnTo>
                  <a:lnTo>
                    <a:pt x="2880667" y="1388182"/>
                  </a:lnTo>
                  <a:lnTo>
                    <a:pt x="3023675" y="1244600"/>
                  </a:lnTo>
                  <a:lnTo>
                    <a:pt x="3023675" y="1143000"/>
                  </a:lnTo>
                  <a:lnTo>
                    <a:pt x="3040887" y="1143000"/>
                  </a:lnTo>
                  <a:lnTo>
                    <a:pt x="3040887" y="1257300"/>
                  </a:lnTo>
                  <a:lnTo>
                    <a:pt x="3023675" y="1257300"/>
                  </a:lnTo>
                  <a:lnTo>
                    <a:pt x="1742105" y="2540000"/>
                  </a:lnTo>
                  <a:close/>
                </a:path>
                <a:path w="3041014" h="2540000">
                  <a:moveTo>
                    <a:pt x="2383443" y="1725007"/>
                  </a:moveTo>
                  <a:lnTo>
                    <a:pt x="2937546" y="1167052"/>
                  </a:lnTo>
                  <a:lnTo>
                    <a:pt x="2611392" y="1498600"/>
                  </a:lnTo>
                  <a:lnTo>
                    <a:pt x="2383443" y="1725007"/>
                  </a:lnTo>
                  <a:close/>
                </a:path>
                <a:path w="3041014" h="2540000">
                  <a:moveTo>
                    <a:pt x="1686369" y="2540000"/>
                  </a:moveTo>
                  <a:lnTo>
                    <a:pt x="1682270" y="2540000"/>
                  </a:lnTo>
                  <a:lnTo>
                    <a:pt x="2499920" y="1714500"/>
                  </a:lnTo>
                  <a:lnTo>
                    <a:pt x="3023655" y="1193819"/>
                  </a:lnTo>
                  <a:lnTo>
                    <a:pt x="1686369" y="2540000"/>
                  </a:lnTo>
                  <a:close/>
                </a:path>
                <a:path w="3041014" h="2540000">
                  <a:moveTo>
                    <a:pt x="60379" y="2370509"/>
                  </a:moveTo>
                  <a:lnTo>
                    <a:pt x="151634" y="2273300"/>
                  </a:lnTo>
                  <a:lnTo>
                    <a:pt x="1217203" y="1208514"/>
                  </a:lnTo>
                  <a:lnTo>
                    <a:pt x="1220453" y="1206500"/>
                  </a:lnTo>
                  <a:lnTo>
                    <a:pt x="60379" y="2370509"/>
                  </a:lnTo>
                  <a:close/>
                </a:path>
                <a:path w="3041014" h="2540000">
                  <a:moveTo>
                    <a:pt x="1798660" y="2540000"/>
                  </a:moveTo>
                  <a:lnTo>
                    <a:pt x="1793742" y="2540000"/>
                  </a:lnTo>
                  <a:lnTo>
                    <a:pt x="2611392" y="1714500"/>
                  </a:lnTo>
                  <a:lnTo>
                    <a:pt x="3023675" y="1308100"/>
                  </a:lnTo>
                  <a:lnTo>
                    <a:pt x="3023675" y="1257300"/>
                  </a:lnTo>
                  <a:lnTo>
                    <a:pt x="3040887" y="1257300"/>
                  </a:lnTo>
                  <a:lnTo>
                    <a:pt x="3040887" y="1308100"/>
                  </a:lnTo>
                  <a:lnTo>
                    <a:pt x="3024494" y="1308100"/>
                  </a:lnTo>
                  <a:lnTo>
                    <a:pt x="1798660" y="2540000"/>
                  </a:lnTo>
                  <a:close/>
                </a:path>
                <a:path w="3041014" h="2540000">
                  <a:moveTo>
                    <a:pt x="114244" y="2254360"/>
                  </a:moveTo>
                  <a:lnTo>
                    <a:pt x="1088490" y="1282700"/>
                  </a:lnTo>
                  <a:lnTo>
                    <a:pt x="1097506" y="1282700"/>
                  </a:lnTo>
                  <a:lnTo>
                    <a:pt x="114244" y="2254360"/>
                  </a:lnTo>
                  <a:close/>
                </a:path>
                <a:path w="3041014" h="2540000">
                  <a:moveTo>
                    <a:pt x="1854396" y="2540000"/>
                  </a:moveTo>
                  <a:lnTo>
                    <a:pt x="1850298" y="2540000"/>
                  </a:lnTo>
                  <a:lnTo>
                    <a:pt x="2667948" y="1714500"/>
                  </a:lnTo>
                  <a:lnTo>
                    <a:pt x="3024494" y="1358900"/>
                  </a:lnTo>
                  <a:lnTo>
                    <a:pt x="3024494" y="1308100"/>
                  </a:lnTo>
                  <a:lnTo>
                    <a:pt x="3040887" y="1308100"/>
                  </a:lnTo>
                  <a:lnTo>
                    <a:pt x="3040887" y="1371600"/>
                  </a:lnTo>
                  <a:lnTo>
                    <a:pt x="3022855" y="1371600"/>
                  </a:lnTo>
                  <a:lnTo>
                    <a:pt x="1854396" y="2540000"/>
                  </a:lnTo>
                  <a:close/>
                </a:path>
                <a:path w="3041014" h="2540000">
                  <a:moveTo>
                    <a:pt x="455260" y="2540000"/>
                  </a:moveTo>
                  <a:lnTo>
                    <a:pt x="450342" y="2540000"/>
                  </a:lnTo>
                  <a:lnTo>
                    <a:pt x="1655905" y="1333953"/>
                  </a:lnTo>
                  <a:lnTo>
                    <a:pt x="455260" y="2540000"/>
                  </a:lnTo>
                  <a:close/>
                </a:path>
                <a:path w="3041014" h="2540000">
                  <a:moveTo>
                    <a:pt x="396111" y="1921076"/>
                  </a:moveTo>
                  <a:lnTo>
                    <a:pt x="956527" y="1358900"/>
                  </a:lnTo>
                  <a:lnTo>
                    <a:pt x="965543" y="1358900"/>
                  </a:lnTo>
                  <a:lnTo>
                    <a:pt x="396111" y="1921076"/>
                  </a:lnTo>
                  <a:close/>
                </a:path>
                <a:path w="3041014" h="2540000">
                  <a:moveTo>
                    <a:pt x="1910132" y="2540000"/>
                  </a:moveTo>
                  <a:lnTo>
                    <a:pt x="1906034" y="2540000"/>
                  </a:lnTo>
                  <a:lnTo>
                    <a:pt x="2723684" y="1714500"/>
                  </a:lnTo>
                  <a:lnTo>
                    <a:pt x="3022855" y="1422400"/>
                  </a:lnTo>
                  <a:lnTo>
                    <a:pt x="3022855" y="1371600"/>
                  </a:lnTo>
                  <a:lnTo>
                    <a:pt x="3040887" y="1371600"/>
                  </a:lnTo>
                  <a:lnTo>
                    <a:pt x="3040887" y="1422400"/>
                  </a:lnTo>
                  <a:lnTo>
                    <a:pt x="3025314" y="1422400"/>
                  </a:lnTo>
                  <a:lnTo>
                    <a:pt x="1910132" y="2540000"/>
                  </a:lnTo>
                  <a:close/>
                </a:path>
                <a:path w="3041014" h="2540000">
                  <a:moveTo>
                    <a:pt x="1406050" y="2540000"/>
                  </a:moveTo>
                  <a:lnTo>
                    <a:pt x="1401951" y="2540000"/>
                  </a:lnTo>
                  <a:lnTo>
                    <a:pt x="2559819" y="1378777"/>
                  </a:lnTo>
                  <a:lnTo>
                    <a:pt x="1406050" y="2540000"/>
                  </a:lnTo>
                  <a:close/>
                </a:path>
                <a:path w="3041014" h="2540000">
                  <a:moveTo>
                    <a:pt x="510996" y="2540000"/>
                  </a:moveTo>
                  <a:lnTo>
                    <a:pt x="506897" y="2540000"/>
                  </a:lnTo>
                  <a:lnTo>
                    <a:pt x="1657849" y="1388182"/>
                  </a:lnTo>
                  <a:lnTo>
                    <a:pt x="510996" y="2540000"/>
                  </a:lnTo>
                  <a:close/>
                </a:path>
                <a:path w="3041014" h="2540000">
                  <a:moveTo>
                    <a:pt x="2022424" y="2540000"/>
                  </a:moveTo>
                  <a:lnTo>
                    <a:pt x="2017506" y="2540000"/>
                  </a:lnTo>
                  <a:lnTo>
                    <a:pt x="2797418" y="1752600"/>
                  </a:lnTo>
                  <a:lnTo>
                    <a:pt x="3023674" y="1524000"/>
                  </a:lnTo>
                  <a:lnTo>
                    <a:pt x="3023674" y="1474808"/>
                  </a:lnTo>
                  <a:lnTo>
                    <a:pt x="3025314" y="1473200"/>
                  </a:lnTo>
                  <a:lnTo>
                    <a:pt x="3025314" y="1422400"/>
                  </a:lnTo>
                  <a:lnTo>
                    <a:pt x="3040887" y="1422400"/>
                  </a:lnTo>
                  <a:lnTo>
                    <a:pt x="3040887" y="1536700"/>
                  </a:lnTo>
                  <a:lnTo>
                    <a:pt x="3024494" y="1536700"/>
                  </a:lnTo>
                  <a:lnTo>
                    <a:pt x="2022424" y="2540000"/>
                  </a:lnTo>
                  <a:close/>
                </a:path>
                <a:path w="3041014" h="2540000">
                  <a:moveTo>
                    <a:pt x="741070" y="1517281"/>
                  </a:moveTo>
                  <a:lnTo>
                    <a:pt x="817308" y="1439088"/>
                  </a:lnTo>
                  <a:lnTo>
                    <a:pt x="823744" y="1435100"/>
                  </a:lnTo>
                  <a:lnTo>
                    <a:pt x="741070" y="1517281"/>
                  </a:lnTo>
                  <a:close/>
                </a:path>
                <a:path w="3041014" h="2540000">
                  <a:moveTo>
                    <a:pt x="2966150" y="1531258"/>
                  </a:moveTo>
                  <a:lnTo>
                    <a:pt x="3023674" y="1473200"/>
                  </a:lnTo>
                  <a:lnTo>
                    <a:pt x="3023674" y="1474808"/>
                  </a:lnTo>
                  <a:lnTo>
                    <a:pt x="2966150" y="1531258"/>
                  </a:lnTo>
                  <a:close/>
                </a:path>
                <a:path w="3041014" h="2540000">
                  <a:moveTo>
                    <a:pt x="31842" y="2514600"/>
                  </a:moveTo>
                  <a:lnTo>
                    <a:pt x="18851" y="2514600"/>
                  </a:lnTo>
                  <a:lnTo>
                    <a:pt x="782293" y="1752600"/>
                  </a:lnTo>
                  <a:lnTo>
                    <a:pt x="1036067" y="1500356"/>
                  </a:lnTo>
                  <a:lnTo>
                    <a:pt x="263106" y="2273300"/>
                  </a:lnTo>
                  <a:lnTo>
                    <a:pt x="31842" y="2514600"/>
                  </a:lnTo>
                  <a:close/>
                </a:path>
                <a:path w="3041014" h="2540000">
                  <a:moveTo>
                    <a:pt x="18851" y="2184400"/>
                  </a:moveTo>
                  <a:lnTo>
                    <a:pt x="690961" y="1511300"/>
                  </a:lnTo>
                  <a:lnTo>
                    <a:pt x="700797" y="1511300"/>
                  </a:lnTo>
                  <a:lnTo>
                    <a:pt x="599161" y="1612900"/>
                  </a:lnTo>
                  <a:lnTo>
                    <a:pt x="18851" y="2184400"/>
                  </a:lnTo>
                  <a:close/>
                </a:path>
                <a:path w="3041014" h="2540000">
                  <a:moveTo>
                    <a:pt x="32298" y="2235200"/>
                  </a:moveTo>
                  <a:lnTo>
                    <a:pt x="18851" y="2235200"/>
                  </a:lnTo>
                  <a:lnTo>
                    <a:pt x="741070" y="1517281"/>
                  </a:lnTo>
                  <a:lnTo>
                    <a:pt x="486869" y="1778000"/>
                  </a:lnTo>
                  <a:lnTo>
                    <a:pt x="32298" y="2235200"/>
                  </a:lnTo>
                  <a:close/>
                </a:path>
                <a:path w="3041014" h="2540000">
                  <a:moveTo>
                    <a:pt x="1966688" y="2540000"/>
                  </a:moveTo>
                  <a:lnTo>
                    <a:pt x="1961770" y="2540000"/>
                  </a:lnTo>
                  <a:lnTo>
                    <a:pt x="2779420" y="1714500"/>
                  </a:lnTo>
                  <a:lnTo>
                    <a:pt x="2966150" y="1531258"/>
                  </a:lnTo>
                  <a:lnTo>
                    <a:pt x="1966688" y="2540000"/>
                  </a:lnTo>
                  <a:close/>
                </a:path>
                <a:path w="3041014" h="2540000">
                  <a:moveTo>
                    <a:pt x="2133895" y="2540000"/>
                  </a:moveTo>
                  <a:lnTo>
                    <a:pt x="2129797" y="2540000"/>
                  </a:lnTo>
                  <a:lnTo>
                    <a:pt x="2909710" y="1752600"/>
                  </a:lnTo>
                  <a:lnTo>
                    <a:pt x="3022855" y="1638300"/>
                  </a:lnTo>
                  <a:lnTo>
                    <a:pt x="3022855" y="1589067"/>
                  </a:lnTo>
                  <a:lnTo>
                    <a:pt x="3024494" y="1587500"/>
                  </a:lnTo>
                  <a:lnTo>
                    <a:pt x="3024494" y="1536700"/>
                  </a:lnTo>
                  <a:lnTo>
                    <a:pt x="3040887" y="1536700"/>
                  </a:lnTo>
                  <a:lnTo>
                    <a:pt x="3040887" y="1638300"/>
                  </a:lnTo>
                  <a:lnTo>
                    <a:pt x="3023675" y="1638300"/>
                  </a:lnTo>
                  <a:lnTo>
                    <a:pt x="2133895" y="2540000"/>
                  </a:lnTo>
                  <a:close/>
                </a:path>
                <a:path w="3041014" h="2540000">
                  <a:moveTo>
                    <a:pt x="31500" y="2120900"/>
                  </a:moveTo>
                  <a:lnTo>
                    <a:pt x="18851" y="2120900"/>
                  </a:lnTo>
                  <a:lnTo>
                    <a:pt x="558998" y="1587500"/>
                  </a:lnTo>
                  <a:lnTo>
                    <a:pt x="568014" y="1587500"/>
                  </a:lnTo>
                  <a:lnTo>
                    <a:pt x="486869" y="1663700"/>
                  </a:lnTo>
                  <a:lnTo>
                    <a:pt x="31500" y="2120900"/>
                  </a:lnTo>
                  <a:close/>
                </a:path>
                <a:path w="3041014" h="2540000">
                  <a:moveTo>
                    <a:pt x="2992596" y="1618009"/>
                  </a:moveTo>
                  <a:lnTo>
                    <a:pt x="3022855" y="1587500"/>
                  </a:lnTo>
                  <a:lnTo>
                    <a:pt x="3022855" y="1589067"/>
                  </a:lnTo>
                  <a:lnTo>
                    <a:pt x="2992596" y="1618009"/>
                  </a:lnTo>
                  <a:close/>
                </a:path>
                <a:path w="3041014" h="2540000">
                  <a:moveTo>
                    <a:pt x="2078160" y="2540000"/>
                  </a:moveTo>
                  <a:lnTo>
                    <a:pt x="2074061" y="2540000"/>
                  </a:lnTo>
                  <a:lnTo>
                    <a:pt x="2891712" y="1714500"/>
                  </a:lnTo>
                  <a:lnTo>
                    <a:pt x="2992596" y="1618009"/>
                  </a:lnTo>
                  <a:lnTo>
                    <a:pt x="2078160" y="2540000"/>
                  </a:lnTo>
                  <a:close/>
                </a:path>
                <a:path w="3041014" h="2540000">
                  <a:moveTo>
                    <a:pt x="2568503" y="2265927"/>
                  </a:moveTo>
                  <a:lnTo>
                    <a:pt x="3023674" y="1803400"/>
                  </a:lnTo>
                  <a:lnTo>
                    <a:pt x="3023675" y="1638300"/>
                  </a:lnTo>
                  <a:lnTo>
                    <a:pt x="3040887" y="1638300"/>
                  </a:lnTo>
                  <a:lnTo>
                    <a:pt x="3040887" y="1816100"/>
                  </a:lnTo>
                  <a:lnTo>
                    <a:pt x="3023674" y="1816100"/>
                  </a:lnTo>
                  <a:lnTo>
                    <a:pt x="2568503" y="2265927"/>
                  </a:lnTo>
                  <a:close/>
                </a:path>
                <a:path w="3041014" h="2540000">
                  <a:moveTo>
                    <a:pt x="53619" y="2036232"/>
                  </a:moveTo>
                  <a:lnTo>
                    <a:pt x="427035" y="1663700"/>
                  </a:lnTo>
                  <a:lnTo>
                    <a:pt x="436051" y="1663700"/>
                  </a:lnTo>
                  <a:lnTo>
                    <a:pt x="53619" y="2036232"/>
                  </a:lnTo>
                  <a:close/>
                </a:path>
                <a:path w="3041014" h="2540000">
                  <a:moveTo>
                    <a:pt x="2190451" y="2540000"/>
                  </a:moveTo>
                  <a:lnTo>
                    <a:pt x="2185533" y="2540000"/>
                  </a:lnTo>
                  <a:lnTo>
                    <a:pt x="3003183" y="1714500"/>
                  </a:lnTo>
                  <a:lnTo>
                    <a:pt x="3023675" y="1701800"/>
                  </a:lnTo>
                  <a:lnTo>
                    <a:pt x="2190451" y="2540000"/>
                  </a:lnTo>
                  <a:close/>
                </a:path>
                <a:path w="3041014" h="2540000">
                  <a:moveTo>
                    <a:pt x="1574077" y="2540000"/>
                  </a:moveTo>
                  <a:lnTo>
                    <a:pt x="1570246" y="2540000"/>
                  </a:lnTo>
                  <a:lnTo>
                    <a:pt x="1716339" y="2387600"/>
                  </a:lnTo>
                  <a:lnTo>
                    <a:pt x="2383443" y="1725007"/>
                  </a:lnTo>
                  <a:lnTo>
                    <a:pt x="1574077" y="2540000"/>
                  </a:lnTo>
                  <a:close/>
                </a:path>
                <a:path w="3041014" h="2540000">
                  <a:moveTo>
                    <a:pt x="19671" y="2019300"/>
                  </a:moveTo>
                  <a:lnTo>
                    <a:pt x="18851" y="2019300"/>
                  </a:lnTo>
                  <a:lnTo>
                    <a:pt x="294252" y="1739900"/>
                  </a:lnTo>
                  <a:lnTo>
                    <a:pt x="304088" y="1739900"/>
                  </a:lnTo>
                  <a:lnTo>
                    <a:pt x="19671" y="2019300"/>
                  </a:lnTo>
                  <a:close/>
                </a:path>
                <a:path w="3041014" h="2540000">
                  <a:moveTo>
                    <a:pt x="2246187" y="2540000"/>
                  </a:moveTo>
                  <a:lnTo>
                    <a:pt x="2242089" y="2540000"/>
                  </a:lnTo>
                  <a:lnTo>
                    <a:pt x="2611392" y="2159000"/>
                  </a:lnTo>
                  <a:lnTo>
                    <a:pt x="3023665" y="1752609"/>
                  </a:lnTo>
                  <a:lnTo>
                    <a:pt x="2246187" y="2540000"/>
                  </a:lnTo>
                  <a:close/>
                </a:path>
                <a:path w="3041014" h="2540000">
                  <a:moveTo>
                    <a:pt x="31556" y="1955800"/>
                  </a:moveTo>
                  <a:lnTo>
                    <a:pt x="18851" y="1955800"/>
                  </a:lnTo>
                  <a:lnTo>
                    <a:pt x="161470" y="1816100"/>
                  </a:lnTo>
                  <a:lnTo>
                    <a:pt x="171305" y="1816100"/>
                  </a:lnTo>
                  <a:lnTo>
                    <a:pt x="31556" y="1955800"/>
                  </a:lnTo>
                  <a:close/>
                </a:path>
                <a:path w="3041014" h="2540000">
                  <a:moveTo>
                    <a:pt x="2649868" y="2295657"/>
                  </a:moveTo>
                  <a:lnTo>
                    <a:pt x="3023675" y="1917700"/>
                  </a:lnTo>
                  <a:lnTo>
                    <a:pt x="3023674" y="1816100"/>
                  </a:lnTo>
                  <a:lnTo>
                    <a:pt x="3040887" y="1816100"/>
                  </a:lnTo>
                  <a:lnTo>
                    <a:pt x="3040887" y="1930400"/>
                  </a:lnTo>
                  <a:lnTo>
                    <a:pt x="3023674" y="1930400"/>
                  </a:lnTo>
                  <a:lnTo>
                    <a:pt x="2649868" y="2295657"/>
                  </a:lnTo>
                  <a:close/>
                </a:path>
                <a:path w="3041014" h="2540000">
                  <a:moveTo>
                    <a:pt x="862137" y="2295762"/>
                  </a:moveTo>
                  <a:lnTo>
                    <a:pt x="1157340" y="1993900"/>
                  </a:lnTo>
                  <a:lnTo>
                    <a:pt x="1303318" y="1852238"/>
                  </a:lnTo>
                  <a:lnTo>
                    <a:pt x="862137" y="2295762"/>
                  </a:lnTo>
                  <a:close/>
                </a:path>
                <a:path w="3041014" h="2540000">
                  <a:moveTo>
                    <a:pt x="3021268" y="1869291"/>
                  </a:moveTo>
                  <a:lnTo>
                    <a:pt x="3023674" y="1866900"/>
                  </a:lnTo>
                  <a:lnTo>
                    <a:pt x="3021268" y="1869291"/>
                  </a:lnTo>
                  <a:close/>
                </a:path>
                <a:path w="3041014" h="2540000">
                  <a:moveTo>
                    <a:pt x="2435988" y="2451100"/>
                  </a:moveTo>
                  <a:lnTo>
                    <a:pt x="3021268" y="1869291"/>
                  </a:lnTo>
                  <a:lnTo>
                    <a:pt x="2499920" y="2387600"/>
                  </a:lnTo>
                  <a:lnTo>
                    <a:pt x="2442203" y="2447890"/>
                  </a:lnTo>
                  <a:lnTo>
                    <a:pt x="2435988" y="2451100"/>
                  </a:lnTo>
                  <a:close/>
                </a:path>
                <a:path w="3041014" h="2540000">
                  <a:moveTo>
                    <a:pt x="20491" y="2463800"/>
                  </a:moveTo>
                  <a:lnTo>
                    <a:pt x="20491" y="2462143"/>
                  </a:lnTo>
                  <a:lnTo>
                    <a:pt x="207370" y="2273300"/>
                  </a:lnTo>
                  <a:lnTo>
                    <a:pt x="596376" y="1888295"/>
                  </a:lnTo>
                  <a:lnTo>
                    <a:pt x="20491" y="2463800"/>
                  </a:lnTo>
                  <a:close/>
                </a:path>
                <a:path w="3041014" h="2540000">
                  <a:moveTo>
                    <a:pt x="18851" y="1905000"/>
                  </a:moveTo>
                  <a:lnTo>
                    <a:pt x="29507" y="1892300"/>
                  </a:lnTo>
                  <a:lnTo>
                    <a:pt x="38523" y="1892300"/>
                  </a:lnTo>
                  <a:lnTo>
                    <a:pt x="18851" y="1905000"/>
                  </a:lnTo>
                  <a:close/>
                </a:path>
                <a:path w="3041014" h="2540000">
                  <a:moveTo>
                    <a:pt x="19671" y="2298700"/>
                  </a:moveTo>
                  <a:lnTo>
                    <a:pt x="19671" y="2297684"/>
                  </a:lnTo>
                  <a:lnTo>
                    <a:pt x="39342" y="2273300"/>
                  </a:lnTo>
                  <a:lnTo>
                    <a:pt x="396111" y="1921076"/>
                  </a:lnTo>
                  <a:lnTo>
                    <a:pt x="19671" y="2298700"/>
                  </a:lnTo>
                  <a:close/>
                </a:path>
                <a:path w="3041014" h="2540000">
                  <a:moveTo>
                    <a:pt x="2875918" y="2181014"/>
                  </a:moveTo>
                  <a:lnTo>
                    <a:pt x="3019576" y="2032000"/>
                  </a:lnTo>
                  <a:lnTo>
                    <a:pt x="3021254" y="2032000"/>
                  </a:lnTo>
                  <a:lnTo>
                    <a:pt x="3022547" y="2019300"/>
                  </a:lnTo>
                  <a:lnTo>
                    <a:pt x="3023380" y="2006600"/>
                  </a:lnTo>
                  <a:lnTo>
                    <a:pt x="3023674" y="1993900"/>
                  </a:lnTo>
                  <a:lnTo>
                    <a:pt x="3023674" y="1930400"/>
                  </a:lnTo>
                  <a:lnTo>
                    <a:pt x="3040887" y="1930400"/>
                  </a:lnTo>
                  <a:lnTo>
                    <a:pt x="3040887" y="1993900"/>
                  </a:lnTo>
                  <a:lnTo>
                    <a:pt x="3034791" y="2044700"/>
                  </a:lnTo>
                  <a:lnTo>
                    <a:pt x="3017937" y="2044700"/>
                  </a:lnTo>
                  <a:lnTo>
                    <a:pt x="2875918" y="2181014"/>
                  </a:lnTo>
                  <a:close/>
                </a:path>
                <a:path w="3041014" h="2540000">
                  <a:moveTo>
                    <a:pt x="2700734" y="2298700"/>
                  </a:moveTo>
                  <a:lnTo>
                    <a:pt x="3023674" y="1981200"/>
                  </a:lnTo>
                  <a:lnTo>
                    <a:pt x="2708537" y="2294669"/>
                  </a:lnTo>
                  <a:lnTo>
                    <a:pt x="2700734" y="2298700"/>
                  </a:lnTo>
                  <a:close/>
                </a:path>
                <a:path w="3041014" h="2540000">
                  <a:moveTo>
                    <a:pt x="19671" y="2070100"/>
                  </a:moveTo>
                  <a:lnTo>
                    <a:pt x="19671" y="2069301"/>
                  </a:lnTo>
                  <a:lnTo>
                    <a:pt x="53619" y="2036232"/>
                  </a:lnTo>
                  <a:lnTo>
                    <a:pt x="19671" y="2070100"/>
                  </a:lnTo>
                  <a:close/>
                </a:path>
                <a:path w="3041014" h="2540000">
                  <a:moveTo>
                    <a:pt x="2337186" y="2540000"/>
                  </a:moveTo>
                  <a:lnTo>
                    <a:pt x="2297825" y="2540000"/>
                  </a:lnTo>
                  <a:lnTo>
                    <a:pt x="2316971" y="2520613"/>
                  </a:lnTo>
                  <a:lnTo>
                    <a:pt x="2426972" y="2463800"/>
                  </a:lnTo>
                  <a:lnTo>
                    <a:pt x="2442203" y="2447890"/>
                  </a:lnTo>
                  <a:lnTo>
                    <a:pt x="2558935" y="2387600"/>
                  </a:lnTo>
                  <a:lnTo>
                    <a:pt x="2574341" y="2372023"/>
                  </a:lnTo>
                  <a:lnTo>
                    <a:pt x="2691718" y="2311400"/>
                  </a:lnTo>
                  <a:lnTo>
                    <a:pt x="2708537" y="2294669"/>
                  </a:lnTo>
                  <a:lnTo>
                    <a:pt x="2823681" y="2235200"/>
                  </a:lnTo>
                  <a:lnTo>
                    <a:pt x="2838835" y="2219480"/>
                  </a:lnTo>
                  <a:lnTo>
                    <a:pt x="2935972" y="2171700"/>
                  </a:lnTo>
                  <a:lnTo>
                    <a:pt x="2987098" y="2120900"/>
                  </a:lnTo>
                  <a:lnTo>
                    <a:pt x="3005706" y="2082800"/>
                  </a:lnTo>
                  <a:lnTo>
                    <a:pt x="3017937" y="2044700"/>
                  </a:lnTo>
                  <a:lnTo>
                    <a:pt x="3034791" y="2044700"/>
                  </a:lnTo>
                  <a:lnTo>
                    <a:pt x="3033267" y="2057400"/>
                  </a:lnTo>
                  <a:lnTo>
                    <a:pt x="3012507" y="2108200"/>
                  </a:lnTo>
                  <a:lnTo>
                    <a:pt x="2981757" y="2146300"/>
                  </a:lnTo>
                  <a:lnTo>
                    <a:pt x="2944169" y="2184400"/>
                  </a:lnTo>
                  <a:lnTo>
                    <a:pt x="2337186" y="2540000"/>
                  </a:lnTo>
                  <a:close/>
                </a:path>
                <a:path w="3041014" h="2540000">
                  <a:moveTo>
                    <a:pt x="2832697" y="2222500"/>
                  </a:moveTo>
                  <a:lnTo>
                    <a:pt x="2875918" y="2181014"/>
                  </a:lnTo>
                  <a:lnTo>
                    <a:pt x="2838835" y="2219480"/>
                  </a:lnTo>
                  <a:lnTo>
                    <a:pt x="2832697" y="2222500"/>
                  </a:lnTo>
                  <a:close/>
                </a:path>
                <a:path w="3041014" h="2540000">
                  <a:moveTo>
                    <a:pt x="93958" y="2274592"/>
                  </a:moveTo>
                  <a:lnTo>
                    <a:pt x="95078" y="2273300"/>
                  </a:lnTo>
                  <a:lnTo>
                    <a:pt x="114244" y="2254360"/>
                  </a:lnTo>
                  <a:lnTo>
                    <a:pt x="93958" y="2274592"/>
                  </a:lnTo>
                  <a:close/>
                </a:path>
                <a:path w="3041014" h="2540000">
                  <a:moveTo>
                    <a:pt x="2304025" y="2527300"/>
                  </a:moveTo>
                  <a:lnTo>
                    <a:pt x="2568503" y="2265927"/>
                  </a:lnTo>
                  <a:lnTo>
                    <a:pt x="2316971" y="2520613"/>
                  </a:lnTo>
                  <a:lnTo>
                    <a:pt x="2304025" y="2527300"/>
                  </a:lnTo>
                  <a:close/>
                </a:path>
                <a:path w="3041014" h="2540000">
                  <a:moveTo>
                    <a:pt x="29038" y="2349500"/>
                  </a:moveTo>
                  <a:lnTo>
                    <a:pt x="18851" y="2349500"/>
                  </a:lnTo>
                  <a:lnTo>
                    <a:pt x="93958" y="2274592"/>
                  </a:lnTo>
                  <a:lnTo>
                    <a:pt x="29038" y="2349500"/>
                  </a:lnTo>
                  <a:close/>
                </a:path>
                <a:path w="3041014" h="2540000">
                  <a:moveTo>
                    <a:pt x="2568771" y="2374900"/>
                  </a:moveTo>
                  <a:lnTo>
                    <a:pt x="2649868" y="2295657"/>
                  </a:lnTo>
                  <a:lnTo>
                    <a:pt x="2574341" y="2372023"/>
                  </a:lnTo>
                  <a:lnTo>
                    <a:pt x="2568771" y="2374900"/>
                  </a:lnTo>
                  <a:close/>
                </a:path>
                <a:path w="3041014" h="2540000">
                  <a:moveTo>
                    <a:pt x="623287" y="2540000"/>
                  </a:moveTo>
                  <a:lnTo>
                    <a:pt x="619189" y="2540000"/>
                  </a:lnTo>
                  <a:lnTo>
                    <a:pt x="862137" y="2295762"/>
                  </a:lnTo>
                  <a:lnTo>
                    <a:pt x="623287" y="2540000"/>
                  </a:lnTo>
                  <a:close/>
                </a:path>
                <a:path w="3041014" h="2540000">
                  <a:moveTo>
                    <a:pt x="20491" y="2413000"/>
                  </a:moveTo>
                  <a:lnTo>
                    <a:pt x="18032" y="2413000"/>
                  </a:lnTo>
                  <a:lnTo>
                    <a:pt x="60379" y="2370509"/>
                  </a:lnTo>
                  <a:lnTo>
                    <a:pt x="20491" y="2413000"/>
                  </a:lnTo>
                  <a:close/>
                </a:path>
                <a:path w="3041014" h="2540000">
                  <a:moveTo>
                    <a:pt x="120024" y="2540000"/>
                  </a:moveTo>
                  <a:lnTo>
                    <a:pt x="115107" y="2540000"/>
                  </a:lnTo>
                  <a:lnTo>
                    <a:pt x="236697" y="2418152"/>
                  </a:lnTo>
                  <a:lnTo>
                    <a:pt x="120024" y="2540000"/>
                  </a:lnTo>
                  <a:close/>
                </a:path>
                <a:path w="3041014" h="2540000">
                  <a:moveTo>
                    <a:pt x="343427" y="2540000"/>
                  </a:moveTo>
                  <a:lnTo>
                    <a:pt x="338870" y="2540000"/>
                  </a:lnTo>
                  <a:lnTo>
                    <a:pt x="452025" y="2426744"/>
                  </a:lnTo>
                  <a:lnTo>
                    <a:pt x="343427" y="2540000"/>
                  </a:lnTo>
                  <a:close/>
                </a:path>
                <a:path w="3041014" h="2540000">
                  <a:moveTo>
                    <a:pt x="63469" y="2540000"/>
                  </a:moveTo>
                  <a:lnTo>
                    <a:pt x="59371" y="2540000"/>
                  </a:lnTo>
                  <a:lnTo>
                    <a:pt x="161002" y="2438141"/>
                  </a:lnTo>
                  <a:lnTo>
                    <a:pt x="63469" y="2540000"/>
                  </a:lnTo>
                  <a:close/>
                </a:path>
                <a:path w="3041014" h="2540000">
                  <a:moveTo>
                    <a:pt x="231496" y="2540000"/>
                  </a:moveTo>
                  <a:lnTo>
                    <a:pt x="227398" y="2540000"/>
                  </a:lnTo>
                  <a:lnTo>
                    <a:pt x="328231" y="2438975"/>
                  </a:lnTo>
                  <a:lnTo>
                    <a:pt x="231496" y="2540000"/>
                  </a:lnTo>
                  <a:close/>
                </a:path>
                <a:path w="3041014" h="2540000">
                  <a:moveTo>
                    <a:pt x="175761" y="2540000"/>
                  </a:moveTo>
                  <a:lnTo>
                    <a:pt x="171662" y="2540000"/>
                  </a:lnTo>
                  <a:lnTo>
                    <a:pt x="270499" y="2441059"/>
                  </a:lnTo>
                  <a:lnTo>
                    <a:pt x="175761" y="2540000"/>
                  </a:lnTo>
                  <a:close/>
                </a:path>
              </a:pathLst>
            </a:custGeom>
            <a:solidFill>
              <a:srgbClr val="2A4A81"/>
            </a:solidFill>
          </p:spPr>
          <p:txBody>
            <a:bodyPr wrap="square" lIns="0" tIns="0" rIns="0" bIns="0" rtlCol="0"/>
            <a:lstStyle/>
            <a:p>
              <a:endParaRPr/>
            </a:p>
          </p:txBody>
        </p:sp>
        <p:pic>
          <p:nvPicPr>
            <p:cNvPr id="26" name="object 26"/>
            <p:cNvPicPr/>
            <p:nvPr/>
          </p:nvPicPr>
          <p:blipFill>
            <a:blip r:embed="rId8" cstate="print"/>
            <a:stretch>
              <a:fillRect/>
            </a:stretch>
          </p:blipFill>
          <p:spPr>
            <a:xfrm>
              <a:off x="4321317" y="9436527"/>
              <a:ext cx="79505" cy="106660"/>
            </a:xfrm>
            <a:prstGeom prst="rect">
              <a:avLst/>
            </a:prstGeom>
          </p:spPr>
        </p:pic>
        <p:pic>
          <p:nvPicPr>
            <p:cNvPr id="27" name="object 27"/>
            <p:cNvPicPr/>
            <p:nvPr/>
          </p:nvPicPr>
          <p:blipFill>
            <a:blip r:embed="rId9" cstate="print"/>
            <a:stretch>
              <a:fillRect/>
            </a:stretch>
          </p:blipFill>
          <p:spPr>
            <a:xfrm>
              <a:off x="4454919" y="9359476"/>
              <a:ext cx="79505" cy="106660"/>
            </a:xfrm>
            <a:prstGeom prst="rect">
              <a:avLst/>
            </a:prstGeom>
          </p:spPr>
        </p:pic>
        <p:pic>
          <p:nvPicPr>
            <p:cNvPr id="28" name="object 28"/>
            <p:cNvPicPr/>
            <p:nvPr/>
          </p:nvPicPr>
          <p:blipFill>
            <a:blip r:embed="rId10" cstate="print"/>
            <a:stretch>
              <a:fillRect/>
            </a:stretch>
          </p:blipFill>
          <p:spPr>
            <a:xfrm>
              <a:off x="4591800" y="9279967"/>
              <a:ext cx="79505" cy="106660"/>
            </a:xfrm>
            <a:prstGeom prst="rect">
              <a:avLst/>
            </a:prstGeom>
          </p:spPr>
        </p:pic>
        <p:sp>
          <p:nvSpPr>
            <p:cNvPr id="29" name="object 29"/>
            <p:cNvSpPr/>
            <p:nvPr/>
          </p:nvSpPr>
          <p:spPr>
            <a:xfrm>
              <a:off x="4464755" y="7886035"/>
              <a:ext cx="3023235" cy="2401570"/>
            </a:xfrm>
            <a:custGeom>
              <a:avLst/>
              <a:gdLst/>
              <a:ahLst/>
              <a:cxnLst/>
              <a:rect l="l" t="t" r="r" b="b"/>
              <a:pathLst>
                <a:path w="3023235" h="2401570">
                  <a:moveTo>
                    <a:pt x="2535596" y="2400963"/>
                  </a:moveTo>
                  <a:lnTo>
                    <a:pt x="0" y="2400963"/>
                  </a:lnTo>
                  <a:lnTo>
                    <a:pt x="0" y="1825904"/>
                  </a:lnTo>
                  <a:lnTo>
                    <a:pt x="7197" y="1774289"/>
                  </a:lnTo>
                  <a:lnTo>
                    <a:pt x="26843" y="1724058"/>
                  </a:lnTo>
                  <a:lnTo>
                    <a:pt x="56017" y="1680897"/>
                  </a:lnTo>
                  <a:lnTo>
                    <a:pt x="91800" y="1650492"/>
                  </a:lnTo>
                  <a:lnTo>
                    <a:pt x="2931055" y="11129"/>
                  </a:lnTo>
                  <a:lnTo>
                    <a:pt x="2966837" y="0"/>
                  </a:lnTo>
                  <a:lnTo>
                    <a:pt x="2996011" y="9387"/>
                  </a:lnTo>
                  <a:lnTo>
                    <a:pt x="3015657" y="37064"/>
                  </a:lnTo>
                  <a:lnTo>
                    <a:pt x="3022855" y="80802"/>
                  </a:lnTo>
                  <a:lnTo>
                    <a:pt x="3022855" y="1997217"/>
                  </a:lnTo>
                  <a:lnTo>
                    <a:pt x="3015657" y="2048831"/>
                  </a:lnTo>
                  <a:lnTo>
                    <a:pt x="2996012" y="2099062"/>
                  </a:lnTo>
                  <a:lnTo>
                    <a:pt x="2966837" y="2142224"/>
                  </a:lnTo>
                  <a:lnTo>
                    <a:pt x="2931055" y="2172629"/>
                  </a:lnTo>
                  <a:lnTo>
                    <a:pt x="2535596" y="2400963"/>
                  </a:lnTo>
                  <a:close/>
                </a:path>
              </a:pathLst>
            </a:custGeom>
            <a:solidFill>
              <a:srgbClr val="EFEFEF"/>
            </a:solidFill>
          </p:spPr>
          <p:txBody>
            <a:bodyPr wrap="square" lIns="0" tIns="0" rIns="0" bIns="0" rtlCol="0"/>
            <a:lstStyle/>
            <a:p>
              <a:endParaRPr/>
            </a:p>
          </p:txBody>
        </p:sp>
        <p:sp>
          <p:nvSpPr>
            <p:cNvPr id="30" name="object 30"/>
            <p:cNvSpPr/>
            <p:nvPr/>
          </p:nvSpPr>
          <p:spPr>
            <a:xfrm>
              <a:off x="4454919" y="7876673"/>
              <a:ext cx="3041015" cy="2410460"/>
            </a:xfrm>
            <a:custGeom>
              <a:avLst/>
              <a:gdLst/>
              <a:ahLst/>
              <a:cxnLst/>
              <a:rect l="l" t="t" r="r" b="b"/>
              <a:pathLst>
                <a:path w="3041014" h="2410459">
                  <a:moveTo>
                    <a:pt x="18851" y="2410325"/>
                  </a:moveTo>
                  <a:lnTo>
                    <a:pt x="0" y="2410325"/>
                  </a:lnTo>
                  <a:lnTo>
                    <a:pt x="0" y="1835266"/>
                  </a:lnTo>
                  <a:lnTo>
                    <a:pt x="7620" y="1781218"/>
                  </a:lnTo>
                  <a:lnTo>
                    <a:pt x="28380" y="1728707"/>
                  </a:lnTo>
                  <a:lnTo>
                    <a:pt x="59129" y="1683574"/>
                  </a:lnTo>
                  <a:lnTo>
                    <a:pt x="96718" y="1651657"/>
                  </a:lnTo>
                  <a:lnTo>
                    <a:pt x="2935972" y="12295"/>
                  </a:lnTo>
                  <a:lnTo>
                    <a:pt x="2972959" y="0"/>
                  </a:lnTo>
                  <a:lnTo>
                    <a:pt x="2990031" y="1229"/>
                  </a:lnTo>
                  <a:lnTo>
                    <a:pt x="3032178" y="39242"/>
                  </a:lnTo>
                  <a:lnTo>
                    <a:pt x="3040887" y="90164"/>
                  </a:lnTo>
                  <a:lnTo>
                    <a:pt x="3040887" y="170493"/>
                  </a:lnTo>
                  <a:lnTo>
                    <a:pt x="3022855" y="170493"/>
                  </a:lnTo>
                  <a:lnTo>
                    <a:pt x="18851" y="1904939"/>
                  </a:lnTo>
                  <a:lnTo>
                    <a:pt x="18851" y="2410325"/>
                  </a:lnTo>
                  <a:close/>
                </a:path>
                <a:path w="3041014" h="2410459">
                  <a:moveTo>
                    <a:pt x="2562907" y="2410325"/>
                  </a:moveTo>
                  <a:lnTo>
                    <a:pt x="2526318" y="2410325"/>
                  </a:lnTo>
                  <a:lnTo>
                    <a:pt x="2935972" y="2173794"/>
                  </a:lnTo>
                  <a:lnTo>
                    <a:pt x="2969949" y="2144901"/>
                  </a:lnTo>
                  <a:lnTo>
                    <a:pt x="2997548" y="2103712"/>
                  </a:lnTo>
                  <a:lnTo>
                    <a:pt x="3016080" y="2055760"/>
                  </a:lnTo>
                  <a:lnTo>
                    <a:pt x="3022855" y="2006579"/>
                  </a:lnTo>
                  <a:lnTo>
                    <a:pt x="3022855" y="170493"/>
                  </a:lnTo>
                  <a:lnTo>
                    <a:pt x="3040887" y="170493"/>
                  </a:lnTo>
                  <a:lnTo>
                    <a:pt x="3040887" y="2006579"/>
                  </a:lnTo>
                  <a:lnTo>
                    <a:pt x="3033267" y="2060627"/>
                  </a:lnTo>
                  <a:lnTo>
                    <a:pt x="3012507" y="2113138"/>
                  </a:lnTo>
                  <a:lnTo>
                    <a:pt x="2981757" y="2158272"/>
                  </a:lnTo>
                  <a:lnTo>
                    <a:pt x="2944169" y="2190188"/>
                  </a:lnTo>
                  <a:lnTo>
                    <a:pt x="2562907" y="2410325"/>
                  </a:lnTo>
                  <a:close/>
                </a:path>
              </a:pathLst>
            </a:custGeom>
            <a:solidFill>
              <a:srgbClr val="2A4A81"/>
            </a:solidFill>
          </p:spPr>
          <p:txBody>
            <a:bodyPr wrap="square" lIns="0" tIns="0" rIns="0" bIns="0" rtlCol="0"/>
            <a:lstStyle/>
            <a:p>
              <a:endParaRPr/>
            </a:p>
          </p:txBody>
        </p:sp>
        <p:pic>
          <p:nvPicPr>
            <p:cNvPr id="31" name="object 31"/>
            <p:cNvPicPr/>
            <p:nvPr/>
          </p:nvPicPr>
          <p:blipFill>
            <a:blip r:embed="rId11" cstate="print"/>
            <a:stretch>
              <a:fillRect/>
            </a:stretch>
          </p:blipFill>
          <p:spPr>
            <a:xfrm>
              <a:off x="4541801" y="9566856"/>
              <a:ext cx="79505" cy="106660"/>
            </a:xfrm>
            <a:prstGeom prst="rect">
              <a:avLst/>
            </a:prstGeom>
          </p:spPr>
        </p:pic>
        <p:pic>
          <p:nvPicPr>
            <p:cNvPr id="32" name="object 32"/>
            <p:cNvPicPr/>
            <p:nvPr/>
          </p:nvPicPr>
          <p:blipFill>
            <a:blip r:embed="rId12" cstate="print"/>
            <a:stretch>
              <a:fillRect/>
            </a:stretch>
          </p:blipFill>
          <p:spPr>
            <a:xfrm>
              <a:off x="4675404" y="9489806"/>
              <a:ext cx="79505" cy="106660"/>
            </a:xfrm>
            <a:prstGeom prst="rect">
              <a:avLst/>
            </a:prstGeom>
          </p:spPr>
        </p:pic>
        <p:pic>
          <p:nvPicPr>
            <p:cNvPr id="33" name="object 33"/>
            <p:cNvPicPr/>
            <p:nvPr/>
          </p:nvPicPr>
          <p:blipFill>
            <a:blip r:embed="rId13" cstate="print"/>
            <a:stretch>
              <a:fillRect/>
            </a:stretch>
          </p:blipFill>
          <p:spPr>
            <a:xfrm>
              <a:off x="4813104" y="9410297"/>
              <a:ext cx="79505" cy="106660"/>
            </a:xfrm>
            <a:prstGeom prst="rect">
              <a:avLst/>
            </a:prstGeom>
          </p:spPr>
        </p:pic>
        <p:sp>
          <p:nvSpPr>
            <p:cNvPr id="34" name="object 34"/>
            <p:cNvSpPr/>
            <p:nvPr/>
          </p:nvSpPr>
          <p:spPr>
            <a:xfrm>
              <a:off x="4949166" y="9075047"/>
              <a:ext cx="1198880" cy="1212215"/>
            </a:xfrm>
            <a:custGeom>
              <a:avLst/>
              <a:gdLst/>
              <a:ahLst/>
              <a:cxnLst/>
              <a:rect l="l" t="t" r="r" b="b"/>
              <a:pathLst>
                <a:path w="1198879" h="1212215">
                  <a:moveTo>
                    <a:pt x="612557" y="1211951"/>
                  </a:moveTo>
                  <a:lnTo>
                    <a:pt x="0" y="1211951"/>
                  </a:lnTo>
                  <a:lnTo>
                    <a:pt x="0" y="691810"/>
                  </a:lnTo>
                  <a:lnTo>
                    <a:pt x="1198322" y="0"/>
                  </a:lnTo>
                  <a:lnTo>
                    <a:pt x="1198322" y="873780"/>
                  </a:lnTo>
                  <a:lnTo>
                    <a:pt x="612557" y="1211951"/>
                  </a:lnTo>
                  <a:close/>
                </a:path>
              </a:pathLst>
            </a:custGeom>
            <a:solidFill>
              <a:srgbClr val="F0ABC1"/>
            </a:solidFill>
          </p:spPr>
          <p:txBody>
            <a:bodyPr wrap="square" lIns="0" tIns="0" rIns="0" bIns="0" rtlCol="0"/>
            <a:lstStyle/>
            <a:p>
              <a:endParaRPr/>
            </a:p>
          </p:txBody>
        </p:sp>
        <p:sp>
          <p:nvSpPr>
            <p:cNvPr id="35" name="object 35"/>
            <p:cNvSpPr/>
            <p:nvPr/>
          </p:nvSpPr>
          <p:spPr>
            <a:xfrm>
              <a:off x="6269616" y="8580780"/>
              <a:ext cx="734060" cy="1298575"/>
            </a:xfrm>
            <a:custGeom>
              <a:avLst/>
              <a:gdLst/>
              <a:ahLst/>
              <a:cxnLst/>
              <a:rect l="l" t="t" r="r" b="b"/>
              <a:pathLst>
                <a:path w="734059" h="1298575">
                  <a:moveTo>
                    <a:pt x="0" y="787713"/>
                  </a:moveTo>
                  <a:lnTo>
                    <a:pt x="0" y="423775"/>
                  </a:lnTo>
                  <a:lnTo>
                    <a:pt x="733583" y="0"/>
                  </a:lnTo>
                  <a:lnTo>
                    <a:pt x="733583" y="363938"/>
                  </a:lnTo>
                  <a:lnTo>
                    <a:pt x="0" y="787713"/>
                  </a:lnTo>
                  <a:close/>
                </a:path>
                <a:path w="734059" h="1298575">
                  <a:moveTo>
                    <a:pt x="0" y="1298375"/>
                  </a:moveTo>
                  <a:lnTo>
                    <a:pt x="0" y="901649"/>
                  </a:lnTo>
                  <a:lnTo>
                    <a:pt x="733583" y="477874"/>
                  </a:lnTo>
                  <a:lnTo>
                    <a:pt x="733583" y="874600"/>
                  </a:lnTo>
                  <a:lnTo>
                    <a:pt x="0" y="1298375"/>
                  </a:lnTo>
                  <a:close/>
                </a:path>
              </a:pathLst>
            </a:custGeom>
            <a:solidFill>
              <a:srgbClr val="94DDDE"/>
            </a:solidFill>
          </p:spPr>
          <p:txBody>
            <a:bodyPr wrap="square" lIns="0" tIns="0" rIns="0" bIns="0" rtlCol="0"/>
            <a:lstStyle/>
            <a:p>
              <a:endParaRPr/>
            </a:p>
          </p:txBody>
        </p:sp>
        <p:sp>
          <p:nvSpPr>
            <p:cNvPr id="36" name="object 36"/>
            <p:cNvSpPr/>
            <p:nvPr/>
          </p:nvSpPr>
          <p:spPr>
            <a:xfrm>
              <a:off x="4940147" y="8565209"/>
              <a:ext cx="2072639" cy="1722120"/>
            </a:xfrm>
            <a:custGeom>
              <a:avLst/>
              <a:gdLst/>
              <a:ahLst/>
              <a:cxnLst/>
              <a:rect l="l" t="t" r="r" b="b"/>
              <a:pathLst>
                <a:path w="2072639" h="1722120">
                  <a:moveTo>
                    <a:pt x="1217168" y="493445"/>
                  </a:moveTo>
                  <a:lnTo>
                    <a:pt x="4914" y="1193457"/>
                  </a:lnTo>
                  <a:lnTo>
                    <a:pt x="0" y="1195920"/>
                  </a:lnTo>
                  <a:lnTo>
                    <a:pt x="0" y="1721789"/>
                  </a:lnTo>
                  <a:lnTo>
                    <a:pt x="18846" y="1721789"/>
                  </a:lnTo>
                  <a:lnTo>
                    <a:pt x="18846" y="1207389"/>
                  </a:lnTo>
                  <a:lnTo>
                    <a:pt x="1198321" y="526237"/>
                  </a:lnTo>
                  <a:lnTo>
                    <a:pt x="1198321" y="1377886"/>
                  </a:lnTo>
                  <a:lnTo>
                    <a:pt x="602818" y="1721789"/>
                  </a:lnTo>
                  <a:lnTo>
                    <a:pt x="640143" y="1721789"/>
                  </a:lnTo>
                  <a:lnTo>
                    <a:pt x="1212253" y="1391818"/>
                  </a:lnTo>
                  <a:lnTo>
                    <a:pt x="1217168" y="1388541"/>
                  </a:lnTo>
                  <a:lnTo>
                    <a:pt x="1217168" y="526237"/>
                  </a:lnTo>
                  <a:lnTo>
                    <a:pt x="1217168" y="493445"/>
                  </a:lnTo>
                  <a:close/>
                </a:path>
                <a:path w="2072639" h="1722120">
                  <a:moveTo>
                    <a:pt x="1435201" y="1703298"/>
                  </a:moveTo>
                  <a:lnTo>
                    <a:pt x="1403172" y="1721789"/>
                  </a:lnTo>
                  <a:lnTo>
                    <a:pt x="1435201" y="1721789"/>
                  </a:lnTo>
                  <a:lnTo>
                    <a:pt x="1435201" y="1703298"/>
                  </a:lnTo>
                  <a:close/>
                </a:path>
                <a:path w="2072639" h="1722120">
                  <a:moveTo>
                    <a:pt x="1435201" y="1573796"/>
                  </a:moveTo>
                  <a:lnTo>
                    <a:pt x="1178953" y="1721789"/>
                  </a:lnTo>
                  <a:lnTo>
                    <a:pt x="1265529" y="1721789"/>
                  </a:lnTo>
                  <a:lnTo>
                    <a:pt x="1435201" y="1623796"/>
                  </a:lnTo>
                  <a:lnTo>
                    <a:pt x="1435201" y="1573796"/>
                  </a:lnTo>
                  <a:close/>
                </a:path>
                <a:path w="2072639" h="1722120">
                  <a:moveTo>
                    <a:pt x="1435201" y="1444282"/>
                  </a:moveTo>
                  <a:lnTo>
                    <a:pt x="954265" y="1721789"/>
                  </a:lnTo>
                  <a:lnTo>
                    <a:pt x="1041311" y="1721789"/>
                  </a:lnTo>
                  <a:lnTo>
                    <a:pt x="1435201" y="1494282"/>
                  </a:lnTo>
                  <a:lnTo>
                    <a:pt x="1435201" y="1444282"/>
                  </a:lnTo>
                  <a:close/>
                </a:path>
                <a:path w="2072639" h="1722120">
                  <a:moveTo>
                    <a:pt x="2072055" y="477875"/>
                  </a:moveTo>
                  <a:lnTo>
                    <a:pt x="2053209" y="488746"/>
                  </a:lnTo>
                  <a:lnTo>
                    <a:pt x="2053209" y="509841"/>
                  </a:lnTo>
                  <a:lnTo>
                    <a:pt x="2053209" y="884440"/>
                  </a:lnTo>
                  <a:lnTo>
                    <a:pt x="1338478" y="1296733"/>
                  </a:lnTo>
                  <a:lnTo>
                    <a:pt x="1338478" y="922147"/>
                  </a:lnTo>
                  <a:lnTo>
                    <a:pt x="2053209" y="509841"/>
                  </a:lnTo>
                  <a:lnTo>
                    <a:pt x="2053209" y="488746"/>
                  </a:lnTo>
                  <a:lnTo>
                    <a:pt x="1324546" y="909027"/>
                  </a:lnTo>
                  <a:lnTo>
                    <a:pt x="1319631" y="911491"/>
                  </a:lnTo>
                  <a:lnTo>
                    <a:pt x="1319631" y="1329524"/>
                  </a:lnTo>
                  <a:lnTo>
                    <a:pt x="1376476" y="1296733"/>
                  </a:lnTo>
                  <a:lnTo>
                    <a:pt x="2067140" y="898372"/>
                  </a:lnTo>
                  <a:lnTo>
                    <a:pt x="2072055" y="895908"/>
                  </a:lnTo>
                  <a:lnTo>
                    <a:pt x="2072055" y="509841"/>
                  </a:lnTo>
                  <a:lnTo>
                    <a:pt x="2072055" y="477875"/>
                  </a:lnTo>
                  <a:close/>
                </a:path>
                <a:path w="2072639" h="1722120">
                  <a:moveTo>
                    <a:pt x="2072055" y="0"/>
                  </a:moveTo>
                  <a:lnTo>
                    <a:pt x="2053209" y="10871"/>
                  </a:lnTo>
                  <a:lnTo>
                    <a:pt x="2053209" y="32791"/>
                  </a:lnTo>
                  <a:lnTo>
                    <a:pt x="2053209" y="374599"/>
                  </a:lnTo>
                  <a:lnTo>
                    <a:pt x="1338478" y="786892"/>
                  </a:lnTo>
                  <a:lnTo>
                    <a:pt x="1338478" y="445084"/>
                  </a:lnTo>
                  <a:lnTo>
                    <a:pt x="2053209" y="32791"/>
                  </a:lnTo>
                  <a:lnTo>
                    <a:pt x="2053209" y="10871"/>
                  </a:lnTo>
                  <a:lnTo>
                    <a:pt x="1324546" y="431152"/>
                  </a:lnTo>
                  <a:lnTo>
                    <a:pt x="1319631" y="433616"/>
                  </a:lnTo>
                  <a:lnTo>
                    <a:pt x="1319631" y="818857"/>
                  </a:lnTo>
                  <a:lnTo>
                    <a:pt x="1375054" y="786892"/>
                  </a:lnTo>
                  <a:lnTo>
                    <a:pt x="2067140" y="387705"/>
                  </a:lnTo>
                  <a:lnTo>
                    <a:pt x="2072055" y="385254"/>
                  </a:lnTo>
                  <a:lnTo>
                    <a:pt x="2072055" y="32791"/>
                  </a:lnTo>
                  <a:lnTo>
                    <a:pt x="2072055" y="0"/>
                  </a:lnTo>
                  <a:close/>
                </a:path>
              </a:pathLst>
            </a:custGeom>
            <a:solidFill>
              <a:srgbClr val="2A4A81"/>
            </a:solidFill>
          </p:spPr>
          <p:txBody>
            <a:bodyPr wrap="square" lIns="0" tIns="0" rIns="0" bIns="0" rtlCol="0"/>
            <a:lstStyle/>
            <a:p>
              <a:endParaRPr/>
            </a:p>
          </p:txBody>
        </p:sp>
      </p:grpSp>
      <p:sp>
        <p:nvSpPr>
          <p:cNvPr id="37" name="Rectangle 36"/>
          <p:cNvSpPr/>
          <p:nvPr/>
        </p:nvSpPr>
        <p:spPr>
          <a:xfrm>
            <a:off x="8077200" y="3162300"/>
            <a:ext cx="9601200" cy="2308324"/>
          </a:xfrm>
          <a:prstGeom prst="rect">
            <a:avLst/>
          </a:prstGeom>
        </p:spPr>
        <p:txBody>
          <a:bodyPr wrap="square">
            <a:spAutoFit/>
          </a:bodyPr>
          <a:lstStyle/>
          <a:p>
            <a:r>
              <a:rPr lang="en-US" sz="3600" i="1" dirty="0" err="1">
                <a:latin typeface="Times New Roman" pitchFamily="18" charset="0"/>
                <a:cs typeface="Times New Roman" pitchFamily="18" charset="0"/>
              </a:rPr>
              <a:t>Urgensi</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dan</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tantangan</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Ketahanan</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Nasional</a:t>
            </a:r>
            <a:r>
              <a:rPr lang="en-US" sz="3600" i="1" dirty="0">
                <a:latin typeface="Times New Roman" pitchFamily="18" charset="0"/>
                <a:cs typeface="Times New Roman" pitchFamily="18" charset="0"/>
              </a:rPr>
              <a:t> </a:t>
            </a:r>
            <a:r>
              <a:rPr lang="en-US" sz="3600" dirty="0" err="1">
                <a:latin typeface="Times New Roman" pitchFamily="18" charset="0"/>
                <a:cs typeface="Times New Roman" pitchFamily="18" charset="0"/>
              </a:rPr>
              <a:t>bagi</a:t>
            </a:r>
            <a:r>
              <a:rPr lang="en-US" sz="3600" dirty="0">
                <a:latin typeface="Times New Roman" pitchFamily="18" charset="0"/>
                <a:cs typeface="Times New Roman" pitchFamily="18" charset="0"/>
              </a:rPr>
              <a:t> Indonesia </a:t>
            </a:r>
            <a:r>
              <a:rPr lang="en-US" sz="3600" dirty="0" err="1">
                <a:latin typeface="Times New Roman" pitchFamily="18" charset="0"/>
                <a:cs typeface="Times New Roman" pitchFamily="18" charset="0"/>
              </a:rPr>
              <a:t>dalam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membangun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komitmen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kolektif</a:t>
            </a:r>
            <a:r>
              <a:rPr lang="en-US" sz="3600" dirty="0">
                <a:latin typeface="Times New Roman" pitchFamily="18" charset="0"/>
                <a:cs typeface="Times New Roman" pitchFamily="18" charset="0"/>
              </a:rPr>
              <a:t> yang </a:t>
            </a:r>
            <a:r>
              <a:rPr lang="en-US" sz="3600" dirty="0" err="1">
                <a:latin typeface="Times New Roman" pitchFamily="18" charset="0"/>
                <a:cs typeface="Times New Roman" pitchFamily="18" charset="0"/>
              </a:rPr>
              <a:t>kuat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dari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seluruh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komponen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bangsa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untuk</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mengisi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kemerdekaan</a:t>
            </a:r>
            <a:r>
              <a:rPr lang="en-US" sz="3600" dirty="0">
                <a:latin typeface="Times New Roman" pitchFamily="18" charset="0"/>
                <a:cs typeface="Times New Roman" pitchFamily="18" charset="0"/>
              </a:rPr>
              <a:t> Indonesia.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5300"/>
            <a:ext cx="13907064" cy="2585323"/>
          </a:xfrm>
        </p:spPr>
        <p:txBody>
          <a:bodyPr/>
          <a:lstStyle/>
          <a:p>
            <a:r>
              <a:rPr lang="en-US" sz="2800" dirty="0" smtClean="0">
                <a:solidFill>
                  <a:schemeClr val="bg1"/>
                </a:solidFill>
                <a:latin typeface="Times New Roman" pitchFamily="18" charset="0"/>
                <a:cs typeface="Times New Roman" pitchFamily="18" charset="0"/>
              </a:rPr>
              <a:t>d. </a:t>
            </a:r>
            <a:r>
              <a:rPr lang="en-US" sz="2800" dirty="0" err="1" smtClean="0">
                <a:solidFill>
                  <a:schemeClr val="bg1"/>
                </a:solidFill>
                <a:latin typeface="Times New Roman" pitchFamily="18" charset="0"/>
                <a:cs typeface="Times New Roman" pitchFamily="18" charset="0"/>
              </a:rPr>
              <a:t>Ketahanan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sosial</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budaya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adalah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kondisi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kehidupan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sosial</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budaya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bangsa</a:t>
            </a:r>
            <a:r>
              <a:rPr lang="en-US" sz="2800" dirty="0" smtClean="0">
                <a:solidFill>
                  <a:schemeClr val="bg1"/>
                </a:solidFill>
                <a:latin typeface="Times New Roman" pitchFamily="18" charset="0"/>
                <a:cs typeface="Times New Roman" pitchFamily="18" charset="0"/>
              </a:rPr>
              <a:t/>
            </a:r>
            <a:br>
              <a:rPr lang="en-US" sz="2800" dirty="0" smtClean="0">
                <a:solidFill>
                  <a:schemeClr val="bg1"/>
                </a:solidFill>
                <a:latin typeface="Times New Roman" pitchFamily="18" charset="0"/>
                <a:cs typeface="Times New Roman" pitchFamily="18" charset="0"/>
              </a:rPr>
            </a:br>
            <a:r>
              <a:rPr lang="en-US" sz="2800" dirty="0" smtClean="0">
                <a:solidFill>
                  <a:schemeClr val="bg1"/>
                </a:solidFill>
                <a:latin typeface="Times New Roman" pitchFamily="18" charset="0"/>
                <a:cs typeface="Times New Roman" pitchFamily="18" charset="0"/>
              </a:rPr>
              <a:t>yang </a:t>
            </a:r>
            <a:r>
              <a:rPr lang="en-US" sz="2800" dirty="0" err="1" smtClean="0">
                <a:solidFill>
                  <a:schemeClr val="bg1"/>
                </a:solidFill>
                <a:latin typeface="Times New Roman" pitchFamily="18" charset="0"/>
                <a:cs typeface="Times New Roman" pitchFamily="18" charset="0"/>
              </a:rPr>
              <a:t>dijiwai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kepribadian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nasional</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berdasarkan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Pancasila</a:t>
            </a:r>
            <a:r>
              <a:rPr lang="en-US" sz="2800" dirty="0" smtClean="0">
                <a:solidFill>
                  <a:schemeClr val="bg1"/>
                </a:solidFill>
                <a:latin typeface="Times New Roman" pitchFamily="18" charset="0"/>
                <a:cs typeface="Times New Roman" pitchFamily="18" charset="0"/>
              </a:rPr>
              <a:t> yang </a:t>
            </a:r>
            <a:r>
              <a:rPr lang="en-US" sz="2800" dirty="0" err="1" smtClean="0">
                <a:solidFill>
                  <a:schemeClr val="bg1"/>
                </a:solidFill>
                <a:latin typeface="Times New Roman" pitchFamily="18" charset="0"/>
                <a:cs typeface="Times New Roman" pitchFamily="18" charset="0"/>
              </a:rPr>
              <a:t>mengandung</a:t>
            </a:r>
            <a:r>
              <a:rPr lang="en-US" sz="2800" dirty="0" smtClean="0">
                <a:solidFill>
                  <a:schemeClr val="bg1"/>
                </a:solidFill>
                <a:latin typeface="Times New Roman" pitchFamily="18" charset="0"/>
                <a:cs typeface="Times New Roman" pitchFamily="18" charset="0"/>
              </a:rPr>
              <a:t/>
            </a:r>
            <a:br>
              <a:rPr lang="en-US" sz="2800" dirty="0" smtClean="0">
                <a:solidFill>
                  <a:schemeClr val="bg1"/>
                </a:solidFill>
                <a:latin typeface="Times New Roman" pitchFamily="18" charset="0"/>
                <a:cs typeface="Times New Roman" pitchFamily="18" charset="0"/>
              </a:rPr>
            </a:br>
            <a:r>
              <a:rPr lang="en-US" sz="2800" dirty="0" err="1" smtClean="0">
                <a:solidFill>
                  <a:schemeClr val="bg1"/>
                </a:solidFill>
                <a:latin typeface="Times New Roman" pitchFamily="18" charset="0"/>
                <a:cs typeface="Times New Roman" pitchFamily="18" charset="0"/>
              </a:rPr>
              <a:t>kemampuan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membentuk</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mengembangkan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kehidupan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sosial</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budaya</a:t>
            </a:r>
            <a:r>
              <a:rPr lang="en-US" sz="2800" dirty="0" smtClean="0">
                <a:solidFill>
                  <a:schemeClr val="bg1"/>
                </a:solidFill>
                <a:latin typeface="Times New Roman" pitchFamily="18" charset="0"/>
                <a:cs typeface="Times New Roman" pitchFamily="18" charset="0"/>
              </a:rPr>
              <a:t/>
            </a:r>
            <a:br>
              <a:rPr lang="en-US" sz="2800" dirty="0" smtClean="0">
                <a:solidFill>
                  <a:schemeClr val="bg1"/>
                </a:solidFill>
                <a:latin typeface="Times New Roman" pitchFamily="18" charset="0"/>
                <a:cs typeface="Times New Roman" pitchFamily="18" charset="0"/>
              </a:rPr>
            </a:br>
            <a:r>
              <a:rPr lang="en-US" sz="2800" dirty="0" err="1" smtClean="0">
                <a:solidFill>
                  <a:schemeClr val="bg1"/>
                </a:solidFill>
                <a:latin typeface="Times New Roman" pitchFamily="18" charset="0"/>
                <a:cs typeface="Times New Roman" pitchFamily="18" charset="0"/>
              </a:rPr>
              <a:t>manusia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masyarakat</a:t>
            </a:r>
            <a:r>
              <a:rPr lang="en-US" sz="2800" dirty="0" smtClean="0">
                <a:solidFill>
                  <a:schemeClr val="bg1"/>
                </a:solidFill>
                <a:latin typeface="Times New Roman" pitchFamily="18" charset="0"/>
                <a:cs typeface="Times New Roman" pitchFamily="18" charset="0"/>
              </a:rPr>
              <a:t> Indonesia yang </a:t>
            </a:r>
            <a:r>
              <a:rPr lang="en-US" sz="2800" dirty="0" err="1" smtClean="0">
                <a:solidFill>
                  <a:schemeClr val="bg1"/>
                </a:solidFill>
                <a:latin typeface="Times New Roman" pitchFamily="18" charset="0"/>
                <a:cs typeface="Times New Roman" pitchFamily="18" charset="0"/>
              </a:rPr>
              <a:t>beriman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bertakwa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terhadap</a:t>
            </a:r>
            <a:r>
              <a:rPr lang="en-US" sz="2800" dirty="0" smtClean="0">
                <a:solidFill>
                  <a:schemeClr val="bg1"/>
                </a:solidFill>
                <a:latin typeface="Times New Roman" pitchFamily="18" charset="0"/>
                <a:cs typeface="Times New Roman" pitchFamily="18" charset="0"/>
              </a:rPr>
              <a:t/>
            </a:r>
            <a:br>
              <a:rPr lang="en-US" sz="2800" dirty="0" smtClean="0">
                <a:solidFill>
                  <a:schemeClr val="bg1"/>
                </a:solidFill>
                <a:latin typeface="Times New Roman" pitchFamily="18" charset="0"/>
                <a:cs typeface="Times New Roman" pitchFamily="18" charset="0"/>
              </a:rPr>
            </a:br>
            <a:r>
              <a:rPr lang="en-US" sz="2800" dirty="0" err="1" smtClean="0">
                <a:solidFill>
                  <a:schemeClr val="bg1"/>
                </a:solidFill>
                <a:latin typeface="Times New Roman" pitchFamily="18" charset="0"/>
                <a:cs typeface="Times New Roman" pitchFamily="18" charset="0"/>
              </a:rPr>
              <a:t>Tuhan</a:t>
            </a:r>
            <a:r>
              <a:rPr lang="en-US" sz="2800" dirty="0" smtClean="0">
                <a:solidFill>
                  <a:schemeClr val="bg1"/>
                </a:solidFill>
                <a:latin typeface="Times New Roman" pitchFamily="18" charset="0"/>
                <a:cs typeface="Times New Roman" pitchFamily="18" charset="0"/>
              </a:rPr>
              <a:t> Yang </a:t>
            </a:r>
            <a:r>
              <a:rPr lang="en-US" sz="2800" dirty="0" err="1" smtClean="0">
                <a:solidFill>
                  <a:schemeClr val="bg1"/>
                </a:solidFill>
                <a:latin typeface="Times New Roman" pitchFamily="18" charset="0"/>
                <a:cs typeface="Times New Roman" pitchFamily="18" charset="0"/>
              </a:rPr>
              <a:t>Maha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Esa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rukun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bersatu</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cinta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tanah</a:t>
            </a:r>
            <a:r>
              <a:rPr lang="en-US" sz="2800" dirty="0" smtClean="0">
                <a:solidFill>
                  <a:schemeClr val="bg1"/>
                </a:solidFill>
                <a:latin typeface="Times New Roman" pitchFamily="18" charset="0"/>
                <a:cs typeface="Times New Roman" pitchFamily="18" charset="0"/>
              </a:rPr>
              <a:t> air, </a:t>
            </a:r>
            <a:r>
              <a:rPr lang="en-US" sz="2800" dirty="0" err="1" smtClean="0">
                <a:solidFill>
                  <a:schemeClr val="bg1"/>
                </a:solidFill>
                <a:latin typeface="Times New Roman" pitchFamily="18" charset="0"/>
                <a:cs typeface="Times New Roman" pitchFamily="18" charset="0"/>
              </a:rPr>
              <a:t>berkualitas</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maju</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dan</a:t>
            </a:r>
            <a:r>
              <a:rPr lang="en-US" sz="2800" dirty="0" smtClean="0">
                <a:solidFill>
                  <a:schemeClr val="bg1"/>
                </a:solidFill>
                <a:latin typeface="Times New Roman" pitchFamily="18" charset="0"/>
                <a:cs typeface="Times New Roman" pitchFamily="18" charset="0"/>
              </a:rPr>
              <a:t/>
            </a:r>
            <a:br>
              <a:rPr lang="en-US" sz="2800" dirty="0" smtClean="0">
                <a:solidFill>
                  <a:schemeClr val="bg1"/>
                </a:solidFill>
                <a:latin typeface="Times New Roman" pitchFamily="18" charset="0"/>
                <a:cs typeface="Times New Roman" pitchFamily="18" charset="0"/>
              </a:rPr>
            </a:br>
            <a:r>
              <a:rPr lang="en-US" sz="2800" dirty="0" err="1" smtClean="0">
                <a:solidFill>
                  <a:schemeClr val="bg1"/>
                </a:solidFill>
                <a:latin typeface="Times New Roman" pitchFamily="18" charset="0"/>
                <a:cs typeface="Times New Roman" pitchFamily="18" charset="0"/>
              </a:rPr>
              <a:t>sejahtera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dalam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kehidupan</a:t>
            </a:r>
            <a:endParaRPr lang="en-US" sz="2800" dirty="0">
              <a:solidFill>
                <a:schemeClr val="bg1"/>
              </a:solidFill>
              <a:latin typeface="Times New Roman" pitchFamily="18" charset="0"/>
              <a:cs typeface="Times New Roman" pitchFamily="18" charset="0"/>
            </a:endParaRPr>
          </a:p>
        </p:txBody>
      </p:sp>
      <p:sp>
        <p:nvSpPr>
          <p:cNvPr id="3" name="Rectangle 2"/>
          <p:cNvSpPr/>
          <p:nvPr/>
        </p:nvSpPr>
        <p:spPr>
          <a:xfrm>
            <a:off x="1219200" y="3924300"/>
            <a:ext cx="9144000" cy="4031873"/>
          </a:xfrm>
          <a:prstGeom prst="rect">
            <a:avLst/>
          </a:prstGeom>
        </p:spPr>
        <p:txBody>
          <a:bodyPr>
            <a:spAutoFit/>
          </a:bodyPr>
          <a:lstStyle/>
          <a:p>
            <a:pPr algn="just"/>
            <a:r>
              <a:rPr lang="en-US" sz="3200" dirty="0">
                <a:solidFill>
                  <a:schemeClr val="bg1"/>
                </a:solidFill>
                <a:latin typeface="Times New Roman" pitchFamily="18" charset="0"/>
                <a:cs typeface="Times New Roman" pitchFamily="18" charset="0"/>
              </a:rPr>
              <a:t>e. </a:t>
            </a:r>
            <a:r>
              <a:rPr lang="en-US" sz="3200" dirty="0" err="1">
                <a:solidFill>
                  <a:schemeClr val="bg1"/>
                </a:solidFill>
                <a:latin typeface="Times New Roman" pitchFamily="18" charset="0"/>
                <a:cs typeface="Times New Roman" pitchFamily="18" charset="0"/>
              </a:rPr>
              <a:t>Ketahanan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pertahanan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keamanan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adalah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kondisi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daya</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tangkal</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bangsa</a:t>
            </a:r>
            <a:r>
              <a:rPr lang="en-US" sz="3200" dirty="0">
                <a:solidFill>
                  <a:schemeClr val="bg1"/>
                </a:solidFill>
                <a:latin typeface="Times New Roman" pitchFamily="18" charset="0"/>
                <a:cs typeface="Times New Roman" pitchFamily="18" charset="0"/>
              </a:rPr>
              <a:t> </a:t>
            </a:r>
            <a:r>
              <a:rPr lang="en-US" sz="3200" dirty="0" smtClean="0">
                <a:solidFill>
                  <a:schemeClr val="bg1"/>
                </a:solidFill>
                <a:latin typeface="Times New Roman" pitchFamily="18" charset="0"/>
                <a:cs typeface="Times New Roman" pitchFamily="18" charset="0"/>
              </a:rPr>
              <a:t>yang </a:t>
            </a:r>
            <a:r>
              <a:rPr lang="en-US" sz="3200" dirty="0" err="1" smtClean="0">
                <a:solidFill>
                  <a:schemeClr val="bg1"/>
                </a:solidFill>
                <a:latin typeface="Times New Roman" pitchFamily="18" charset="0"/>
                <a:cs typeface="Times New Roman" pitchFamily="18" charset="0"/>
              </a:rPr>
              <a:t>dilandasi</a:t>
            </a:r>
            <a:r>
              <a:rPr lang="en-US" sz="3200" dirty="0" smtClean="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kesadaran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bela</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negara</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seluruh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rakyat</a:t>
            </a:r>
            <a:r>
              <a:rPr lang="en-US" sz="3200" dirty="0">
                <a:solidFill>
                  <a:schemeClr val="bg1"/>
                </a:solidFill>
                <a:latin typeface="Times New Roman" pitchFamily="18" charset="0"/>
                <a:cs typeface="Times New Roman" pitchFamily="18" charset="0"/>
              </a:rPr>
              <a:t> yang </a:t>
            </a:r>
            <a:r>
              <a:rPr lang="en-US" sz="3200" dirty="0" err="1" smtClean="0">
                <a:solidFill>
                  <a:schemeClr val="bg1"/>
                </a:solidFill>
                <a:latin typeface="Times New Roman" pitchFamily="18" charset="0"/>
                <a:cs typeface="Times New Roman" pitchFamily="18" charset="0"/>
              </a:rPr>
              <a:t>mengandung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kemampuan</a:t>
            </a:r>
            <a:r>
              <a:rPr lang="en-US" sz="3200" dirty="0" smtClean="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memelihara</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stabilitas</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pertahanan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keamanan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negara</a:t>
            </a:r>
            <a:r>
              <a:rPr lang="en-US" sz="3200" dirty="0">
                <a:solidFill>
                  <a:schemeClr val="bg1"/>
                </a:solidFill>
                <a:latin typeface="Times New Roman" pitchFamily="18" charset="0"/>
                <a:cs typeface="Times New Roman" pitchFamily="18" charset="0"/>
              </a:rPr>
              <a:t> yang </a:t>
            </a:r>
            <a:r>
              <a:rPr lang="en-US" sz="3200" dirty="0" err="1">
                <a:solidFill>
                  <a:schemeClr val="bg1"/>
                </a:solidFill>
                <a:latin typeface="Times New Roman" pitchFamily="18" charset="0"/>
                <a:cs typeface="Times New Roman" pitchFamily="18" charset="0"/>
              </a:rPr>
              <a:t>dinamis</a:t>
            </a:r>
            <a:r>
              <a:rPr lang="en-US" sz="3200" dirty="0" smtClean="0">
                <a:solidFill>
                  <a:schemeClr val="bg1"/>
                </a:solidFill>
                <a:latin typeface="Times New Roman" pitchFamily="18" charset="0"/>
                <a:cs typeface="Times New Roman" pitchFamily="18" charset="0"/>
              </a:rPr>
              <a:t>, </a:t>
            </a:r>
            <a:r>
              <a:rPr lang="es-ES" sz="3200" dirty="0" err="1" smtClean="0">
                <a:solidFill>
                  <a:schemeClr val="bg1"/>
                </a:solidFill>
                <a:latin typeface="Times New Roman" pitchFamily="18" charset="0"/>
                <a:cs typeface="Times New Roman" pitchFamily="18" charset="0"/>
              </a:rPr>
              <a:t>mengamankan</a:t>
            </a:r>
            <a:r>
              <a:rPr lang="es-ES" sz="3200" dirty="0" smtClean="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pembangunan</a:t>
            </a:r>
            <a:r>
              <a:rPr lang="es-ES" sz="3200" dirty="0">
                <a:solidFill>
                  <a:schemeClr val="bg1"/>
                </a:solidFill>
                <a:latin typeface="Times New Roman" pitchFamily="18" charset="0"/>
                <a:cs typeface="Times New Roman" pitchFamily="18" charset="0"/>
              </a:rPr>
              <a:t> dan </a:t>
            </a:r>
            <a:r>
              <a:rPr lang="es-ES" sz="3200" dirty="0" err="1">
                <a:solidFill>
                  <a:schemeClr val="bg1"/>
                </a:solidFill>
                <a:latin typeface="Times New Roman" pitchFamily="18" charset="0"/>
                <a:cs typeface="Times New Roman" pitchFamily="18" charset="0"/>
              </a:rPr>
              <a:t>hasil-hasilnya</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serta</a:t>
            </a:r>
            <a:r>
              <a:rPr lang="es-ES" sz="3200" dirty="0">
                <a:solidFill>
                  <a:schemeClr val="bg1"/>
                </a:solidFill>
                <a:latin typeface="Times New Roman" pitchFamily="18" charset="0"/>
                <a:cs typeface="Times New Roman" pitchFamily="18" charset="0"/>
              </a:rPr>
              <a:t> </a:t>
            </a:r>
            <a:r>
              <a:rPr lang="es-ES" sz="3200" dirty="0" err="1" smtClean="0">
                <a:solidFill>
                  <a:schemeClr val="bg1"/>
                </a:solidFill>
                <a:latin typeface="Times New Roman" pitchFamily="18" charset="0"/>
                <a:cs typeface="Times New Roman" pitchFamily="18" charset="0"/>
              </a:rPr>
              <a:t>kemampuan</a:t>
            </a:r>
            <a:r>
              <a:rPr lang="es-E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mempertahankan</a:t>
            </a:r>
            <a:r>
              <a:rPr lang="en-US" sz="3200" dirty="0" smtClean="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kedaulatan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negara</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dan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menangkal</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segala</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bentuk</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ancaman</a:t>
            </a:r>
            <a:endParaRPr lang="en-US" sz="3200" dirty="0">
              <a:solidFill>
                <a:schemeClr val="bg1"/>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4697543" y="1494415"/>
            <a:ext cx="723900" cy="699770"/>
          </a:xfrm>
          <a:prstGeom prst="rect">
            <a:avLst/>
          </a:prstGeom>
        </p:spPr>
        <p:txBody>
          <a:bodyPr vert="horz" wrap="square" lIns="0" tIns="59055" rIns="0" bIns="0" rtlCol="0">
            <a:spAutoFit/>
          </a:bodyPr>
          <a:lstStyle/>
          <a:p>
            <a:pPr marL="12700">
              <a:lnSpc>
                <a:spcPct val="100000"/>
              </a:lnSpc>
              <a:spcBef>
                <a:spcPts val="465"/>
              </a:spcBef>
            </a:pPr>
            <a:r>
              <a:rPr sz="1900" spc="50" dirty="0">
                <a:solidFill>
                  <a:srgbClr val="FFFFFF"/>
                </a:solidFill>
                <a:latin typeface="Microsoft Sans Serif"/>
                <a:cs typeface="Microsoft Sans Serif"/>
              </a:rPr>
              <a:t>Item</a:t>
            </a:r>
            <a:r>
              <a:rPr sz="1900" spc="-90" dirty="0">
                <a:solidFill>
                  <a:srgbClr val="FFFFFF"/>
                </a:solidFill>
                <a:latin typeface="Microsoft Sans Serif"/>
                <a:cs typeface="Microsoft Sans Serif"/>
              </a:rPr>
              <a:t> </a:t>
            </a:r>
            <a:r>
              <a:rPr sz="1900" spc="45" dirty="0">
                <a:solidFill>
                  <a:srgbClr val="FFFFFF"/>
                </a:solidFill>
                <a:latin typeface="Microsoft Sans Serif"/>
                <a:cs typeface="Microsoft Sans Serif"/>
              </a:rPr>
              <a:t>1</a:t>
            </a:r>
            <a:endParaRPr sz="1900">
              <a:latin typeface="Microsoft Sans Serif"/>
              <a:cs typeface="Microsoft Sans Serif"/>
            </a:endParaRPr>
          </a:p>
          <a:p>
            <a:pPr marL="122555">
              <a:lnSpc>
                <a:spcPct val="100000"/>
              </a:lnSpc>
              <a:spcBef>
                <a:spcPts val="375"/>
              </a:spcBef>
            </a:pPr>
            <a:r>
              <a:rPr sz="1900" spc="-15" dirty="0">
                <a:solidFill>
                  <a:srgbClr val="FFFFFF"/>
                </a:solidFill>
                <a:latin typeface="Microsoft Sans Serif"/>
                <a:cs typeface="Microsoft Sans Serif"/>
              </a:rPr>
              <a:t>20%</a:t>
            </a:r>
            <a:endParaRPr sz="1900">
              <a:latin typeface="Microsoft Sans Serif"/>
              <a:cs typeface="Microsoft Sans Serif"/>
            </a:endParaRPr>
          </a:p>
        </p:txBody>
      </p:sp>
      <p:sp>
        <p:nvSpPr>
          <p:cNvPr id="4" name="object 4"/>
          <p:cNvSpPr txBox="1"/>
          <p:nvPr/>
        </p:nvSpPr>
        <p:spPr>
          <a:xfrm>
            <a:off x="16011554" y="5538533"/>
            <a:ext cx="723900" cy="699770"/>
          </a:xfrm>
          <a:prstGeom prst="rect">
            <a:avLst/>
          </a:prstGeom>
        </p:spPr>
        <p:txBody>
          <a:bodyPr vert="horz" wrap="square" lIns="0" tIns="59055" rIns="0" bIns="0" rtlCol="0">
            <a:spAutoFit/>
          </a:bodyPr>
          <a:lstStyle/>
          <a:p>
            <a:pPr marL="12700">
              <a:lnSpc>
                <a:spcPct val="100000"/>
              </a:lnSpc>
              <a:spcBef>
                <a:spcPts val="465"/>
              </a:spcBef>
            </a:pPr>
            <a:r>
              <a:rPr sz="1900" spc="50" dirty="0">
                <a:solidFill>
                  <a:srgbClr val="FFFFFF"/>
                </a:solidFill>
                <a:latin typeface="Microsoft Sans Serif"/>
                <a:cs typeface="Microsoft Sans Serif"/>
              </a:rPr>
              <a:t>Item</a:t>
            </a:r>
            <a:r>
              <a:rPr sz="1900" spc="-90" dirty="0">
                <a:solidFill>
                  <a:srgbClr val="FFFFFF"/>
                </a:solidFill>
                <a:latin typeface="Microsoft Sans Serif"/>
                <a:cs typeface="Microsoft Sans Serif"/>
              </a:rPr>
              <a:t> </a:t>
            </a:r>
            <a:r>
              <a:rPr sz="1900" spc="45" dirty="0">
                <a:solidFill>
                  <a:srgbClr val="FFFFFF"/>
                </a:solidFill>
                <a:latin typeface="Microsoft Sans Serif"/>
                <a:cs typeface="Microsoft Sans Serif"/>
              </a:rPr>
              <a:t>2</a:t>
            </a:r>
            <a:endParaRPr sz="1900">
              <a:latin typeface="Microsoft Sans Serif"/>
              <a:cs typeface="Microsoft Sans Serif"/>
            </a:endParaRPr>
          </a:p>
          <a:p>
            <a:pPr marL="122555">
              <a:lnSpc>
                <a:spcPct val="100000"/>
              </a:lnSpc>
              <a:spcBef>
                <a:spcPts val="375"/>
              </a:spcBef>
            </a:pPr>
            <a:r>
              <a:rPr sz="1900" spc="-15" dirty="0">
                <a:solidFill>
                  <a:srgbClr val="FFFFFF"/>
                </a:solidFill>
                <a:latin typeface="Microsoft Sans Serif"/>
                <a:cs typeface="Microsoft Sans Serif"/>
              </a:rPr>
              <a:t>20%</a:t>
            </a:r>
            <a:endParaRPr sz="1900">
              <a:latin typeface="Microsoft Sans Serif"/>
              <a:cs typeface="Microsoft Sans Serif"/>
            </a:endParaRPr>
          </a:p>
        </p:txBody>
      </p:sp>
      <p:sp>
        <p:nvSpPr>
          <p:cNvPr id="5" name="object 5"/>
          <p:cNvSpPr txBox="1"/>
          <p:nvPr/>
        </p:nvSpPr>
        <p:spPr>
          <a:xfrm>
            <a:off x="12571427" y="8037928"/>
            <a:ext cx="723900" cy="699770"/>
          </a:xfrm>
          <a:prstGeom prst="rect">
            <a:avLst/>
          </a:prstGeom>
        </p:spPr>
        <p:txBody>
          <a:bodyPr vert="horz" wrap="square" lIns="0" tIns="59055" rIns="0" bIns="0" rtlCol="0">
            <a:spAutoFit/>
          </a:bodyPr>
          <a:lstStyle/>
          <a:p>
            <a:pPr marL="12700">
              <a:lnSpc>
                <a:spcPct val="100000"/>
              </a:lnSpc>
              <a:spcBef>
                <a:spcPts val="465"/>
              </a:spcBef>
            </a:pPr>
            <a:r>
              <a:rPr sz="1900" spc="50" dirty="0">
                <a:solidFill>
                  <a:srgbClr val="FFFFFF"/>
                </a:solidFill>
                <a:latin typeface="Microsoft Sans Serif"/>
                <a:cs typeface="Microsoft Sans Serif"/>
              </a:rPr>
              <a:t>Item</a:t>
            </a:r>
            <a:r>
              <a:rPr sz="1900" spc="-90" dirty="0">
                <a:solidFill>
                  <a:srgbClr val="FFFFFF"/>
                </a:solidFill>
                <a:latin typeface="Microsoft Sans Serif"/>
                <a:cs typeface="Microsoft Sans Serif"/>
              </a:rPr>
              <a:t> </a:t>
            </a:r>
            <a:r>
              <a:rPr sz="1900" spc="45" dirty="0">
                <a:solidFill>
                  <a:srgbClr val="FFFFFF"/>
                </a:solidFill>
                <a:latin typeface="Microsoft Sans Serif"/>
                <a:cs typeface="Microsoft Sans Serif"/>
              </a:rPr>
              <a:t>3</a:t>
            </a:r>
            <a:endParaRPr sz="1900">
              <a:latin typeface="Microsoft Sans Serif"/>
              <a:cs typeface="Microsoft Sans Serif"/>
            </a:endParaRPr>
          </a:p>
          <a:p>
            <a:pPr marL="122555">
              <a:lnSpc>
                <a:spcPct val="100000"/>
              </a:lnSpc>
              <a:spcBef>
                <a:spcPts val="375"/>
              </a:spcBef>
            </a:pPr>
            <a:r>
              <a:rPr sz="1900" spc="-15" dirty="0">
                <a:solidFill>
                  <a:srgbClr val="FFFFFF"/>
                </a:solidFill>
                <a:latin typeface="Microsoft Sans Serif"/>
                <a:cs typeface="Microsoft Sans Serif"/>
              </a:rPr>
              <a:t>20%</a:t>
            </a:r>
            <a:endParaRPr sz="1900">
              <a:latin typeface="Microsoft Sans Serif"/>
              <a:cs typeface="Microsoft Sans Serif"/>
            </a:endParaRPr>
          </a:p>
        </p:txBody>
      </p:sp>
      <p:sp>
        <p:nvSpPr>
          <p:cNvPr id="6" name="object 6"/>
          <p:cNvSpPr txBox="1"/>
          <p:nvPr/>
        </p:nvSpPr>
        <p:spPr>
          <a:xfrm>
            <a:off x="9131300" y="5538533"/>
            <a:ext cx="723900" cy="699770"/>
          </a:xfrm>
          <a:prstGeom prst="rect">
            <a:avLst/>
          </a:prstGeom>
        </p:spPr>
        <p:txBody>
          <a:bodyPr vert="horz" wrap="square" lIns="0" tIns="59055" rIns="0" bIns="0" rtlCol="0">
            <a:spAutoFit/>
          </a:bodyPr>
          <a:lstStyle/>
          <a:p>
            <a:pPr marL="12700">
              <a:lnSpc>
                <a:spcPct val="100000"/>
              </a:lnSpc>
              <a:spcBef>
                <a:spcPts val="465"/>
              </a:spcBef>
            </a:pPr>
            <a:r>
              <a:rPr sz="1900" spc="50" dirty="0">
                <a:solidFill>
                  <a:srgbClr val="FFFFFF"/>
                </a:solidFill>
                <a:latin typeface="Microsoft Sans Serif"/>
                <a:cs typeface="Microsoft Sans Serif"/>
              </a:rPr>
              <a:t>Item</a:t>
            </a:r>
            <a:r>
              <a:rPr sz="1900" spc="-90" dirty="0">
                <a:solidFill>
                  <a:srgbClr val="FFFFFF"/>
                </a:solidFill>
                <a:latin typeface="Microsoft Sans Serif"/>
                <a:cs typeface="Microsoft Sans Serif"/>
              </a:rPr>
              <a:t> </a:t>
            </a:r>
            <a:r>
              <a:rPr sz="1900" spc="45" dirty="0">
                <a:solidFill>
                  <a:srgbClr val="FFFFFF"/>
                </a:solidFill>
                <a:latin typeface="Microsoft Sans Serif"/>
                <a:cs typeface="Microsoft Sans Serif"/>
              </a:rPr>
              <a:t>4</a:t>
            </a:r>
            <a:endParaRPr sz="1900">
              <a:latin typeface="Microsoft Sans Serif"/>
              <a:cs typeface="Microsoft Sans Serif"/>
            </a:endParaRPr>
          </a:p>
          <a:p>
            <a:pPr marL="122555">
              <a:lnSpc>
                <a:spcPct val="100000"/>
              </a:lnSpc>
              <a:spcBef>
                <a:spcPts val="375"/>
              </a:spcBef>
            </a:pPr>
            <a:r>
              <a:rPr sz="1900" spc="-15" dirty="0">
                <a:solidFill>
                  <a:srgbClr val="FFFFFF"/>
                </a:solidFill>
                <a:latin typeface="Microsoft Sans Serif"/>
                <a:cs typeface="Microsoft Sans Serif"/>
              </a:rPr>
              <a:t>20%</a:t>
            </a:r>
            <a:endParaRPr sz="1900">
              <a:latin typeface="Microsoft Sans Serif"/>
              <a:cs typeface="Microsoft Sans Serif"/>
            </a:endParaRPr>
          </a:p>
        </p:txBody>
      </p:sp>
      <p:sp>
        <p:nvSpPr>
          <p:cNvPr id="7" name="object 7"/>
          <p:cNvSpPr txBox="1"/>
          <p:nvPr/>
        </p:nvSpPr>
        <p:spPr>
          <a:xfrm>
            <a:off x="10445311" y="1494415"/>
            <a:ext cx="723900" cy="699770"/>
          </a:xfrm>
          <a:prstGeom prst="rect">
            <a:avLst/>
          </a:prstGeom>
        </p:spPr>
        <p:txBody>
          <a:bodyPr vert="horz" wrap="square" lIns="0" tIns="59055" rIns="0" bIns="0" rtlCol="0">
            <a:spAutoFit/>
          </a:bodyPr>
          <a:lstStyle/>
          <a:p>
            <a:pPr marL="12700">
              <a:lnSpc>
                <a:spcPct val="100000"/>
              </a:lnSpc>
              <a:spcBef>
                <a:spcPts val="465"/>
              </a:spcBef>
            </a:pPr>
            <a:r>
              <a:rPr sz="1900" spc="50" dirty="0">
                <a:solidFill>
                  <a:srgbClr val="FFFFFF"/>
                </a:solidFill>
                <a:latin typeface="Microsoft Sans Serif"/>
                <a:cs typeface="Microsoft Sans Serif"/>
              </a:rPr>
              <a:t>Item</a:t>
            </a:r>
            <a:r>
              <a:rPr sz="1900" spc="-90" dirty="0">
                <a:solidFill>
                  <a:srgbClr val="FFFFFF"/>
                </a:solidFill>
                <a:latin typeface="Microsoft Sans Serif"/>
                <a:cs typeface="Microsoft Sans Serif"/>
              </a:rPr>
              <a:t> </a:t>
            </a:r>
            <a:r>
              <a:rPr sz="1900" spc="45" dirty="0">
                <a:solidFill>
                  <a:srgbClr val="FFFFFF"/>
                </a:solidFill>
                <a:latin typeface="Microsoft Sans Serif"/>
                <a:cs typeface="Microsoft Sans Serif"/>
              </a:rPr>
              <a:t>5</a:t>
            </a:r>
            <a:endParaRPr sz="1900">
              <a:latin typeface="Microsoft Sans Serif"/>
              <a:cs typeface="Microsoft Sans Serif"/>
            </a:endParaRPr>
          </a:p>
          <a:p>
            <a:pPr marL="122555">
              <a:lnSpc>
                <a:spcPct val="100000"/>
              </a:lnSpc>
              <a:spcBef>
                <a:spcPts val="375"/>
              </a:spcBef>
            </a:pPr>
            <a:r>
              <a:rPr sz="1900" spc="-15" dirty="0">
                <a:solidFill>
                  <a:srgbClr val="FFFFFF"/>
                </a:solidFill>
                <a:latin typeface="Microsoft Sans Serif"/>
                <a:cs typeface="Microsoft Sans Serif"/>
              </a:rPr>
              <a:t>20%</a:t>
            </a:r>
            <a:endParaRPr sz="1900">
              <a:latin typeface="Microsoft Sans Serif"/>
              <a:cs typeface="Microsoft Sans Serif"/>
            </a:endParaRPr>
          </a:p>
        </p:txBody>
      </p:sp>
      <p:grpSp>
        <p:nvGrpSpPr>
          <p:cNvPr id="8" name="object 8"/>
          <p:cNvGrpSpPr/>
          <p:nvPr/>
        </p:nvGrpSpPr>
        <p:grpSpPr>
          <a:xfrm>
            <a:off x="9830947" y="1695693"/>
            <a:ext cx="6205220" cy="6205220"/>
            <a:chOff x="9830947" y="1695693"/>
            <a:chExt cx="6205220" cy="6205220"/>
          </a:xfrm>
        </p:grpSpPr>
        <p:sp>
          <p:nvSpPr>
            <p:cNvPr id="9" name="object 9"/>
            <p:cNvSpPr/>
            <p:nvPr/>
          </p:nvSpPr>
          <p:spPr>
            <a:xfrm>
              <a:off x="12933326" y="1695693"/>
              <a:ext cx="2995295" cy="2697480"/>
            </a:xfrm>
            <a:custGeom>
              <a:avLst/>
              <a:gdLst/>
              <a:ahLst/>
              <a:cxnLst/>
              <a:rect l="l" t="t" r="r" b="b"/>
              <a:pathLst>
                <a:path w="2995294" h="2697479">
                  <a:moveTo>
                    <a:pt x="1497390" y="2697381"/>
                  </a:moveTo>
                  <a:lnTo>
                    <a:pt x="1479610" y="2636594"/>
                  </a:lnTo>
                  <a:lnTo>
                    <a:pt x="1459361" y="2576583"/>
                  </a:lnTo>
                  <a:lnTo>
                    <a:pt x="1436681" y="2517448"/>
                  </a:lnTo>
                  <a:lnTo>
                    <a:pt x="1411604" y="2459289"/>
                  </a:lnTo>
                  <a:lnTo>
                    <a:pt x="1384176" y="2402202"/>
                  </a:lnTo>
                  <a:lnTo>
                    <a:pt x="1354439" y="2346282"/>
                  </a:lnTo>
                  <a:lnTo>
                    <a:pt x="1322445" y="2291622"/>
                  </a:lnTo>
                  <a:lnTo>
                    <a:pt x="1288246" y="2238315"/>
                  </a:lnTo>
                  <a:lnTo>
                    <a:pt x="1251900" y="2186447"/>
                  </a:lnTo>
                  <a:lnTo>
                    <a:pt x="1213466" y="2136107"/>
                  </a:lnTo>
                  <a:lnTo>
                    <a:pt x="1173010" y="2087377"/>
                  </a:lnTo>
                  <a:lnTo>
                    <a:pt x="1130598" y="2040340"/>
                  </a:lnTo>
                  <a:lnTo>
                    <a:pt x="1086302" y="1995072"/>
                  </a:lnTo>
                  <a:lnTo>
                    <a:pt x="1040194" y="1951652"/>
                  </a:lnTo>
                  <a:lnTo>
                    <a:pt x="992353" y="1910149"/>
                  </a:lnTo>
                  <a:lnTo>
                    <a:pt x="942856" y="1870634"/>
                  </a:lnTo>
                  <a:lnTo>
                    <a:pt x="891789" y="1833172"/>
                  </a:lnTo>
                  <a:lnTo>
                    <a:pt x="839234" y="1797826"/>
                  </a:lnTo>
                  <a:lnTo>
                    <a:pt x="785281" y="1764655"/>
                  </a:lnTo>
                  <a:lnTo>
                    <a:pt x="730018" y="1733714"/>
                  </a:lnTo>
                  <a:lnTo>
                    <a:pt x="673539" y="1705055"/>
                  </a:lnTo>
                  <a:lnTo>
                    <a:pt x="615937" y="1678725"/>
                  </a:lnTo>
                  <a:lnTo>
                    <a:pt x="557308" y="1654768"/>
                  </a:lnTo>
                  <a:lnTo>
                    <a:pt x="497749" y="1633225"/>
                  </a:lnTo>
                  <a:lnTo>
                    <a:pt x="437361" y="1614131"/>
                  </a:lnTo>
                  <a:lnTo>
                    <a:pt x="376244" y="1597518"/>
                  </a:lnTo>
                  <a:lnTo>
                    <a:pt x="314500" y="1583413"/>
                  </a:lnTo>
                  <a:lnTo>
                    <a:pt x="252231" y="1571842"/>
                  </a:lnTo>
                  <a:lnTo>
                    <a:pt x="189542" y="1562821"/>
                  </a:lnTo>
                  <a:lnTo>
                    <a:pt x="126537" y="1556367"/>
                  </a:lnTo>
                  <a:lnTo>
                    <a:pt x="63321" y="1552490"/>
                  </a:lnTo>
                  <a:lnTo>
                    <a:pt x="0" y="1551198"/>
                  </a:lnTo>
                  <a:lnTo>
                    <a:pt x="0" y="0"/>
                  </a:lnTo>
                  <a:lnTo>
                    <a:pt x="63334" y="646"/>
                  </a:lnTo>
                  <a:lnTo>
                    <a:pt x="126642" y="2585"/>
                  </a:lnTo>
                  <a:lnTo>
                    <a:pt x="189898" y="5817"/>
                  </a:lnTo>
                  <a:lnTo>
                    <a:pt x="253074" y="10339"/>
                  </a:lnTo>
                  <a:lnTo>
                    <a:pt x="316145" y="16150"/>
                  </a:lnTo>
                  <a:lnTo>
                    <a:pt x="379084" y="23247"/>
                  </a:lnTo>
                  <a:lnTo>
                    <a:pt x="441865" y="31628"/>
                  </a:lnTo>
                  <a:lnTo>
                    <a:pt x="504462" y="41288"/>
                  </a:lnTo>
                  <a:lnTo>
                    <a:pt x="566849" y="52225"/>
                  </a:lnTo>
                  <a:lnTo>
                    <a:pt x="628999" y="64432"/>
                  </a:lnTo>
                  <a:lnTo>
                    <a:pt x="690888" y="77906"/>
                  </a:lnTo>
                  <a:lnTo>
                    <a:pt x="752488" y="92641"/>
                  </a:lnTo>
                  <a:lnTo>
                    <a:pt x="813775" y="108630"/>
                  </a:lnTo>
                  <a:lnTo>
                    <a:pt x="874722" y="125867"/>
                  </a:lnTo>
                  <a:lnTo>
                    <a:pt x="935305" y="144345"/>
                  </a:lnTo>
                  <a:lnTo>
                    <a:pt x="995498" y="164055"/>
                  </a:lnTo>
                  <a:lnTo>
                    <a:pt x="1055276" y="184991"/>
                  </a:lnTo>
                  <a:lnTo>
                    <a:pt x="1114614" y="207142"/>
                  </a:lnTo>
                  <a:lnTo>
                    <a:pt x="1173488" y="230500"/>
                  </a:lnTo>
                  <a:lnTo>
                    <a:pt x="1231873" y="255055"/>
                  </a:lnTo>
                  <a:lnTo>
                    <a:pt x="1289744" y="280797"/>
                  </a:lnTo>
                  <a:lnTo>
                    <a:pt x="1347078" y="307715"/>
                  </a:lnTo>
                  <a:lnTo>
                    <a:pt x="1403850" y="335797"/>
                  </a:lnTo>
                  <a:lnTo>
                    <a:pt x="1460037" y="365033"/>
                  </a:lnTo>
                  <a:lnTo>
                    <a:pt x="1515615" y="395410"/>
                  </a:lnTo>
                  <a:lnTo>
                    <a:pt x="1570561" y="426915"/>
                  </a:lnTo>
                  <a:lnTo>
                    <a:pt x="1624854" y="459535"/>
                  </a:lnTo>
                  <a:lnTo>
                    <a:pt x="1678468" y="493257"/>
                  </a:lnTo>
                  <a:lnTo>
                    <a:pt x="1731384" y="528067"/>
                  </a:lnTo>
                  <a:lnTo>
                    <a:pt x="1783577" y="563949"/>
                  </a:lnTo>
                  <a:lnTo>
                    <a:pt x="1835027" y="600889"/>
                  </a:lnTo>
                  <a:lnTo>
                    <a:pt x="1885713" y="638873"/>
                  </a:lnTo>
                  <a:lnTo>
                    <a:pt x="1935612" y="677882"/>
                  </a:lnTo>
                  <a:lnTo>
                    <a:pt x="1984705" y="717903"/>
                  </a:lnTo>
                  <a:lnTo>
                    <a:pt x="2032970" y="758917"/>
                  </a:lnTo>
                  <a:lnTo>
                    <a:pt x="2080388" y="800908"/>
                  </a:lnTo>
                  <a:lnTo>
                    <a:pt x="2126939" y="843858"/>
                  </a:lnTo>
                  <a:lnTo>
                    <a:pt x="2172603" y="887750"/>
                  </a:lnTo>
                  <a:lnTo>
                    <a:pt x="2217362" y="932565"/>
                  </a:lnTo>
                  <a:lnTo>
                    <a:pt x="2261196" y="978284"/>
                  </a:lnTo>
                  <a:lnTo>
                    <a:pt x="2304088" y="1024888"/>
                  </a:lnTo>
                  <a:lnTo>
                    <a:pt x="2346019" y="1072359"/>
                  </a:lnTo>
                  <a:lnTo>
                    <a:pt x="2386973" y="1120675"/>
                  </a:lnTo>
                  <a:lnTo>
                    <a:pt x="2426933" y="1169818"/>
                  </a:lnTo>
                  <a:lnTo>
                    <a:pt x="2465880" y="1219766"/>
                  </a:lnTo>
                  <a:lnTo>
                    <a:pt x="2503800" y="1270499"/>
                  </a:lnTo>
                  <a:lnTo>
                    <a:pt x="2540676" y="1321995"/>
                  </a:lnTo>
                  <a:lnTo>
                    <a:pt x="2576493" y="1374234"/>
                  </a:lnTo>
                  <a:lnTo>
                    <a:pt x="2611236" y="1427192"/>
                  </a:lnTo>
                  <a:lnTo>
                    <a:pt x="2644890" y="1480849"/>
                  </a:lnTo>
                  <a:lnTo>
                    <a:pt x="2677443" y="1535182"/>
                  </a:lnTo>
                  <a:lnTo>
                    <a:pt x="2708879" y="1590168"/>
                  </a:lnTo>
                  <a:lnTo>
                    <a:pt x="2739186" y="1645785"/>
                  </a:lnTo>
                  <a:lnTo>
                    <a:pt x="2768352" y="1702008"/>
                  </a:lnTo>
                  <a:lnTo>
                    <a:pt x="2796363" y="1758815"/>
                  </a:lnTo>
                  <a:lnTo>
                    <a:pt x="2823209" y="1816182"/>
                  </a:lnTo>
                  <a:lnTo>
                    <a:pt x="2848879" y="1874086"/>
                  </a:lnTo>
                  <a:lnTo>
                    <a:pt x="2873361" y="1932501"/>
                  </a:lnTo>
                  <a:lnTo>
                    <a:pt x="2896645" y="1991404"/>
                  </a:lnTo>
                  <a:lnTo>
                    <a:pt x="2918723" y="2050770"/>
                  </a:lnTo>
                  <a:lnTo>
                    <a:pt x="2939583" y="2110574"/>
                  </a:lnTo>
                  <a:lnTo>
                    <a:pt x="2959218" y="2170792"/>
                  </a:lnTo>
                  <a:lnTo>
                    <a:pt x="2977620" y="2231398"/>
                  </a:lnTo>
                  <a:lnTo>
                    <a:pt x="2994781" y="2292367"/>
                  </a:lnTo>
                  <a:lnTo>
                    <a:pt x="1497390" y="2697381"/>
                  </a:lnTo>
                  <a:close/>
                </a:path>
              </a:pathLst>
            </a:custGeom>
            <a:solidFill>
              <a:srgbClr val="F6B4A6"/>
            </a:solidFill>
          </p:spPr>
          <p:txBody>
            <a:bodyPr wrap="square" lIns="0" tIns="0" rIns="0" bIns="0" rtlCol="0"/>
            <a:lstStyle/>
            <a:p>
              <a:endParaRPr/>
            </a:p>
          </p:txBody>
        </p:sp>
        <p:sp>
          <p:nvSpPr>
            <p:cNvPr id="10" name="object 10"/>
            <p:cNvSpPr/>
            <p:nvPr/>
          </p:nvSpPr>
          <p:spPr>
            <a:xfrm>
              <a:off x="13781236" y="3839396"/>
              <a:ext cx="2254885" cy="3556635"/>
            </a:xfrm>
            <a:custGeom>
              <a:avLst/>
              <a:gdLst/>
              <a:ahLst/>
              <a:cxnLst/>
              <a:rect l="l" t="t" r="r" b="b"/>
              <a:pathLst>
                <a:path w="2254884" h="3556634">
                  <a:moveTo>
                    <a:pt x="847910" y="3556586"/>
                  </a:moveTo>
                  <a:lnTo>
                    <a:pt x="0" y="2257639"/>
                  </a:lnTo>
                  <a:lnTo>
                    <a:pt x="26346" y="2240055"/>
                  </a:lnTo>
                  <a:lnTo>
                    <a:pt x="52317" y="2221944"/>
                  </a:lnTo>
                  <a:lnTo>
                    <a:pt x="103134" y="2184142"/>
                  </a:lnTo>
                  <a:lnTo>
                    <a:pt x="152366" y="2144299"/>
                  </a:lnTo>
                  <a:lnTo>
                    <a:pt x="199930" y="2102478"/>
                  </a:lnTo>
                  <a:lnTo>
                    <a:pt x="245747" y="2058751"/>
                  </a:lnTo>
                  <a:lnTo>
                    <a:pt x="289741" y="2013190"/>
                  </a:lnTo>
                  <a:lnTo>
                    <a:pt x="331838" y="1965871"/>
                  </a:lnTo>
                  <a:lnTo>
                    <a:pt x="371968" y="1916872"/>
                  </a:lnTo>
                  <a:lnTo>
                    <a:pt x="410066" y="1866277"/>
                  </a:lnTo>
                  <a:lnTo>
                    <a:pt x="446065" y="1814168"/>
                  </a:lnTo>
                  <a:lnTo>
                    <a:pt x="479909" y="1760634"/>
                  </a:lnTo>
                  <a:lnTo>
                    <a:pt x="511538" y="1705762"/>
                  </a:lnTo>
                  <a:lnTo>
                    <a:pt x="540901" y="1649645"/>
                  </a:lnTo>
                  <a:lnTo>
                    <a:pt x="567949" y="1592376"/>
                  </a:lnTo>
                  <a:lnTo>
                    <a:pt x="592636" y="1534052"/>
                  </a:lnTo>
                  <a:lnTo>
                    <a:pt x="614922" y="1474767"/>
                  </a:lnTo>
                  <a:lnTo>
                    <a:pt x="634770" y="1414623"/>
                  </a:lnTo>
                  <a:lnTo>
                    <a:pt x="652145" y="1353718"/>
                  </a:lnTo>
                  <a:lnTo>
                    <a:pt x="667020" y="1292155"/>
                  </a:lnTo>
                  <a:lnTo>
                    <a:pt x="679369" y="1230035"/>
                  </a:lnTo>
                  <a:lnTo>
                    <a:pt x="689173" y="1167464"/>
                  </a:lnTo>
                  <a:lnTo>
                    <a:pt x="696414" y="1104545"/>
                  </a:lnTo>
                  <a:lnTo>
                    <a:pt x="701082" y="1041382"/>
                  </a:lnTo>
                  <a:lnTo>
                    <a:pt x="703165" y="978082"/>
                  </a:lnTo>
                  <a:lnTo>
                    <a:pt x="703238" y="946406"/>
                  </a:lnTo>
                  <a:lnTo>
                    <a:pt x="702665" y="914749"/>
                  </a:lnTo>
                  <a:lnTo>
                    <a:pt x="699577" y="851490"/>
                  </a:lnTo>
                  <a:lnTo>
                    <a:pt x="693912" y="788409"/>
                  </a:lnTo>
                  <a:lnTo>
                    <a:pt x="685675" y="725612"/>
                  </a:lnTo>
                  <a:lnTo>
                    <a:pt x="674883" y="663203"/>
                  </a:lnTo>
                  <a:lnTo>
                    <a:pt x="661551" y="601287"/>
                  </a:lnTo>
                  <a:lnTo>
                    <a:pt x="645704" y="539968"/>
                  </a:lnTo>
                  <a:lnTo>
                    <a:pt x="627366" y="479346"/>
                  </a:lnTo>
                  <a:lnTo>
                    <a:pt x="2102643" y="0"/>
                  </a:lnTo>
                  <a:lnTo>
                    <a:pt x="2121599" y="60434"/>
                  </a:lnTo>
                  <a:lnTo>
                    <a:pt x="2139318" y="121243"/>
                  </a:lnTo>
                  <a:lnTo>
                    <a:pt x="2155791" y="182401"/>
                  </a:lnTo>
                  <a:lnTo>
                    <a:pt x="2171014" y="243883"/>
                  </a:lnTo>
                  <a:lnTo>
                    <a:pt x="2184977" y="305663"/>
                  </a:lnTo>
                  <a:lnTo>
                    <a:pt x="2197677" y="367715"/>
                  </a:lnTo>
                  <a:lnTo>
                    <a:pt x="2209107" y="430013"/>
                  </a:lnTo>
                  <a:lnTo>
                    <a:pt x="2219262" y="492531"/>
                  </a:lnTo>
                  <a:lnTo>
                    <a:pt x="2228140" y="555244"/>
                  </a:lnTo>
                  <a:lnTo>
                    <a:pt x="2235735" y="618125"/>
                  </a:lnTo>
                  <a:lnTo>
                    <a:pt x="2242045" y="681148"/>
                  </a:lnTo>
                  <a:lnTo>
                    <a:pt x="2247067" y="744287"/>
                  </a:lnTo>
                  <a:lnTo>
                    <a:pt x="2250799" y="807515"/>
                  </a:lnTo>
                  <a:lnTo>
                    <a:pt x="2253239" y="870806"/>
                  </a:lnTo>
                  <a:lnTo>
                    <a:pt x="2254387" y="934134"/>
                  </a:lnTo>
                  <a:lnTo>
                    <a:pt x="2254242" y="997471"/>
                  </a:lnTo>
                  <a:lnTo>
                    <a:pt x="2252803" y="1060793"/>
                  </a:lnTo>
                  <a:lnTo>
                    <a:pt x="2250073" y="1124072"/>
                  </a:lnTo>
                  <a:lnTo>
                    <a:pt x="2246051" y="1187282"/>
                  </a:lnTo>
                  <a:lnTo>
                    <a:pt x="2240740" y="1250397"/>
                  </a:lnTo>
                  <a:lnTo>
                    <a:pt x="2234141" y="1313390"/>
                  </a:lnTo>
                  <a:lnTo>
                    <a:pt x="2226257" y="1376236"/>
                  </a:lnTo>
                  <a:lnTo>
                    <a:pt x="2217093" y="1438908"/>
                  </a:lnTo>
                  <a:lnTo>
                    <a:pt x="2206651" y="1501379"/>
                  </a:lnTo>
                  <a:lnTo>
                    <a:pt x="2194936" y="1563624"/>
                  </a:lnTo>
                  <a:lnTo>
                    <a:pt x="2181952" y="1625617"/>
                  </a:lnTo>
                  <a:lnTo>
                    <a:pt x="2167706" y="1687332"/>
                  </a:lnTo>
                  <a:lnTo>
                    <a:pt x="2152203" y="1748744"/>
                  </a:lnTo>
                  <a:lnTo>
                    <a:pt x="2135449" y="1809826"/>
                  </a:lnTo>
                  <a:lnTo>
                    <a:pt x="2117451" y="1870553"/>
                  </a:lnTo>
                  <a:lnTo>
                    <a:pt x="2098218" y="1930900"/>
                  </a:lnTo>
                  <a:lnTo>
                    <a:pt x="2077757" y="1990842"/>
                  </a:lnTo>
                  <a:lnTo>
                    <a:pt x="2056076" y="2050354"/>
                  </a:lnTo>
                  <a:lnTo>
                    <a:pt x="2033184" y="2109411"/>
                  </a:lnTo>
                  <a:lnTo>
                    <a:pt x="2009092" y="2167988"/>
                  </a:lnTo>
                  <a:lnTo>
                    <a:pt x="1983809" y="2226060"/>
                  </a:lnTo>
                  <a:lnTo>
                    <a:pt x="1957347" y="2283605"/>
                  </a:lnTo>
                  <a:lnTo>
                    <a:pt x="1929714" y="2340597"/>
                  </a:lnTo>
                  <a:lnTo>
                    <a:pt x="1900924" y="2397014"/>
                  </a:lnTo>
                  <a:lnTo>
                    <a:pt x="1870987" y="2452831"/>
                  </a:lnTo>
                  <a:lnTo>
                    <a:pt x="1839918" y="2508026"/>
                  </a:lnTo>
                  <a:lnTo>
                    <a:pt x="1807729" y="2562575"/>
                  </a:lnTo>
                  <a:lnTo>
                    <a:pt x="1774433" y="2616455"/>
                  </a:lnTo>
                  <a:lnTo>
                    <a:pt x="1740044" y="2669644"/>
                  </a:lnTo>
                  <a:lnTo>
                    <a:pt x="1704575" y="2722120"/>
                  </a:lnTo>
                  <a:lnTo>
                    <a:pt x="1668044" y="2773861"/>
                  </a:lnTo>
                  <a:lnTo>
                    <a:pt x="1630463" y="2824846"/>
                  </a:lnTo>
                  <a:lnTo>
                    <a:pt x="1591849" y="2875052"/>
                  </a:lnTo>
                  <a:lnTo>
                    <a:pt x="1552218" y="2924460"/>
                  </a:lnTo>
                  <a:lnTo>
                    <a:pt x="1511588" y="2973048"/>
                  </a:lnTo>
                  <a:lnTo>
                    <a:pt x="1469973" y="3020797"/>
                  </a:lnTo>
                  <a:lnTo>
                    <a:pt x="1427393" y="3067686"/>
                  </a:lnTo>
                  <a:lnTo>
                    <a:pt x="1383863" y="3113696"/>
                  </a:lnTo>
                  <a:lnTo>
                    <a:pt x="1339404" y="3158808"/>
                  </a:lnTo>
                  <a:lnTo>
                    <a:pt x="1294034" y="3203003"/>
                  </a:lnTo>
                  <a:lnTo>
                    <a:pt x="1247770" y="3246263"/>
                  </a:lnTo>
                  <a:lnTo>
                    <a:pt x="1200633" y="3288570"/>
                  </a:lnTo>
                  <a:lnTo>
                    <a:pt x="1152642" y="3329905"/>
                  </a:lnTo>
                  <a:lnTo>
                    <a:pt x="1103817" y="3370251"/>
                  </a:lnTo>
                  <a:lnTo>
                    <a:pt x="1054179" y="3409593"/>
                  </a:lnTo>
                  <a:lnTo>
                    <a:pt x="1003748" y="3447913"/>
                  </a:lnTo>
                  <a:lnTo>
                    <a:pt x="952546" y="3485195"/>
                  </a:lnTo>
                  <a:lnTo>
                    <a:pt x="900592" y="3521425"/>
                  </a:lnTo>
                  <a:lnTo>
                    <a:pt x="847910" y="3556586"/>
                  </a:lnTo>
                  <a:close/>
                </a:path>
              </a:pathLst>
            </a:custGeom>
            <a:solidFill>
              <a:srgbClr val="E89DA6"/>
            </a:solidFill>
          </p:spPr>
          <p:txBody>
            <a:bodyPr wrap="square" lIns="0" tIns="0" rIns="0" bIns="0" rtlCol="0"/>
            <a:lstStyle/>
            <a:p>
              <a:endParaRPr/>
            </a:p>
          </p:txBody>
        </p:sp>
        <p:sp>
          <p:nvSpPr>
            <p:cNvPr id="11" name="object 11"/>
            <p:cNvSpPr/>
            <p:nvPr/>
          </p:nvSpPr>
          <p:spPr>
            <a:xfrm>
              <a:off x="10986620" y="6005897"/>
              <a:ext cx="3770629" cy="1894839"/>
            </a:xfrm>
            <a:custGeom>
              <a:avLst/>
              <a:gdLst/>
              <a:ahLst/>
              <a:cxnLst/>
              <a:rect l="l" t="t" r="r" b="b"/>
              <a:pathLst>
                <a:path w="3770630" h="1894840">
                  <a:moveTo>
                    <a:pt x="1932484" y="1894554"/>
                  </a:moveTo>
                  <a:lnTo>
                    <a:pt x="1869153" y="1893618"/>
                  </a:lnTo>
                  <a:lnTo>
                    <a:pt x="1805854" y="1891388"/>
                  </a:lnTo>
                  <a:lnTo>
                    <a:pt x="1742614" y="1887866"/>
                  </a:lnTo>
                  <a:lnTo>
                    <a:pt x="1679459" y="1883055"/>
                  </a:lnTo>
                  <a:lnTo>
                    <a:pt x="1616415" y="1876956"/>
                  </a:lnTo>
                  <a:lnTo>
                    <a:pt x="1553509" y="1869570"/>
                  </a:lnTo>
                  <a:lnTo>
                    <a:pt x="1490767" y="1860901"/>
                  </a:lnTo>
                  <a:lnTo>
                    <a:pt x="1428215" y="1850954"/>
                  </a:lnTo>
                  <a:lnTo>
                    <a:pt x="1365880" y="1839732"/>
                  </a:lnTo>
                  <a:lnTo>
                    <a:pt x="1303786" y="1827239"/>
                  </a:lnTo>
                  <a:lnTo>
                    <a:pt x="1241960" y="1813481"/>
                  </a:lnTo>
                  <a:lnTo>
                    <a:pt x="1180428" y="1798465"/>
                  </a:lnTo>
                  <a:lnTo>
                    <a:pt x="1119215" y="1782195"/>
                  </a:lnTo>
                  <a:lnTo>
                    <a:pt x="1058347" y="1764679"/>
                  </a:lnTo>
                  <a:lnTo>
                    <a:pt x="997849" y="1745924"/>
                  </a:lnTo>
                  <a:lnTo>
                    <a:pt x="937748" y="1725938"/>
                  </a:lnTo>
                  <a:lnTo>
                    <a:pt x="878066" y="1704729"/>
                  </a:lnTo>
                  <a:lnTo>
                    <a:pt x="818830" y="1682305"/>
                  </a:lnTo>
                  <a:lnTo>
                    <a:pt x="760064" y="1658678"/>
                  </a:lnTo>
                  <a:lnTo>
                    <a:pt x="701793" y="1633855"/>
                  </a:lnTo>
                  <a:lnTo>
                    <a:pt x="644040" y="1607848"/>
                  </a:lnTo>
                  <a:lnTo>
                    <a:pt x="586831" y="1580668"/>
                  </a:lnTo>
                  <a:lnTo>
                    <a:pt x="530188" y="1552325"/>
                  </a:lnTo>
                  <a:lnTo>
                    <a:pt x="474136" y="1522832"/>
                  </a:lnTo>
                  <a:lnTo>
                    <a:pt x="418697" y="1492201"/>
                  </a:lnTo>
                  <a:lnTo>
                    <a:pt x="363895" y="1460444"/>
                  </a:lnTo>
                  <a:lnTo>
                    <a:pt x="309754" y="1427576"/>
                  </a:lnTo>
                  <a:lnTo>
                    <a:pt x="256294" y="1393608"/>
                  </a:lnTo>
                  <a:lnTo>
                    <a:pt x="203539" y="1358557"/>
                  </a:lnTo>
                  <a:lnTo>
                    <a:pt x="151510" y="1322435"/>
                  </a:lnTo>
                  <a:lnTo>
                    <a:pt x="100230" y="1285259"/>
                  </a:lnTo>
                  <a:lnTo>
                    <a:pt x="49719" y="1247045"/>
                  </a:lnTo>
                  <a:lnTo>
                    <a:pt x="0" y="1207807"/>
                  </a:lnTo>
                  <a:lnTo>
                    <a:pt x="973352" y="0"/>
                  </a:lnTo>
                  <a:lnTo>
                    <a:pt x="998217" y="19623"/>
                  </a:lnTo>
                  <a:lnTo>
                    <a:pt x="1023467" y="38726"/>
                  </a:lnTo>
                  <a:lnTo>
                    <a:pt x="1075122" y="75375"/>
                  </a:lnTo>
                  <a:lnTo>
                    <a:pt x="1128229" y="109884"/>
                  </a:lnTo>
                  <a:lnTo>
                    <a:pt x="1182701" y="142196"/>
                  </a:lnTo>
                  <a:lnTo>
                    <a:pt x="1238446" y="172259"/>
                  </a:lnTo>
                  <a:lnTo>
                    <a:pt x="1295373" y="200020"/>
                  </a:lnTo>
                  <a:lnTo>
                    <a:pt x="1353385" y="225435"/>
                  </a:lnTo>
                  <a:lnTo>
                    <a:pt x="1412386" y="248461"/>
                  </a:lnTo>
                  <a:lnTo>
                    <a:pt x="1472277" y="269058"/>
                  </a:lnTo>
                  <a:lnTo>
                    <a:pt x="1532960" y="287193"/>
                  </a:lnTo>
                  <a:lnTo>
                    <a:pt x="1594332" y="302837"/>
                  </a:lnTo>
                  <a:lnTo>
                    <a:pt x="1656292" y="315962"/>
                  </a:lnTo>
                  <a:lnTo>
                    <a:pt x="1718736" y="326547"/>
                  </a:lnTo>
                  <a:lnTo>
                    <a:pt x="1781560" y="334574"/>
                  </a:lnTo>
                  <a:lnTo>
                    <a:pt x="1844660" y="340030"/>
                  </a:lnTo>
                  <a:lnTo>
                    <a:pt x="1907929" y="342905"/>
                  </a:lnTo>
                  <a:lnTo>
                    <a:pt x="1939602" y="343373"/>
                  </a:lnTo>
                  <a:lnTo>
                    <a:pt x="1971264" y="343195"/>
                  </a:lnTo>
                  <a:lnTo>
                    <a:pt x="2034557" y="340899"/>
                  </a:lnTo>
                  <a:lnTo>
                    <a:pt x="2097703" y="336023"/>
                  </a:lnTo>
                  <a:lnTo>
                    <a:pt x="2160598" y="328572"/>
                  </a:lnTo>
                  <a:lnTo>
                    <a:pt x="2223137" y="318560"/>
                  </a:lnTo>
                  <a:lnTo>
                    <a:pt x="2285214" y="306004"/>
                  </a:lnTo>
                  <a:lnTo>
                    <a:pt x="2346728" y="290924"/>
                  </a:lnTo>
                  <a:lnTo>
                    <a:pt x="2407574" y="273345"/>
                  </a:lnTo>
                  <a:lnTo>
                    <a:pt x="2467652" y="253298"/>
                  </a:lnTo>
                  <a:lnTo>
                    <a:pt x="2526862" y="230814"/>
                  </a:lnTo>
                  <a:lnTo>
                    <a:pt x="2585104" y="205933"/>
                  </a:lnTo>
                  <a:lnTo>
                    <a:pt x="2642282" y="178694"/>
                  </a:lnTo>
                  <a:lnTo>
                    <a:pt x="2698302" y="149144"/>
                  </a:lnTo>
                  <a:lnTo>
                    <a:pt x="2753067" y="117332"/>
                  </a:lnTo>
                  <a:lnTo>
                    <a:pt x="2806489" y="83311"/>
                  </a:lnTo>
                  <a:lnTo>
                    <a:pt x="2858477" y="47138"/>
                  </a:lnTo>
                  <a:lnTo>
                    <a:pt x="3770248" y="1302083"/>
                  </a:lnTo>
                  <a:lnTo>
                    <a:pt x="3718629" y="1338787"/>
                  </a:lnTo>
                  <a:lnTo>
                    <a:pt x="3666271" y="1374430"/>
                  </a:lnTo>
                  <a:lnTo>
                    <a:pt x="3613197" y="1408996"/>
                  </a:lnTo>
                  <a:lnTo>
                    <a:pt x="3559429" y="1442472"/>
                  </a:lnTo>
                  <a:lnTo>
                    <a:pt x="3504988" y="1474843"/>
                  </a:lnTo>
                  <a:lnTo>
                    <a:pt x="3449897" y="1506095"/>
                  </a:lnTo>
                  <a:lnTo>
                    <a:pt x="3394180" y="1536217"/>
                  </a:lnTo>
                  <a:lnTo>
                    <a:pt x="3337859" y="1565195"/>
                  </a:lnTo>
                  <a:lnTo>
                    <a:pt x="3280959" y="1593018"/>
                  </a:lnTo>
                  <a:lnTo>
                    <a:pt x="3223503" y="1619672"/>
                  </a:lnTo>
                  <a:lnTo>
                    <a:pt x="3165514" y="1645148"/>
                  </a:lnTo>
                  <a:lnTo>
                    <a:pt x="3107017" y="1669436"/>
                  </a:lnTo>
                  <a:lnTo>
                    <a:pt x="3048037" y="1692523"/>
                  </a:lnTo>
                  <a:lnTo>
                    <a:pt x="2988598" y="1714403"/>
                  </a:lnTo>
                  <a:lnTo>
                    <a:pt x="2928724" y="1735064"/>
                  </a:lnTo>
                  <a:lnTo>
                    <a:pt x="2868442" y="1754498"/>
                  </a:lnTo>
                  <a:lnTo>
                    <a:pt x="2807775" y="1772698"/>
                  </a:lnTo>
                  <a:lnTo>
                    <a:pt x="2746749" y="1789654"/>
                  </a:lnTo>
                  <a:lnTo>
                    <a:pt x="2685390" y="1805363"/>
                  </a:lnTo>
                  <a:lnTo>
                    <a:pt x="2623723" y="1819815"/>
                  </a:lnTo>
                  <a:lnTo>
                    <a:pt x="2561773" y="1833005"/>
                  </a:lnTo>
                  <a:lnTo>
                    <a:pt x="2499568" y="1844928"/>
                  </a:lnTo>
                  <a:lnTo>
                    <a:pt x="2437131" y="1855578"/>
                  </a:lnTo>
                  <a:lnTo>
                    <a:pt x="2374491" y="1864952"/>
                  </a:lnTo>
                  <a:lnTo>
                    <a:pt x="2311672" y="1873045"/>
                  </a:lnTo>
                  <a:lnTo>
                    <a:pt x="2248701" y="1879853"/>
                  </a:lnTo>
                  <a:lnTo>
                    <a:pt x="2185604" y="1885374"/>
                  </a:lnTo>
                  <a:lnTo>
                    <a:pt x="2122408" y="1889607"/>
                  </a:lnTo>
                  <a:lnTo>
                    <a:pt x="2059138" y="1892549"/>
                  </a:lnTo>
                  <a:lnTo>
                    <a:pt x="1995821" y="1894197"/>
                  </a:lnTo>
                  <a:lnTo>
                    <a:pt x="1932484" y="1894554"/>
                  </a:lnTo>
                  <a:close/>
                </a:path>
              </a:pathLst>
            </a:custGeom>
            <a:solidFill>
              <a:srgbClr val="D589A7"/>
            </a:solidFill>
          </p:spPr>
          <p:txBody>
            <a:bodyPr wrap="square" lIns="0" tIns="0" rIns="0" bIns="0" rtlCol="0"/>
            <a:lstStyle/>
            <a:p>
              <a:endParaRPr/>
            </a:p>
          </p:txBody>
        </p:sp>
        <p:sp>
          <p:nvSpPr>
            <p:cNvPr id="12" name="object 12"/>
            <p:cNvSpPr/>
            <p:nvPr/>
          </p:nvSpPr>
          <p:spPr>
            <a:xfrm>
              <a:off x="9830947" y="3693128"/>
              <a:ext cx="2190750" cy="3615054"/>
            </a:xfrm>
            <a:custGeom>
              <a:avLst/>
              <a:gdLst/>
              <a:ahLst/>
              <a:cxnLst/>
              <a:rect l="l" t="t" r="r" b="b"/>
              <a:pathLst>
                <a:path w="2190750" h="3615054">
                  <a:moveTo>
                    <a:pt x="1278836" y="3614852"/>
                  </a:moveTo>
                  <a:lnTo>
                    <a:pt x="1227977" y="3577101"/>
                  </a:lnTo>
                  <a:lnTo>
                    <a:pt x="1177899" y="3538321"/>
                  </a:lnTo>
                  <a:lnTo>
                    <a:pt x="1128624" y="3498525"/>
                  </a:lnTo>
                  <a:lnTo>
                    <a:pt x="1080171" y="3457733"/>
                  </a:lnTo>
                  <a:lnTo>
                    <a:pt x="1032561" y="3415960"/>
                  </a:lnTo>
                  <a:lnTo>
                    <a:pt x="985814" y="3373223"/>
                  </a:lnTo>
                  <a:lnTo>
                    <a:pt x="939949" y="3329541"/>
                  </a:lnTo>
                  <a:lnTo>
                    <a:pt x="894985" y="3284932"/>
                  </a:lnTo>
                  <a:lnTo>
                    <a:pt x="850941" y="3239414"/>
                  </a:lnTo>
                  <a:lnTo>
                    <a:pt x="807836" y="3193007"/>
                  </a:lnTo>
                  <a:lnTo>
                    <a:pt x="765687" y="3145729"/>
                  </a:lnTo>
                  <a:lnTo>
                    <a:pt x="724513" y="3097601"/>
                  </a:lnTo>
                  <a:lnTo>
                    <a:pt x="684329" y="3048642"/>
                  </a:lnTo>
                  <a:lnTo>
                    <a:pt x="645153" y="2998873"/>
                  </a:lnTo>
                  <a:lnTo>
                    <a:pt x="607001" y="2948315"/>
                  </a:lnTo>
                  <a:lnTo>
                    <a:pt x="569890" y="2896988"/>
                  </a:lnTo>
                  <a:lnTo>
                    <a:pt x="533833" y="2844914"/>
                  </a:lnTo>
                  <a:lnTo>
                    <a:pt x="498848" y="2792115"/>
                  </a:lnTo>
                  <a:lnTo>
                    <a:pt x="464948" y="2738613"/>
                  </a:lnTo>
                  <a:lnTo>
                    <a:pt x="432147" y="2684430"/>
                  </a:lnTo>
                  <a:lnTo>
                    <a:pt x="400459" y="2629589"/>
                  </a:lnTo>
                  <a:lnTo>
                    <a:pt x="369897" y="2574112"/>
                  </a:lnTo>
                  <a:lnTo>
                    <a:pt x="340474" y="2518023"/>
                  </a:lnTo>
                  <a:lnTo>
                    <a:pt x="312202" y="2461344"/>
                  </a:lnTo>
                  <a:lnTo>
                    <a:pt x="285093" y="2404101"/>
                  </a:lnTo>
                  <a:lnTo>
                    <a:pt x="259159" y="2346316"/>
                  </a:lnTo>
                  <a:lnTo>
                    <a:pt x="234409" y="2288013"/>
                  </a:lnTo>
                  <a:lnTo>
                    <a:pt x="210855" y="2229218"/>
                  </a:lnTo>
                  <a:lnTo>
                    <a:pt x="188506" y="2169954"/>
                  </a:lnTo>
                  <a:lnTo>
                    <a:pt x="167372" y="2110246"/>
                  </a:lnTo>
                  <a:lnTo>
                    <a:pt x="147461" y="2050118"/>
                  </a:lnTo>
                  <a:lnTo>
                    <a:pt x="128781" y="1989597"/>
                  </a:lnTo>
                  <a:lnTo>
                    <a:pt x="111341" y="1928708"/>
                  </a:lnTo>
                  <a:lnTo>
                    <a:pt x="95148" y="1867474"/>
                  </a:lnTo>
                  <a:lnTo>
                    <a:pt x="80208" y="1805924"/>
                  </a:lnTo>
                  <a:lnTo>
                    <a:pt x="66528" y="1744081"/>
                  </a:lnTo>
                  <a:lnTo>
                    <a:pt x="54113" y="1681971"/>
                  </a:lnTo>
                  <a:lnTo>
                    <a:pt x="42969" y="1619621"/>
                  </a:lnTo>
                  <a:lnTo>
                    <a:pt x="33100" y="1557057"/>
                  </a:lnTo>
                  <a:lnTo>
                    <a:pt x="24510" y="1494304"/>
                  </a:lnTo>
                  <a:lnTo>
                    <a:pt x="17203" y="1431389"/>
                  </a:lnTo>
                  <a:lnTo>
                    <a:pt x="11182" y="1368338"/>
                  </a:lnTo>
                  <a:lnTo>
                    <a:pt x="6450" y="1305177"/>
                  </a:lnTo>
                  <a:lnTo>
                    <a:pt x="3007" y="1241933"/>
                  </a:lnTo>
                  <a:lnTo>
                    <a:pt x="857" y="1178631"/>
                  </a:lnTo>
                  <a:lnTo>
                    <a:pt x="0" y="1115298"/>
                  </a:lnTo>
                  <a:lnTo>
                    <a:pt x="435" y="1051962"/>
                  </a:lnTo>
                  <a:lnTo>
                    <a:pt x="2163" y="988648"/>
                  </a:lnTo>
                  <a:lnTo>
                    <a:pt x="5184" y="925382"/>
                  </a:lnTo>
                  <a:lnTo>
                    <a:pt x="9496" y="862191"/>
                  </a:lnTo>
                  <a:lnTo>
                    <a:pt x="15096" y="799101"/>
                  </a:lnTo>
                  <a:lnTo>
                    <a:pt x="21984" y="736138"/>
                  </a:lnTo>
                  <a:lnTo>
                    <a:pt x="30155" y="673329"/>
                  </a:lnTo>
                  <a:lnTo>
                    <a:pt x="39607" y="610701"/>
                  </a:lnTo>
                  <a:lnTo>
                    <a:pt x="50335" y="548278"/>
                  </a:lnTo>
                  <a:lnTo>
                    <a:pt x="62336" y="486087"/>
                  </a:lnTo>
                  <a:lnTo>
                    <a:pt x="75604" y="424154"/>
                  </a:lnTo>
                  <a:lnTo>
                    <a:pt x="90133" y="362505"/>
                  </a:lnTo>
                  <a:lnTo>
                    <a:pt x="105918" y="301166"/>
                  </a:lnTo>
                  <a:lnTo>
                    <a:pt x="122952" y="240161"/>
                  </a:lnTo>
                  <a:lnTo>
                    <a:pt x="141227" y="179517"/>
                  </a:lnTo>
                  <a:lnTo>
                    <a:pt x="160737" y="119259"/>
                  </a:lnTo>
                  <a:lnTo>
                    <a:pt x="181473" y="59411"/>
                  </a:lnTo>
                  <a:lnTo>
                    <a:pt x="203427" y="0"/>
                  </a:lnTo>
                  <a:lnTo>
                    <a:pt x="1652902" y="552480"/>
                  </a:lnTo>
                  <a:lnTo>
                    <a:pt x="1641923" y="582192"/>
                  </a:lnTo>
                  <a:lnTo>
                    <a:pt x="1631557" y="612109"/>
                  </a:lnTo>
                  <a:lnTo>
                    <a:pt x="1612665" y="672561"/>
                  </a:lnTo>
                  <a:lnTo>
                    <a:pt x="1596255" y="733733"/>
                  </a:lnTo>
                  <a:lnTo>
                    <a:pt x="1582357" y="795524"/>
                  </a:lnTo>
                  <a:lnTo>
                    <a:pt x="1570992" y="857830"/>
                  </a:lnTo>
                  <a:lnTo>
                    <a:pt x="1562181" y="920549"/>
                  </a:lnTo>
                  <a:lnTo>
                    <a:pt x="1555936" y="983575"/>
                  </a:lnTo>
                  <a:lnTo>
                    <a:pt x="1552271" y="1046804"/>
                  </a:lnTo>
                  <a:lnTo>
                    <a:pt x="1551189" y="1110130"/>
                  </a:lnTo>
                  <a:lnTo>
                    <a:pt x="1551617" y="1141789"/>
                  </a:lnTo>
                  <a:lnTo>
                    <a:pt x="1554414" y="1205075"/>
                  </a:lnTo>
                  <a:lnTo>
                    <a:pt x="1559790" y="1268168"/>
                  </a:lnTo>
                  <a:lnTo>
                    <a:pt x="1567740" y="1331015"/>
                  </a:lnTo>
                  <a:lnTo>
                    <a:pt x="1578244" y="1393460"/>
                  </a:lnTo>
                  <a:lnTo>
                    <a:pt x="1591295" y="1455449"/>
                  </a:lnTo>
                  <a:lnTo>
                    <a:pt x="1606858" y="1516828"/>
                  </a:lnTo>
                  <a:lnTo>
                    <a:pt x="1624921" y="1577546"/>
                  </a:lnTo>
                  <a:lnTo>
                    <a:pt x="1645440" y="1637451"/>
                  </a:lnTo>
                  <a:lnTo>
                    <a:pt x="1668396" y="1696493"/>
                  </a:lnTo>
                  <a:lnTo>
                    <a:pt x="1693733" y="1754525"/>
                  </a:lnTo>
                  <a:lnTo>
                    <a:pt x="1721429" y="1811497"/>
                  </a:lnTo>
                  <a:lnTo>
                    <a:pt x="1751415" y="1867269"/>
                  </a:lnTo>
                  <a:lnTo>
                    <a:pt x="1783666" y="1921793"/>
                  </a:lnTo>
                  <a:lnTo>
                    <a:pt x="1818102" y="1974932"/>
                  </a:lnTo>
                  <a:lnTo>
                    <a:pt x="1854694" y="2026643"/>
                  </a:lnTo>
                  <a:lnTo>
                    <a:pt x="1893349" y="2076796"/>
                  </a:lnTo>
                  <a:lnTo>
                    <a:pt x="1934037" y="2125350"/>
                  </a:lnTo>
                  <a:lnTo>
                    <a:pt x="1976655" y="2172183"/>
                  </a:lnTo>
                  <a:lnTo>
                    <a:pt x="2021168" y="2217256"/>
                  </a:lnTo>
                  <a:lnTo>
                    <a:pt x="2067464" y="2260456"/>
                  </a:lnTo>
                  <a:lnTo>
                    <a:pt x="2115506" y="2301748"/>
                  </a:lnTo>
                  <a:lnTo>
                    <a:pt x="2165172" y="2341027"/>
                  </a:lnTo>
                  <a:lnTo>
                    <a:pt x="2190607" y="2359906"/>
                  </a:lnTo>
                  <a:lnTo>
                    <a:pt x="1278836" y="3614852"/>
                  </a:lnTo>
                  <a:close/>
                </a:path>
              </a:pathLst>
            </a:custGeom>
            <a:solidFill>
              <a:srgbClr val="B979AB"/>
            </a:solidFill>
          </p:spPr>
          <p:txBody>
            <a:bodyPr wrap="square" lIns="0" tIns="0" rIns="0" bIns="0" rtlCol="0"/>
            <a:lstStyle/>
            <a:p>
              <a:endParaRPr/>
            </a:p>
          </p:txBody>
        </p:sp>
        <p:sp>
          <p:nvSpPr>
            <p:cNvPr id="13" name="object 13"/>
            <p:cNvSpPr/>
            <p:nvPr/>
          </p:nvSpPr>
          <p:spPr>
            <a:xfrm>
              <a:off x="9982772" y="1695693"/>
              <a:ext cx="2950845" cy="2623185"/>
            </a:xfrm>
            <a:custGeom>
              <a:avLst/>
              <a:gdLst/>
              <a:ahLst/>
              <a:cxnLst/>
              <a:rect l="l" t="t" r="r" b="b"/>
              <a:pathLst>
                <a:path w="2950845" h="2623185">
                  <a:moveTo>
                    <a:pt x="1475276" y="2623049"/>
                  </a:moveTo>
                  <a:lnTo>
                    <a:pt x="0" y="2143702"/>
                  </a:lnTo>
                  <a:lnTo>
                    <a:pt x="29520" y="2057229"/>
                  </a:lnTo>
                  <a:lnTo>
                    <a:pt x="61575" y="1971660"/>
                  </a:lnTo>
                  <a:lnTo>
                    <a:pt x="96134" y="1887072"/>
                  </a:lnTo>
                  <a:lnTo>
                    <a:pt x="133168" y="1803540"/>
                  </a:lnTo>
                  <a:lnTo>
                    <a:pt x="172644" y="1721136"/>
                  </a:lnTo>
                  <a:lnTo>
                    <a:pt x="214530" y="1639927"/>
                  </a:lnTo>
                  <a:lnTo>
                    <a:pt x="258788" y="1559986"/>
                  </a:lnTo>
                  <a:lnTo>
                    <a:pt x="305379" y="1481387"/>
                  </a:lnTo>
                  <a:lnTo>
                    <a:pt x="354263" y="1404194"/>
                  </a:lnTo>
                  <a:lnTo>
                    <a:pt x="405400" y="1328471"/>
                  </a:lnTo>
                  <a:lnTo>
                    <a:pt x="458744" y="1254287"/>
                  </a:lnTo>
                  <a:lnTo>
                    <a:pt x="514247" y="1181708"/>
                  </a:lnTo>
                  <a:lnTo>
                    <a:pt x="571862" y="1110796"/>
                  </a:lnTo>
                  <a:lnTo>
                    <a:pt x="631541" y="1041609"/>
                  </a:lnTo>
                  <a:lnTo>
                    <a:pt x="693231" y="974210"/>
                  </a:lnTo>
                  <a:lnTo>
                    <a:pt x="756876" y="908658"/>
                  </a:lnTo>
                  <a:lnTo>
                    <a:pt x="822423" y="845010"/>
                  </a:lnTo>
                  <a:lnTo>
                    <a:pt x="889817" y="783317"/>
                  </a:lnTo>
                  <a:lnTo>
                    <a:pt x="958997" y="723637"/>
                  </a:lnTo>
                  <a:lnTo>
                    <a:pt x="1029903" y="666021"/>
                  </a:lnTo>
                  <a:lnTo>
                    <a:pt x="1102473" y="610519"/>
                  </a:lnTo>
                  <a:lnTo>
                    <a:pt x="1176648" y="557176"/>
                  </a:lnTo>
                  <a:lnTo>
                    <a:pt x="1252361" y="506041"/>
                  </a:lnTo>
                  <a:lnTo>
                    <a:pt x="1329544" y="457160"/>
                  </a:lnTo>
                  <a:lnTo>
                    <a:pt x="1408132" y="410573"/>
                  </a:lnTo>
                  <a:lnTo>
                    <a:pt x="1488059" y="366320"/>
                  </a:lnTo>
                  <a:lnTo>
                    <a:pt x="1569255" y="324440"/>
                  </a:lnTo>
                  <a:lnTo>
                    <a:pt x="1651645" y="284970"/>
                  </a:lnTo>
                  <a:lnTo>
                    <a:pt x="1735161" y="247945"/>
                  </a:lnTo>
                  <a:lnTo>
                    <a:pt x="1819734" y="213394"/>
                  </a:lnTo>
                  <a:lnTo>
                    <a:pt x="1905286" y="181349"/>
                  </a:lnTo>
                  <a:lnTo>
                    <a:pt x="1991742" y="151838"/>
                  </a:lnTo>
                  <a:lnTo>
                    <a:pt x="2079029" y="124887"/>
                  </a:lnTo>
                  <a:lnTo>
                    <a:pt x="2167074" y="100518"/>
                  </a:lnTo>
                  <a:lnTo>
                    <a:pt x="2255798" y="78752"/>
                  </a:lnTo>
                  <a:lnTo>
                    <a:pt x="2345121" y="59610"/>
                  </a:lnTo>
                  <a:lnTo>
                    <a:pt x="2434969" y="43107"/>
                  </a:lnTo>
                  <a:lnTo>
                    <a:pt x="2525266" y="29256"/>
                  </a:lnTo>
                  <a:lnTo>
                    <a:pt x="2615932" y="18072"/>
                  </a:lnTo>
                  <a:lnTo>
                    <a:pt x="2706884" y="9563"/>
                  </a:lnTo>
                  <a:lnTo>
                    <a:pt x="2798047" y="3736"/>
                  </a:lnTo>
                  <a:lnTo>
                    <a:pt x="2889345" y="597"/>
                  </a:lnTo>
                  <a:lnTo>
                    <a:pt x="2950243" y="0"/>
                  </a:lnTo>
                  <a:lnTo>
                    <a:pt x="2950398" y="1551197"/>
                  </a:lnTo>
                  <a:lnTo>
                    <a:pt x="2889504" y="1552399"/>
                  </a:lnTo>
                  <a:lnTo>
                    <a:pt x="2828703" y="1555991"/>
                  </a:lnTo>
                  <a:lnTo>
                    <a:pt x="2768090" y="1561966"/>
                  </a:lnTo>
                  <a:lnTo>
                    <a:pt x="2707759" y="1570317"/>
                  </a:lnTo>
                  <a:lnTo>
                    <a:pt x="2647801" y="1581028"/>
                  </a:lnTo>
                  <a:lnTo>
                    <a:pt x="2588311" y="1594087"/>
                  </a:lnTo>
                  <a:lnTo>
                    <a:pt x="2529379" y="1609469"/>
                  </a:lnTo>
                  <a:lnTo>
                    <a:pt x="2471096" y="1627154"/>
                  </a:lnTo>
                  <a:lnTo>
                    <a:pt x="2413553" y="1647113"/>
                  </a:lnTo>
                  <a:lnTo>
                    <a:pt x="2356837" y="1669316"/>
                  </a:lnTo>
                  <a:lnTo>
                    <a:pt x="2301037" y="1693728"/>
                  </a:lnTo>
                  <a:lnTo>
                    <a:pt x="2246238" y="1720312"/>
                  </a:lnTo>
                  <a:lnTo>
                    <a:pt x="2192525" y="1749026"/>
                  </a:lnTo>
                  <a:lnTo>
                    <a:pt x="2139981" y="1779827"/>
                  </a:lnTo>
                  <a:lnTo>
                    <a:pt x="2088685" y="1812667"/>
                  </a:lnTo>
                  <a:lnTo>
                    <a:pt x="2038720" y="1847495"/>
                  </a:lnTo>
                  <a:lnTo>
                    <a:pt x="1990159" y="1884258"/>
                  </a:lnTo>
                  <a:lnTo>
                    <a:pt x="1943080" y="1922899"/>
                  </a:lnTo>
                  <a:lnTo>
                    <a:pt x="1897553" y="1963358"/>
                  </a:lnTo>
                  <a:lnTo>
                    <a:pt x="1853650" y="2005574"/>
                  </a:lnTo>
                  <a:lnTo>
                    <a:pt x="1811438" y="2049480"/>
                  </a:lnTo>
                  <a:lnTo>
                    <a:pt x="1770982" y="2095010"/>
                  </a:lnTo>
                  <a:lnTo>
                    <a:pt x="1732344" y="2142092"/>
                  </a:lnTo>
                  <a:lnTo>
                    <a:pt x="1695585" y="2190656"/>
                  </a:lnTo>
                  <a:lnTo>
                    <a:pt x="1660760" y="2240624"/>
                  </a:lnTo>
                  <a:lnTo>
                    <a:pt x="1627925" y="2291922"/>
                  </a:lnTo>
                  <a:lnTo>
                    <a:pt x="1597127" y="2344468"/>
                  </a:lnTo>
                  <a:lnTo>
                    <a:pt x="1568417" y="2398184"/>
                  </a:lnTo>
                  <a:lnTo>
                    <a:pt x="1541837" y="2452985"/>
                  </a:lnTo>
                  <a:lnTo>
                    <a:pt x="1517430" y="2508787"/>
                  </a:lnTo>
                  <a:lnTo>
                    <a:pt x="1495231" y="2565504"/>
                  </a:lnTo>
                  <a:lnTo>
                    <a:pt x="1475276" y="2623049"/>
                  </a:lnTo>
                  <a:close/>
                </a:path>
              </a:pathLst>
            </a:custGeom>
            <a:solidFill>
              <a:srgbClr val="956EAB"/>
            </a:solidFill>
          </p:spPr>
          <p:txBody>
            <a:bodyPr wrap="square" lIns="0" tIns="0" rIns="0" bIns="0" rtlCol="0"/>
            <a:lstStyle/>
            <a:p>
              <a:endParaRPr/>
            </a:p>
          </p:txBody>
        </p:sp>
        <p:sp>
          <p:nvSpPr>
            <p:cNvPr id="14" name="object 14"/>
            <p:cNvSpPr/>
            <p:nvPr/>
          </p:nvSpPr>
          <p:spPr>
            <a:xfrm>
              <a:off x="12933325" y="1695703"/>
              <a:ext cx="635" cy="1551305"/>
            </a:xfrm>
            <a:custGeom>
              <a:avLst/>
              <a:gdLst/>
              <a:ahLst/>
              <a:cxnLst/>
              <a:rect l="l" t="t" r="r" b="b"/>
              <a:pathLst>
                <a:path w="634" h="1551305">
                  <a:moveTo>
                    <a:pt x="304" y="0"/>
                  </a:moveTo>
                  <a:lnTo>
                    <a:pt x="0" y="0"/>
                  </a:lnTo>
                  <a:lnTo>
                    <a:pt x="0" y="1551190"/>
                  </a:lnTo>
                  <a:lnTo>
                    <a:pt x="152" y="1551190"/>
                  </a:lnTo>
                  <a:lnTo>
                    <a:pt x="304" y="0"/>
                  </a:lnTo>
                  <a:close/>
                </a:path>
              </a:pathLst>
            </a:custGeom>
            <a:solidFill>
              <a:srgbClr val="8C94D5"/>
            </a:solidFill>
          </p:spPr>
          <p:txBody>
            <a:bodyPr wrap="square" lIns="0" tIns="0" rIns="0" bIns="0" rtlCol="0"/>
            <a:lstStyle/>
            <a:p>
              <a:endParaRPr/>
            </a:p>
          </p:txBody>
        </p:sp>
      </p:grpSp>
      <p:sp>
        <p:nvSpPr>
          <p:cNvPr id="15" name="Rectangle 14"/>
          <p:cNvSpPr/>
          <p:nvPr/>
        </p:nvSpPr>
        <p:spPr>
          <a:xfrm>
            <a:off x="990600" y="876301"/>
            <a:ext cx="8305800" cy="4832092"/>
          </a:xfrm>
          <a:prstGeom prst="rect">
            <a:avLst/>
          </a:prstGeom>
        </p:spPr>
        <p:txBody>
          <a:bodyPr wrap="square">
            <a:spAutoFit/>
          </a:bodyPr>
          <a:lstStyle/>
          <a:p>
            <a:pPr algn="just"/>
            <a:r>
              <a:rPr lang="en-US" sz="2800" dirty="0" err="1">
                <a:solidFill>
                  <a:schemeClr val="bg1"/>
                </a:solidFill>
                <a:latin typeface="Times New Roman" pitchFamily="18" charset="0"/>
                <a:cs typeface="Times New Roman" pitchFamily="18" charset="0"/>
              </a:rPr>
              <a:t>Perihal</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adanya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tiga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wajah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atau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pengertian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ketahanan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nasional</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diperkuat</a:t>
            </a:r>
            <a:r>
              <a:rPr lang="en-US" sz="2800" dirty="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kembali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oleh</a:t>
            </a:r>
            <a:r>
              <a:rPr lang="en-US" sz="2800" dirty="0" smtClean="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Basrie</a:t>
            </a:r>
            <a:r>
              <a:rPr lang="en-US" sz="2800" dirty="0">
                <a:solidFill>
                  <a:schemeClr val="bg1"/>
                </a:solidFill>
                <a:latin typeface="Times New Roman" pitchFamily="18" charset="0"/>
                <a:cs typeface="Times New Roman" pitchFamily="18" charset="0"/>
              </a:rPr>
              <a:t> (2002) </a:t>
            </a:r>
            <a:r>
              <a:rPr lang="en-US" sz="2800" dirty="0" err="1">
                <a:solidFill>
                  <a:schemeClr val="bg1"/>
                </a:solidFill>
                <a:latin typeface="Times New Roman" pitchFamily="18" charset="0"/>
                <a:cs typeface="Times New Roman" pitchFamily="18" charset="0"/>
              </a:rPr>
              <a:t>bahwa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ketahanan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nasional</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itu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memiliki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wajah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sebagai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berikut</a:t>
            </a:r>
            <a:r>
              <a:rPr lang="en-US" sz="2800" dirty="0">
                <a:solidFill>
                  <a:schemeClr val="bg1"/>
                </a:solidFill>
                <a:latin typeface="Times New Roman" pitchFamily="18" charset="0"/>
                <a:cs typeface="Times New Roman" pitchFamily="18" charset="0"/>
              </a:rPr>
              <a:t>: 1</a:t>
            </a:r>
            <a:r>
              <a:rPr lang="en-US" sz="2800" dirty="0" smtClean="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sebagai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Kondisi</a:t>
            </a:r>
            <a:r>
              <a:rPr lang="en-US" sz="2800" dirty="0">
                <a:solidFill>
                  <a:schemeClr val="bg1"/>
                </a:solidFill>
                <a:latin typeface="Times New Roman" pitchFamily="18" charset="0"/>
                <a:cs typeface="Times New Roman" pitchFamily="18" charset="0"/>
              </a:rPr>
              <a:t>, 2) </a:t>
            </a:r>
            <a:r>
              <a:rPr lang="en-US" sz="2800" dirty="0" err="1">
                <a:solidFill>
                  <a:schemeClr val="bg1"/>
                </a:solidFill>
                <a:latin typeface="Times New Roman" pitchFamily="18" charset="0"/>
                <a:cs typeface="Times New Roman" pitchFamily="18" charset="0"/>
              </a:rPr>
              <a:t>sebagai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Doktrin</a:t>
            </a:r>
            <a:r>
              <a:rPr lang="en-US" sz="2800" dirty="0">
                <a:solidFill>
                  <a:schemeClr val="bg1"/>
                </a:solidFill>
                <a:latin typeface="Times New Roman" pitchFamily="18" charset="0"/>
                <a:cs typeface="Times New Roman" pitchFamily="18" charset="0"/>
              </a:rPr>
              <a:t> , </a:t>
            </a:r>
            <a:r>
              <a:rPr lang="en-US" sz="2800" dirty="0" err="1">
                <a:solidFill>
                  <a:schemeClr val="bg1"/>
                </a:solidFill>
                <a:latin typeface="Times New Roman" pitchFamily="18" charset="0"/>
                <a:cs typeface="Times New Roman" pitchFamily="18" charset="0"/>
              </a:rPr>
              <a:t>dan</a:t>
            </a:r>
            <a:r>
              <a:rPr lang="en-US" sz="2800" dirty="0">
                <a:solidFill>
                  <a:schemeClr val="bg1"/>
                </a:solidFill>
                <a:latin typeface="Times New Roman" pitchFamily="18" charset="0"/>
                <a:cs typeface="Times New Roman" pitchFamily="18" charset="0"/>
              </a:rPr>
              <a:t> 3) </a:t>
            </a:r>
            <a:r>
              <a:rPr lang="en-US" sz="2800" dirty="0" err="1">
                <a:solidFill>
                  <a:schemeClr val="bg1"/>
                </a:solidFill>
                <a:latin typeface="Times New Roman" pitchFamily="18" charset="0"/>
                <a:cs typeface="Times New Roman" pitchFamily="18" charset="0"/>
              </a:rPr>
              <a:t>sebagai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Metode</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Tanas</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sebagai</a:t>
            </a:r>
            <a:r>
              <a:rPr lang="en-US" sz="2800" dirty="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kondisi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adalah</a:t>
            </a:r>
            <a:r>
              <a:rPr lang="en-US" sz="2800" dirty="0" smtClean="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sesuai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dengan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rumusan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ketahanan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nasional</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pada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umumnya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Tanas</a:t>
            </a:r>
            <a:r>
              <a:rPr lang="en-US" sz="2800" dirty="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sebagai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doktrin</a:t>
            </a:r>
            <a:r>
              <a:rPr lang="en-US" sz="2800" dirty="0" smtClean="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berisi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pengaturan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penyelenggaraan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keamanan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kesejahteraan</a:t>
            </a:r>
            <a:r>
              <a:rPr lang="en-US" sz="2800" dirty="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dalam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kehidupan</a:t>
            </a:r>
            <a:r>
              <a:rPr lang="en-US" sz="2800" dirty="0" smtClean="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nasional</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Tanas</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sebagai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metode</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adalah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pendekatan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pemecahan</a:t>
            </a:r>
            <a:r>
              <a:rPr lang="en-US" sz="2800" dirty="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masalah</a:t>
            </a:r>
            <a:r>
              <a:rPr lang="en-US" sz="2800" dirty="0" smtClean="0">
                <a:solidFill>
                  <a:schemeClr val="bg1"/>
                </a:solidFill>
                <a:latin typeface="Times New Roman" pitchFamily="18" charset="0"/>
                <a:cs typeface="Times New Roman" pitchFamily="18" charset="0"/>
              </a:rPr>
              <a:t> yang </a:t>
            </a:r>
            <a:r>
              <a:rPr lang="en-US" sz="2800" dirty="0" err="1">
                <a:solidFill>
                  <a:schemeClr val="bg1"/>
                </a:solidFill>
                <a:latin typeface="Times New Roman" pitchFamily="18" charset="0"/>
                <a:cs typeface="Times New Roman" pitchFamily="18" charset="0"/>
              </a:rPr>
              <a:t>bersifat</a:t>
            </a:r>
            <a:r>
              <a:rPr lang="en-US" sz="2800" dirty="0">
                <a:solidFill>
                  <a:schemeClr val="bg1"/>
                </a:solidFill>
                <a:latin typeface="Times New Roman" pitchFamily="18" charset="0"/>
                <a:cs typeface="Times New Roman" pitchFamily="18" charset="0"/>
              </a:rPr>
              <a:t> integral </a:t>
            </a:r>
            <a:r>
              <a:rPr lang="en-US" sz="2800" dirty="0" err="1">
                <a:solidFill>
                  <a:schemeClr val="bg1"/>
                </a:solidFill>
                <a:latin typeface="Times New Roman" pitchFamily="18" charset="0"/>
                <a:cs typeface="Times New Roman" pitchFamily="18" charset="0"/>
              </a:rPr>
              <a:t>komprehensif</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menggunakan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ajaran</a:t>
            </a:r>
            <a:r>
              <a:rPr lang="en-US" sz="2800" dirty="0">
                <a:solidFill>
                  <a:schemeClr val="bg1"/>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Asta</a:t>
            </a:r>
            <a:r>
              <a:rPr lang="en-US" sz="2800" i="1" dirty="0">
                <a:solidFill>
                  <a:schemeClr val="bg1"/>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Gatra</a:t>
            </a:r>
            <a:r>
              <a:rPr lang="en-US" sz="2800" i="1" dirty="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sp>
        <p:nvSpPr>
          <p:cNvPr id="16" name="Rectangle 15"/>
          <p:cNvSpPr/>
          <p:nvPr/>
        </p:nvSpPr>
        <p:spPr>
          <a:xfrm>
            <a:off x="1066800" y="6362700"/>
            <a:ext cx="9144000" cy="3108543"/>
          </a:xfrm>
          <a:prstGeom prst="rect">
            <a:avLst/>
          </a:prstGeom>
        </p:spPr>
        <p:txBody>
          <a:bodyPr>
            <a:spAutoFit/>
          </a:bodyPr>
          <a:lstStyle/>
          <a:p>
            <a:pPr algn="just"/>
            <a:r>
              <a:rPr lang="en-US" sz="2800" dirty="0" err="1" smtClean="0">
                <a:solidFill>
                  <a:schemeClr val="bg1"/>
                </a:solidFill>
                <a:latin typeface="Times New Roman" pitchFamily="18" charset="0"/>
                <a:cs typeface="Times New Roman" pitchFamily="18" charset="0"/>
              </a:rPr>
              <a:t>Kasus</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Materi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Pertama</a:t>
            </a:r>
            <a:endParaRPr lang="en-US" sz="2800" dirty="0" smtClean="0">
              <a:solidFill>
                <a:schemeClr val="bg1"/>
              </a:solidFill>
              <a:latin typeface="Times New Roman" pitchFamily="18" charset="0"/>
              <a:cs typeface="Times New Roman" pitchFamily="18" charset="0"/>
            </a:endParaRPr>
          </a:p>
          <a:p>
            <a:pPr algn="just"/>
            <a:endParaRPr lang="en-US" sz="2800" dirty="0" smtClean="0">
              <a:solidFill>
                <a:schemeClr val="bg1"/>
              </a:solidFill>
              <a:latin typeface="Times New Roman" pitchFamily="18" charset="0"/>
              <a:cs typeface="Times New Roman" pitchFamily="18" charset="0"/>
            </a:endParaRPr>
          </a:p>
          <a:p>
            <a:pPr algn="just"/>
            <a:r>
              <a:rPr lang="en-US" sz="2800" dirty="0" err="1" smtClean="0">
                <a:solidFill>
                  <a:schemeClr val="bg1"/>
                </a:solidFill>
                <a:latin typeface="Times New Roman" pitchFamily="18" charset="0"/>
                <a:cs typeface="Times New Roman" pitchFamily="18" charset="0"/>
              </a:rPr>
              <a:t>Setelah</a:t>
            </a:r>
            <a:r>
              <a:rPr lang="en-US" sz="2800" dirty="0" smtClean="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Anda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mengenal</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tiga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wajah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ketahanan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nasional</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cobalah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Anda</a:t>
            </a:r>
            <a:r>
              <a:rPr lang="en-US" sz="2800" dirty="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cari</a:t>
            </a:r>
            <a:r>
              <a:rPr lang="en-US" sz="2800" dirty="0" smtClean="0">
                <a:solidFill>
                  <a:schemeClr val="bg1"/>
                </a:solidFill>
                <a:latin typeface="Times New Roman" pitchFamily="18" charset="0"/>
                <a:cs typeface="Times New Roman" pitchFamily="18" charset="0"/>
              </a:rPr>
              <a:t> </a:t>
            </a:r>
            <a:r>
              <a:rPr lang="nn-NO" sz="2800" dirty="0" smtClean="0">
                <a:solidFill>
                  <a:schemeClr val="bg1"/>
                </a:solidFill>
                <a:latin typeface="Times New Roman" pitchFamily="18" charset="0"/>
                <a:cs typeface="Times New Roman" pitchFamily="18" charset="0"/>
              </a:rPr>
              <a:t>lebih </a:t>
            </a:r>
            <a:r>
              <a:rPr lang="nn-NO" sz="2800" dirty="0">
                <a:solidFill>
                  <a:schemeClr val="bg1"/>
                </a:solidFill>
                <a:latin typeface="Times New Roman" pitchFamily="18" charset="0"/>
                <a:cs typeface="Times New Roman" pitchFamily="18" charset="0"/>
              </a:rPr>
              <a:t>banyak lagi pengertian ketahanan nasional dari berbagai sumber. </a:t>
            </a:r>
            <a:r>
              <a:rPr lang="nn-NO" sz="2800" dirty="0" smtClean="0">
                <a:solidFill>
                  <a:schemeClr val="bg1"/>
                </a:solidFill>
                <a:latin typeface="Times New Roman" pitchFamily="18" charset="0"/>
                <a:cs typeface="Times New Roman" pitchFamily="18" charset="0"/>
              </a:rPr>
              <a:t>Dari </a:t>
            </a:r>
            <a:r>
              <a:rPr lang="en-US" sz="2800" dirty="0" err="1" smtClean="0">
                <a:solidFill>
                  <a:schemeClr val="bg1"/>
                </a:solidFill>
                <a:latin typeface="Times New Roman" pitchFamily="18" charset="0"/>
                <a:cs typeface="Times New Roman" pitchFamily="18" charset="0"/>
              </a:rPr>
              <a:t>berbagai</a:t>
            </a:r>
            <a:r>
              <a:rPr lang="en-US" sz="2800" dirty="0" smtClean="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rumusan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pengertian</a:t>
            </a:r>
            <a:r>
              <a:rPr lang="en-US" sz="2800" dirty="0">
                <a:solidFill>
                  <a:schemeClr val="bg1"/>
                </a:solidFill>
                <a:latin typeface="Times New Roman" pitchFamily="18" charset="0"/>
                <a:cs typeface="Times New Roman" pitchFamily="18" charset="0"/>
              </a:rPr>
              <a:t> yang </a:t>
            </a:r>
            <a:r>
              <a:rPr lang="en-US" sz="2800" dirty="0" err="1">
                <a:solidFill>
                  <a:schemeClr val="bg1"/>
                </a:solidFill>
                <a:latin typeface="Times New Roman" pitchFamily="18" charset="0"/>
                <a:cs typeface="Times New Roman" pitchFamily="18" charset="0"/>
              </a:rPr>
              <a:t>telah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Anda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peroleh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identifikasikan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termasuk</a:t>
            </a:r>
            <a:endParaRPr lang="en-US" sz="2800" dirty="0">
              <a:solidFill>
                <a:schemeClr val="bg1"/>
              </a:solidFill>
              <a:latin typeface="Times New Roman" pitchFamily="18" charset="0"/>
              <a:cs typeface="Times New Roman" pitchFamily="18" charset="0"/>
            </a:endParaRPr>
          </a:p>
          <a:p>
            <a:pPr algn="just"/>
            <a:r>
              <a:rPr lang="en-US" sz="2800" dirty="0" err="1">
                <a:solidFill>
                  <a:schemeClr val="bg1"/>
                </a:solidFill>
                <a:latin typeface="Times New Roman" pitchFamily="18" charset="0"/>
                <a:cs typeface="Times New Roman" pitchFamily="18" charset="0"/>
              </a:rPr>
              <a:t>dalam</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wajah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ketahanan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nasional</a:t>
            </a:r>
            <a:r>
              <a:rPr lang="en-US" sz="2800" dirty="0">
                <a:solidFill>
                  <a:schemeClr val="bg1"/>
                </a:solidFill>
                <a:latin typeface="Times New Roman" pitchFamily="18" charset="0"/>
                <a:cs typeface="Times New Roman" pitchFamily="18" charset="0"/>
              </a:rPr>
              <a:t> yang </a:t>
            </a:r>
            <a:r>
              <a:rPr lang="en-US" sz="2800" dirty="0" err="1">
                <a:solidFill>
                  <a:schemeClr val="bg1"/>
                </a:solidFill>
                <a:latin typeface="Times New Roman" pitchFamily="18" charset="0"/>
                <a:cs typeface="Times New Roman" pitchFamily="18" charset="0"/>
              </a:rPr>
              <a:t>mana</a:t>
            </a:r>
            <a:r>
              <a:rPr lang="en-US" sz="2800" dirty="0">
                <a:solidFill>
                  <a:schemeClr val="bg1"/>
                </a:solidFill>
                <a:latin typeface="Times New Roman" pitchFamily="18" charset="0"/>
                <a:cs typeface="Times New Roman" pitchFamily="18"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6B4A6"/>
          </a:solidFill>
        </p:spPr>
        <p:txBody>
          <a:bodyPr wrap="square" lIns="0" tIns="0" rIns="0" bIns="0" rtlCol="0"/>
          <a:lstStyle/>
          <a:p>
            <a:endParaRPr/>
          </a:p>
        </p:txBody>
      </p:sp>
      <p:sp>
        <p:nvSpPr>
          <p:cNvPr id="4" name="object 4"/>
          <p:cNvSpPr txBox="1">
            <a:spLocks noGrp="1"/>
          </p:cNvSpPr>
          <p:nvPr>
            <p:ph type="title"/>
          </p:nvPr>
        </p:nvSpPr>
        <p:spPr>
          <a:xfrm>
            <a:off x="933459" y="649025"/>
            <a:ext cx="9048741" cy="736035"/>
          </a:xfrm>
          <a:prstGeom prst="rect">
            <a:avLst/>
          </a:prstGeom>
        </p:spPr>
        <p:txBody>
          <a:bodyPr vert="horz" wrap="square" lIns="0" tIns="380365" rIns="0" bIns="0" rtlCol="0">
            <a:spAutoFit/>
          </a:bodyPr>
          <a:lstStyle/>
          <a:p>
            <a:pPr marL="12700" marR="670560">
              <a:lnSpc>
                <a:spcPct val="70200"/>
              </a:lnSpc>
              <a:spcBef>
                <a:spcPts val="2995"/>
              </a:spcBef>
            </a:pPr>
            <a:r>
              <a:rPr lang="it-IT" sz="3200" dirty="0" smtClean="0">
                <a:latin typeface="Times New Roman" pitchFamily="18" charset="0"/>
                <a:cs typeface="Times New Roman" pitchFamily="18" charset="0"/>
              </a:rPr>
              <a:t>Dimensi </a:t>
            </a:r>
            <a:r>
              <a:rPr lang="it-IT" sz="3200" dirty="0" smtClean="0">
                <a:latin typeface="Times New Roman" pitchFamily="18" charset="0"/>
                <a:cs typeface="Times New Roman" pitchFamily="18" charset="0"/>
              </a:rPr>
              <a:t>dan Ketahanan Nasional Berlapis</a:t>
            </a:r>
            <a:endParaRPr sz="3200">
              <a:latin typeface="Times New Roman" pitchFamily="18" charset="0"/>
              <a:cs typeface="Times New Roman" pitchFamily="18" charset="0"/>
            </a:endParaRPr>
          </a:p>
        </p:txBody>
      </p:sp>
      <p:grpSp>
        <p:nvGrpSpPr>
          <p:cNvPr id="5" name="object 5"/>
          <p:cNvGrpSpPr/>
          <p:nvPr/>
        </p:nvGrpSpPr>
        <p:grpSpPr>
          <a:xfrm>
            <a:off x="12444875" y="6"/>
            <a:ext cx="5843270" cy="5511800"/>
            <a:chOff x="12444875" y="6"/>
            <a:chExt cx="5843270" cy="5511800"/>
          </a:xfrm>
        </p:grpSpPr>
        <p:sp>
          <p:nvSpPr>
            <p:cNvPr id="6" name="object 6"/>
            <p:cNvSpPr/>
            <p:nvPr/>
          </p:nvSpPr>
          <p:spPr>
            <a:xfrm>
              <a:off x="14271603" y="145621"/>
              <a:ext cx="4017010" cy="5327015"/>
            </a:xfrm>
            <a:custGeom>
              <a:avLst/>
              <a:gdLst/>
              <a:ahLst/>
              <a:cxnLst/>
              <a:rect l="l" t="t" r="r" b="b"/>
              <a:pathLst>
                <a:path w="4017009" h="5327015">
                  <a:moveTo>
                    <a:pt x="189321" y="5326926"/>
                  </a:moveTo>
                  <a:lnTo>
                    <a:pt x="120516" y="5313154"/>
                  </a:lnTo>
                  <a:lnTo>
                    <a:pt x="64543" y="5270995"/>
                  </a:lnTo>
                  <a:lnTo>
                    <a:pt x="42285" y="5239958"/>
                  </a:lnTo>
                  <a:lnTo>
                    <a:pt x="24335" y="5202649"/>
                  </a:lnTo>
                  <a:lnTo>
                    <a:pt x="11060" y="5159344"/>
                  </a:lnTo>
                  <a:lnTo>
                    <a:pt x="2826" y="5110318"/>
                  </a:lnTo>
                  <a:lnTo>
                    <a:pt x="0" y="5055845"/>
                  </a:lnTo>
                  <a:lnTo>
                    <a:pt x="0" y="2732056"/>
                  </a:lnTo>
                  <a:lnTo>
                    <a:pt x="2064" y="2682637"/>
                  </a:lnTo>
                  <a:lnTo>
                    <a:pt x="8107" y="2632565"/>
                  </a:lnTo>
                  <a:lnTo>
                    <a:pt x="17909" y="2582280"/>
                  </a:lnTo>
                  <a:lnTo>
                    <a:pt x="31246" y="2532220"/>
                  </a:lnTo>
                  <a:lnTo>
                    <a:pt x="47896" y="2482824"/>
                  </a:lnTo>
                  <a:lnTo>
                    <a:pt x="67637" y="2434531"/>
                  </a:lnTo>
                  <a:lnTo>
                    <a:pt x="90247" y="2387779"/>
                  </a:lnTo>
                  <a:lnTo>
                    <a:pt x="115503" y="2343008"/>
                  </a:lnTo>
                  <a:lnTo>
                    <a:pt x="143184" y="2300656"/>
                  </a:lnTo>
                  <a:lnTo>
                    <a:pt x="173067" y="2261163"/>
                  </a:lnTo>
                  <a:lnTo>
                    <a:pt x="204929" y="2224966"/>
                  </a:lnTo>
                  <a:lnTo>
                    <a:pt x="238549" y="2192505"/>
                  </a:lnTo>
                  <a:lnTo>
                    <a:pt x="273705" y="2164219"/>
                  </a:lnTo>
                  <a:lnTo>
                    <a:pt x="310174" y="2140546"/>
                  </a:lnTo>
                  <a:lnTo>
                    <a:pt x="4016394" y="0"/>
                  </a:lnTo>
                  <a:lnTo>
                    <a:pt x="4016394" y="3148997"/>
                  </a:lnTo>
                  <a:lnTo>
                    <a:pt x="310174" y="5289544"/>
                  </a:lnTo>
                  <a:lnTo>
                    <a:pt x="268026" y="5310110"/>
                  </a:lnTo>
                  <a:lnTo>
                    <a:pt x="227620" y="5322479"/>
                  </a:lnTo>
                  <a:lnTo>
                    <a:pt x="189321" y="5326926"/>
                  </a:lnTo>
                  <a:close/>
                </a:path>
              </a:pathLst>
            </a:custGeom>
            <a:solidFill>
              <a:srgbClr val="94DDDE"/>
            </a:solidFill>
          </p:spPr>
          <p:txBody>
            <a:bodyPr wrap="square" lIns="0" tIns="0" rIns="0" bIns="0" rtlCol="0"/>
            <a:lstStyle/>
            <a:p>
              <a:endParaRPr/>
            </a:p>
          </p:txBody>
        </p:sp>
        <p:sp>
          <p:nvSpPr>
            <p:cNvPr id="7" name="object 7"/>
            <p:cNvSpPr/>
            <p:nvPr/>
          </p:nvSpPr>
          <p:spPr>
            <a:xfrm>
              <a:off x="13517946" y="6"/>
              <a:ext cx="4770120" cy="5022850"/>
            </a:xfrm>
            <a:custGeom>
              <a:avLst/>
              <a:gdLst/>
              <a:ahLst/>
              <a:cxnLst/>
              <a:rect l="l" t="t" r="r" b="b"/>
              <a:pathLst>
                <a:path w="4770119" h="5022850">
                  <a:moveTo>
                    <a:pt x="189321" y="5022307"/>
                  </a:moveTo>
                  <a:lnTo>
                    <a:pt x="120516" y="5008535"/>
                  </a:lnTo>
                  <a:lnTo>
                    <a:pt x="64543" y="4966376"/>
                  </a:lnTo>
                  <a:lnTo>
                    <a:pt x="42285" y="4935339"/>
                  </a:lnTo>
                  <a:lnTo>
                    <a:pt x="24335" y="4898030"/>
                  </a:lnTo>
                  <a:lnTo>
                    <a:pt x="11060" y="4854725"/>
                  </a:lnTo>
                  <a:lnTo>
                    <a:pt x="2826" y="4805699"/>
                  </a:lnTo>
                  <a:lnTo>
                    <a:pt x="0" y="4751226"/>
                  </a:lnTo>
                  <a:lnTo>
                    <a:pt x="0" y="2427437"/>
                  </a:lnTo>
                  <a:lnTo>
                    <a:pt x="2064" y="2378018"/>
                  </a:lnTo>
                  <a:lnTo>
                    <a:pt x="8107" y="2327946"/>
                  </a:lnTo>
                  <a:lnTo>
                    <a:pt x="17909" y="2277661"/>
                  </a:lnTo>
                  <a:lnTo>
                    <a:pt x="31246" y="2227601"/>
                  </a:lnTo>
                  <a:lnTo>
                    <a:pt x="47896" y="2178205"/>
                  </a:lnTo>
                  <a:lnTo>
                    <a:pt x="67637" y="2129912"/>
                  </a:lnTo>
                  <a:lnTo>
                    <a:pt x="90247" y="2083160"/>
                  </a:lnTo>
                  <a:lnTo>
                    <a:pt x="115503" y="2038389"/>
                  </a:lnTo>
                  <a:lnTo>
                    <a:pt x="143184" y="1996037"/>
                  </a:lnTo>
                  <a:lnTo>
                    <a:pt x="173067" y="1956544"/>
                  </a:lnTo>
                  <a:lnTo>
                    <a:pt x="204929" y="1920347"/>
                  </a:lnTo>
                  <a:lnTo>
                    <a:pt x="238550" y="1887886"/>
                  </a:lnTo>
                  <a:lnTo>
                    <a:pt x="273705" y="1859600"/>
                  </a:lnTo>
                  <a:lnTo>
                    <a:pt x="310174" y="1835928"/>
                  </a:lnTo>
                  <a:lnTo>
                    <a:pt x="3496359" y="0"/>
                  </a:lnTo>
                  <a:lnTo>
                    <a:pt x="4473603" y="0"/>
                  </a:lnTo>
                  <a:lnTo>
                    <a:pt x="787974" y="2130362"/>
                  </a:lnTo>
                  <a:lnTo>
                    <a:pt x="751313" y="2154210"/>
                  </a:lnTo>
                  <a:lnTo>
                    <a:pt x="715898" y="2182207"/>
                  </a:lnTo>
                  <a:lnTo>
                    <a:pt x="681919" y="2213997"/>
                  </a:lnTo>
                  <a:lnTo>
                    <a:pt x="649565" y="2249224"/>
                  </a:lnTo>
                  <a:lnTo>
                    <a:pt x="619028" y="2287531"/>
                  </a:lnTo>
                  <a:lnTo>
                    <a:pt x="590498" y="2328560"/>
                  </a:lnTo>
                  <a:lnTo>
                    <a:pt x="564163" y="2371956"/>
                  </a:lnTo>
                  <a:lnTo>
                    <a:pt x="540215" y="2417360"/>
                  </a:lnTo>
                  <a:lnTo>
                    <a:pt x="518843" y="2464417"/>
                  </a:lnTo>
                  <a:lnTo>
                    <a:pt x="500238" y="2512770"/>
                  </a:lnTo>
                  <a:lnTo>
                    <a:pt x="484590" y="2562062"/>
                  </a:lnTo>
                  <a:lnTo>
                    <a:pt x="472088" y="2611936"/>
                  </a:lnTo>
                  <a:lnTo>
                    <a:pt x="462922" y="2662035"/>
                  </a:lnTo>
                  <a:lnTo>
                    <a:pt x="457284" y="2712003"/>
                  </a:lnTo>
                  <a:lnTo>
                    <a:pt x="455362" y="2761482"/>
                  </a:lnTo>
                  <a:lnTo>
                    <a:pt x="456682" y="4903064"/>
                  </a:lnTo>
                  <a:lnTo>
                    <a:pt x="310174" y="4984925"/>
                  </a:lnTo>
                  <a:lnTo>
                    <a:pt x="268026" y="5005491"/>
                  </a:lnTo>
                  <a:lnTo>
                    <a:pt x="227620" y="5017860"/>
                  </a:lnTo>
                  <a:lnTo>
                    <a:pt x="189321" y="5022307"/>
                  </a:lnTo>
                  <a:close/>
                </a:path>
                <a:path w="4770119" h="5022850">
                  <a:moveTo>
                    <a:pt x="4521945" y="3029510"/>
                  </a:moveTo>
                  <a:lnTo>
                    <a:pt x="4552872" y="2987401"/>
                  </a:lnTo>
                  <a:lnTo>
                    <a:pt x="4581031" y="2942677"/>
                  </a:lnTo>
                  <a:lnTo>
                    <a:pt x="4606003" y="2895942"/>
                  </a:lnTo>
                  <a:lnTo>
                    <a:pt x="4627371" y="2847799"/>
                  </a:lnTo>
                  <a:lnTo>
                    <a:pt x="4644718" y="2798851"/>
                  </a:lnTo>
                  <a:lnTo>
                    <a:pt x="4657626" y="2749702"/>
                  </a:lnTo>
                  <a:lnTo>
                    <a:pt x="4665676" y="2700955"/>
                  </a:lnTo>
                  <a:lnTo>
                    <a:pt x="4668453" y="2653214"/>
                  </a:lnTo>
                  <a:lnTo>
                    <a:pt x="4663558" y="2594949"/>
                  </a:lnTo>
                  <a:lnTo>
                    <a:pt x="4649534" y="2545778"/>
                  </a:lnTo>
                  <a:lnTo>
                    <a:pt x="4627371" y="2505997"/>
                  </a:lnTo>
                  <a:lnTo>
                    <a:pt x="4598059" y="2475898"/>
                  </a:lnTo>
                  <a:lnTo>
                    <a:pt x="4562587" y="2455776"/>
                  </a:lnTo>
                  <a:lnTo>
                    <a:pt x="4521945" y="2445922"/>
                  </a:lnTo>
                  <a:lnTo>
                    <a:pt x="4555973" y="2408251"/>
                  </a:lnTo>
                  <a:lnTo>
                    <a:pt x="4592229" y="2373303"/>
                  </a:lnTo>
                  <a:lnTo>
                    <a:pt x="4629970" y="2342317"/>
                  </a:lnTo>
                  <a:lnTo>
                    <a:pt x="4668453" y="2316529"/>
                  </a:lnTo>
                  <a:lnTo>
                    <a:pt x="4715395" y="2294097"/>
                  </a:lnTo>
                  <a:lnTo>
                    <a:pt x="4760000" y="2281250"/>
                  </a:lnTo>
                  <a:lnTo>
                    <a:pt x="4770052" y="2280387"/>
                  </a:lnTo>
                  <a:lnTo>
                    <a:pt x="4770052" y="2909649"/>
                  </a:lnTo>
                  <a:lnTo>
                    <a:pt x="4707768" y="2964855"/>
                  </a:lnTo>
                  <a:lnTo>
                    <a:pt x="4668453" y="2991220"/>
                  </a:lnTo>
                  <a:lnTo>
                    <a:pt x="4628299" y="3010014"/>
                  </a:lnTo>
                  <a:lnTo>
                    <a:pt x="4590744" y="3022743"/>
                  </a:lnTo>
                  <a:lnTo>
                    <a:pt x="4555416" y="3029283"/>
                  </a:lnTo>
                  <a:lnTo>
                    <a:pt x="4521945" y="3029510"/>
                  </a:lnTo>
                  <a:close/>
                </a:path>
                <a:path w="4770119" h="5022850">
                  <a:moveTo>
                    <a:pt x="4239969" y="3194046"/>
                  </a:moveTo>
                  <a:lnTo>
                    <a:pt x="4201592" y="3189355"/>
                  </a:lnTo>
                  <a:lnTo>
                    <a:pt x="4138427" y="3154012"/>
                  </a:lnTo>
                  <a:lnTo>
                    <a:pt x="4114780" y="3124010"/>
                  </a:lnTo>
                  <a:lnTo>
                    <a:pt x="4097183" y="3086221"/>
                  </a:lnTo>
                  <a:lnTo>
                    <a:pt x="4086207" y="3040969"/>
                  </a:lnTo>
                  <a:lnTo>
                    <a:pt x="4082612" y="2991220"/>
                  </a:lnTo>
                  <a:lnTo>
                    <a:pt x="4082489" y="2987401"/>
                  </a:lnTo>
                  <a:lnTo>
                    <a:pt x="4085137" y="2941337"/>
                  </a:lnTo>
                  <a:lnTo>
                    <a:pt x="4093036" y="2893081"/>
                  </a:lnTo>
                  <a:lnTo>
                    <a:pt x="4105746" y="2844395"/>
                  </a:lnTo>
                  <a:lnTo>
                    <a:pt x="4122898" y="2795860"/>
                  </a:lnTo>
                  <a:lnTo>
                    <a:pt x="4144120" y="2748058"/>
                  </a:lnTo>
                  <a:lnTo>
                    <a:pt x="4169039" y="2701572"/>
                  </a:lnTo>
                  <a:lnTo>
                    <a:pt x="4197286" y="2656984"/>
                  </a:lnTo>
                  <a:lnTo>
                    <a:pt x="4228489" y="2614876"/>
                  </a:lnTo>
                  <a:lnTo>
                    <a:pt x="4262277" y="2575831"/>
                  </a:lnTo>
                  <a:lnTo>
                    <a:pt x="4298279" y="2540430"/>
                  </a:lnTo>
                  <a:lnTo>
                    <a:pt x="4336122" y="2509256"/>
                  </a:lnTo>
                  <a:lnTo>
                    <a:pt x="4375437" y="2482891"/>
                  </a:lnTo>
                  <a:lnTo>
                    <a:pt x="4415591" y="2464097"/>
                  </a:lnTo>
                  <a:lnTo>
                    <a:pt x="4453146" y="2451369"/>
                  </a:lnTo>
                  <a:lnTo>
                    <a:pt x="4521945" y="2444602"/>
                  </a:lnTo>
                  <a:lnTo>
                    <a:pt x="4491018" y="2486711"/>
                  </a:lnTo>
                  <a:lnTo>
                    <a:pt x="4462860" y="2531434"/>
                  </a:lnTo>
                  <a:lnTo>
                    <a:pt x="4437887" y="2578170"/>
                  </a:lnTo>
                  <a:lnTo>
                    <a:pt x="4416519" y="2626313"/>
                  </a:lnTo>
                  <a:lnTo>
                    <a:pt x="4399172" y="2675261"/>
                  </a:lnTo>
                  <a:lnTo>
                    <a:pt x="4386265" y="2724410"/>
                  </a:lnTo>
                  <a:lnTo>
                    <a:pt x="4378214" y="2773156"/>
                  </a:lnTo>
                  <a:lnTo>
                    <a:pt x="4375437" y="2820897"/>
                  </a:lnTo>
                  <a:lnTo>
                    <a:pt x="4380332" y="2879230"/>
                  </a:lnTo>
                  <a:lnTo>
                    <a:pt x="4394356" y="2928431"/>
                  </a:lnTo>
                  <a:lnTo>
                    <a:pt x="4416519" y="2967949"/>
                  </a:lnTo>
                  <a:lnTo>
                    <a:pt x="4445831" y="2997235"/>
                  </a:lnTo>
                  <a:lnTo>
                    <a:pt x="4481304" y="3015738"/>
                  </a:lnTo>
                  <a:lnTo>
                    <a:pt x="4521945" y="3022908"/>
                  </a:lnTo>
                  <a:lnTo>
                    <a:pt x="4487917" y="3060579"/>
                  </a:lnTo>
                  <a:lnTo>
                    <a:pt x="4451661" y="3095526"/>
                  </a:lnTo>
                  <a:lnTo>
                    <a:pt x="4413920" y="3126513"/>
                  </a:lnTo>
                  <a:lnTo>
                    <a:pt x="4375437" y="3152301"/>
                  </a:lnTo>
                  <a:lnTo>
                    <a:pt x="4327462" y="3175844"/>
                  </a:lnTo>
                  <a:lnTo>
                    <a:pt x="4282116" y="3189650"/>
                  </a:lnTo>
                  <a:lnTo>
                    <a:pt x="4239969" y="3194046"/>
                  </a:lnTo>
                  <a:close/>
                </a:path>
              </a:pathLst>
            </a:custGeom>
            <a:solidFill>
              <a:srgbClr val="F0ABC1"/>
            </a:solidFill>
          </p:spPr>
          <p:txBody>
            <a:bodyPr wrap="square" lIns="0" tIns="0" rIns="0" bIns="0" rtlCol="0"/>
            <a:lstStyle/>
            <a:p>
              <a:endParaRPr/>
            </a:p>
          </p:txBody>
        </p:sp>
        <p:sp>
          <p:nvSpPr>
            <p:cNvPr id="8" name="object 8"/>
            <p:cNvSpPr/>
            <p:nvPr/>
          </p:nvSpPr>
          <p:spPr>
            <a:xfrm>
              <a:off x="12756369" y="6"/>
              <a:ext cx="5430520" cy="4582795"/>
            </a:xfrm>
            <a:custGeom>
              <a:avLst/>
              <a:gdLst/>
              <a:ahLst/>
              <a:cxnLst/>
              <a:rect l="l" t="t" r="r" b="b"/>
              <a:pathLst>
                <a:path w="5430519" h="4582795">
                  <a:moveTo>
                    <a:pt x="189321" y="4582636"/>
                  </a:moveTo>
                  <a:lnTo>
                    <a:pt x="120516" y="4568864"/>
                  </a:lnTo>
                  <a:lnTo>
                    <a:pt x="64543" y="4526705"/>
                  </a:lnTo>
                  <a:lnTo>
                    <a:pt x="42285" y="4495668"/>
                  </a:lnTo>
                  <a:lnTo>
                    <a:pt x="24335" y="4458359"/>
                  </a:lnTo>
                  <a:lnTo>
                    <a:pt x="11060" y="4415054"/>
                  </a:lnTo>
                  <a:lnTo>
                    <a:pt x="2826" y="4366028"/>
                  </a:lnTo>
                  <a:lnTo>
                    <a:pt x="0" y="4311555"/>
                  </a:lnTo>
                  <a:lnTo>
                    <a:pt x="0" y="1987766"/>
                  </a:lnTo>
                  <a:lnTo>
                    <a:pt x="2064" y="1938347"/>
                  </a:lnTo>
                  <a:lnTo>
                    <a:pt x="8107" y="1888275"/>
                  </a:lnTo>
                  <a:lnTo>
                    <a:pt x="17909" y="1837990"/>
                  </a:lnTo>
                  <a:lnTo>
                    <a:pt x="31246" y="1787930"/>
                  </a:lnTo>
                  <a:lnTo>
                    <a:pt x="47896" y="1738534"/>
                  </a:lnTo>
                  <a:lnTo>
                    <a:pt x="67637" y="1690240"/>
                  </a:lnTo>
                  <a:lnTo>
                    <a:pt x="90247" y="1643489"/>
                  </a:lnTo>
                  <a:lnTo>
                    <a:pt x="115503" y="1598718"/>
                  </a:lnTo>
                  <a:lnTo>
                    <a:pt x="143184" y="1556366"/>
                  </a:lnTo>
                  <a:lnTo>
                    <a:pt x="173067" y="1516872"/>
                  </a:lnTo>
                  <a:lnTo>
                    <a:pt x="204929" y="1480676"/>
                  </a:lnTo>
                  <a:lnTo>
                    <a:pt x="238550" y="1448215"/>
                  </a:lnTo>
                  <a:lnTo>
                    <a:pt x="273705" y="1419929"/>
                  </a:lnTo>
                  <a:lnTo>
                    <a:pt x="310174" y="1396256"/>
                  </a:lnTo>
                  <a:lnTo>
                    <a:pt x="2728513" y="0"/>
                  </a:lnTo>
                  <a:lnTo>
                    <a:pt x="3734829" y="0"/>
                  </a:lnTo>
                  <a:lnTo>
                    <a:pt x="789294" y="1702573"/>
                  </a:lnTo>
                  <a:lnTo>
                    <a:pt x="752633" y="1726421"/>
                  </a:lnTo>
                  <a:lnTo>
                    <a:pt x="717218" y="1754418"/>
                  </a:lnTo>
                  <a:lnTo>
                    <a:pt x="683238" y="1786209"/>
                  </a:lnTo>
                  <a:lnTo>
                    <a:pt x="650885" y="1821436"/>
                  </a:lnTo>
                  <a:lnTo>
                    <a:pt x="620348" y="1859742"/>
                  </a:lnTo>
                  <a:lnTo>
                    <a:pt x="591817" y="1900771"/>
                  </a:lnTo>
                  <a:lnTo>
                    <a:pt x="565483" y="1944167"/>
                  </a:lnTo>
                  <a:lnTo>
                    <a:pt x="541535" y="1989572"/>
                  </a:lnTo>
                  <a:lnTo>
                    <a:pt x="520163" y="2036629"/>
                  </a:lnTo>
                  <a:lnTo>
                    <a:pt x="501558" y="2084981"/>
                  </a:lnTo>
                  <a:lnTo>
                    <a:pt x="485909" y="2134273"/>
                  </a:lnTo>
                  <a:lnTo>
                    <a:pt x="473407" y="2184147"/>
                  </a:lnTo>
                  <a:lnTo>
                    <a:pt x="464242" y="2234246"/>
                  </a:lnTo>
                  <a:lnTo>
                    <a:pt x="458603" y="2284214"/>
                  </a:lnTo>
                  <a:lnTo>
                    <a:pt x="456682" y="2333693"/>
                  </a:lnTo>
                  <a:lnTo>
                    <a:pt x="456682" y="4463393"/>
                  </a:lnTo>
                  <a:lnTo>
                    <a:pt x="310174" y="4545254"/>
                  </a:lnTo>
                  <a:lnTo>
                    <a:pt x="268026" y="4565820"/>
                  </a:lnTo>
                  <a:lnTo>
                    <a:pt x="227620" y="4578189"/>
                  </a:lnTo>
                  <a:lnTo>
                    <a:pt x="189321" y="4582636"/>
                  </a:lnTo>
                  <a:close/>
                </a:path>
                <a:path w="5430519" h="4582795">
                  <a:moveTo>
                    <a:pt x="5283522" y="3029510"/>
                  </a:moveTo>
                  <a:lnTo>
                    <a:pt x="5242880" y="3019656"/>
                  </a:lnTo>
                  <a:lnTo>
                    <a:pt x="5207408" y="2999533"/>
                  </a:lnTo>
                  <a:lnTo>
                    <a:pt x="5178095" y="2969434"/>
                  </a:lnTo>
                  <a:lnTo>
                    <a:pt x="5155932" y="2929653"/>
                  </a:lnTo>
                  <a:lnTo>
                    <a:pt x="5141908" y="2880483"/>
                  </a:lnTo>
                  <a:lnTo>
                    <a:pt x="5137014" y="2822217"/>
                  </a:lnTo>
                  <a:lnTo>
                    <a:pt x="5139790" y="2774476"/>
                  </a:lnTo>
                  <a:lnTo>
                    <a:pt x="5147841" y="2725730"/>
                  </a:lnTo>
                  <a:lnTo>
                    <a:pt x="5160748" y="2676581"/>
                  </a:lnTo>
                  <a:lnTo>
                    <a:pt x="5178095" y="2627633"/>
                  </a:lnTo>
                  <a:lnTo>
                    <a:pt x="5199464" y="2579490"/>
                  </a:lnTo>
                  <a:lnTo>
                    <a:pt x="5224436" y="2532755"/>
                  </a:lnTo>
                  <a:lnTo>
                    <a:pt x="5252594" y="2488031"/>
                  </a:lnTo>
                  <a:lnTo>
                    <a:pt x="5283522" y="2445922"/>
                  </a:lnTo>
                  <a:lnTo>
                    <a:pt x="5324163" y="2455776"/>
                  </a:lnTo>
                  <a:lnTo>
                    <a:pt x="5359635" y="2475898"/>
                  </a:lnTo>
                  <a:lnTo>
                    <a:pt x="5388948" y="2505997"/>
                  </a:lnTo>
                  <a:lnTo>
                    <a:pt x="5411111" y="2545778"/>
                  </a:lnTo>
                  <a:lnTo>
                    <a:pt x="5425135" y="2594949"/>
                  </a:lnTo>
                  <a:lnTo>
                    <a:pt x="5430029" y="2653214"/>
                  </a:lnTo>
                  <a:lnTo>
                    <a:pt x="5427307" y="2700955"/>
                  </a:lnTo>
                  <a:lnTo>
                    <a:pt x="5419388" y="2749702"/>
                  </a:lnTo>
                  <a:lnTo>
                    <a:pt x="5406643" y="2798851"/>
                  </a:lnTo>
                  <a:lnTo>
                    <a:pt x="5389443" y="2847799"/>
                  </a:lnTo>
                  <a:lnTo>
                    <a:pt x="5368160" y="2895942"/>
                  </a:lnTo>
                  <a:lnTo>
                    <a:pt x="5343164" y="2942677"/>
                  </a:lnTo>
                  <a:lnTo>
                    <a:pt x="5314828" y="2987401"/>
                  </a:lnTo>
                  <a:lnTo>
                    <a:pt x="5283522" y="3029510"/>
                  </a:lnTo>
                  <a:close/>
                </a:path>
              </a:pathLst>
            </a:custGeom>
            <a:solidFill>
              <a:srgbClr val="F6B4A6"/>
            </a:solidFill>
          </p:spPr>
          <p:txBody>
            <a:bodyPr wrap="square" lIns="0" tIns="0" rIns="0" bIns="0" rtlCol="0"/>
            <a:lstStyle/>
            <a:p>
              <a:endParaRPr/>
            </a:p>
          </p:txBody>
        </p:sp>
        <p:sp>
          <p:nvSpPr>
            <p:cNvPr id="9" name="object 9"/>
            <p:cNvSpPr/>
            <p:nvPr/>
          </p:nvSpPr>
          <p:spPr>
            <a:xfrm>
              <a:off x="14693963" y="2107932"/>
              <a:ext cx="2030095" cy="2419350"/>
            </a:xfrm>
            <a:custGeom>
              <a:avLst/>
              <a:gdLst/>
              <a:ahLst/>
              <a:cxnLst/>
              <a:rect l="l" t="t" r="r" b="b"/>
              <a:pathLst>
                <a:path w="2030094" h="2419350">
                  <a:moveTo>
                    <a:pt x="298297" y="454190"/>
                  </a:moveTo>
                  <a:lnTo>
                    <a:pt x="254736" y="480593"/>
                  </a:lnTo>
                  <a:lnTo>
                    <a:pt x="216674" y="505714"/>
                  </a:lnTo>
                  <a:lnTo>
                    <a:pt x="180492" y="535965"/>
                  </a:lnTo>
                  <a:lnTo>
                    <a:pt x="146545" y="570611"/>
                  </a:lnTo>
                  <a:lnTo>
                    <a:pt x="115214" y="608965"/>
                  </a:lnTo>
                  <a:lnTo>
                    <a:pt x="86855" y="650303"/>
                  </a:lnTo>
                  <a:lnTo>
                    <a:pt x="61849" y="693940"/>
                  </a:lnTo>
                  <a:lnTo>
                    <a:pt x="40563" y="739152"/>
                  </a:lnTo>
                  <a:lnTo>
                    <a:pt x="23368" y="785228"/>
                  </a:lnTo>
                  <a:lnTo>
                    <a:pt x="10629" y="831469"/>
                  </a:lnTo>
                  <a:lnTo>
                    <a:pt x="2717" y="877150"/>
                  </a:lnTo>
                  <a:lnTo>
                    <a:pt x="0" y="921588"/>
                  </a:lnTo>
                  <a:lnTo>
                    <a:pt x="4216" y="972426"/>
                  </a:lnTo>
                  <a:lnTo>
                    <a:pt x="16332" y="1015542"/>
                  </a:lnTo>
                  <a:lnTo>
                    <a:pt x="35534" y="1050544"/>
                  </a:lnTo>
                  <a:lnTo>
                    <a:pt x="92024" y="1094613"/>
                  </a:lnTo>
                  <a:lnTo>
                    <a:pt x="127685" y="1102918"/>
                  </a:lnTo>
                  <a:lnTo>
                    <a:pt x="167233" y="1101534"/>
                  </a:lnTo>
                  <a:lnTo>
                    <a:pt x="209854" y="1090066"/>
                  </a:lnTo>
                  <a:lnTo>
                    <a:pt x="254736" y="1068146"/>
                  </a:lnTo>
                  <a:lnTo>
                    <a:pt x="298297" y="1041742"/>
                  </a:lnTo>
                  <a:lnTo>
                    <a:pt x="298297" y="946670"/>
                  </a:lnTo>
                  <a:lnTo>
                    <a:pt x="254736" y="973086"/>
                  </a:lnTo>
                  <a:lnTo>
                    <a:pt x="207264" y="993254"/>
                  </a:lnTo>
                  <a:lnTo>
                    <a:pt x="164884" y="997585"/>
                  </a:lnTo>
                  <a:lnTo>
                    <a:pt x="101727" y="962228"/>
                  </a:lnTo>
                  <a:lnTo>
                    <a:pt x="84099" y="924306"/>
                  </a:lnTo>
                  <a:lnTo>
                    <a:pt x="77876" y="874052"/>
                  </a:lnTo>
                  <a:lnTo>
                    <a:pt x="82677" y="824953"/>
                  </a:lnTo>
                  <a:lnTo>
                    <a:pt x="96316" y="774966"/>
                  </a:lnTo>
                  <a:lnTo>
                    <a:pt x="117563" y="725817"/>
                  </a:lnTo>
                  <a:lnTo>
                    <a:pt x="145224" y="679208"/>
                  </a:lnTo>
                  <a:lnTo>
                    <a:pt x="178117" y="636841"/>
                  </a:lnTo>
                  <a:lnTo>
                    <a:pt x="215023" y="600430"/>
                  </a:lnTo>
                  <a:lnTo>
                    <a:pt x="254736" y="571703"/>
                  </a:lnTo>
                  <a:lnTo>
                    <a:pt x="298297" y="545299"/>
                  </a:lnTo>
                  <a:lnTo>
                    <a:pt x="298297" y="454190"/>
                  </a:lnTo>
                  <a:close/>
                </a:path>
                <a:path w="2030094" h="2419350">
                  <a:moveTo>
                    <a:pt x="691616" y="224447"/>
                  </a:moveTo>
                  <a:lnTo>
                    <a:pt x="648068" y="250863"/>
                  </a:lnTo>
                  <a:lnTo>
                    <a:pt x="610006" y="275983"/>
                  </a:lnTo>
                  <a:lnTo>
                    <a:pt x="573811" y="306222"/>
                  </a:lnTo>
                  <a:lnTo>
                    <a:pt x="539864" y="340868"/>
                  </a:lnTo>
                  <a:lnTo>
                    <a:pt x="508533" y="379222"/>
                  </a:lnTo>
                  <a:lnTo>
                    <a:pt x="480187" y="420573"/>
                  </a:lnTo>
                  <a:lnTo>
                    <a:pt x="455180" y="464197"/>
                  </a:lnTo>
                  <a:lnTo>
                    <a:pt x="433895" y="509409"/>
                  </a:lnTo>
                  <a:lnTo>
                    <a:pt x="416699" y="555485"/>
                  </a:lnTo>
                  <a:lnTo>
                    <a:pt x="403961" y="601726"/>
                  </a:lnTo>
                  <a:lnTo>
                    <a:pt x="396049" y="647420"/>
                  </a:lnTo>
                  <a:lnTo>
                    <a:pt x="393331" y="691857"/>
                  </a:lnTo>
                  <a:lnTo>
                    <a:pt x="397497" y="742696"/>
                  </a:lnTo>
                  <a:lnTo>
                    <a:pt x="409511" y="785812"/>
                  </a:lnTo>
                  <a:lnTo>
                    <a:pt x="428574" y="820801"/>
                  </a:lnTo>
                  <a:lnTo>
                    <a:pt x="484809" y="864882"/>
                  </a:lnTo>
                  <a:lnTo>
                    <a:pt x="520433" y="873175"/>
                  </a:lnTo>
                  <a:lnTo>
                    <a:pt x="560031" y="871791"/>
                  </a:lnTo>
                  <a:lnTo>
                    <a:pt x="602830" y="860336"/>
                  </a:lnTo>
                  <a:lnTo>
                    <a:pt x="648068" y="838403"/>
                  </a:lnTo>
                  <a:lnTo>
                    <a:pt x="691616" y="811999"/>
                  </a:lnTo>
                  <a:lnTo>
                    <a:pt x="691616" y="716940"/>
                  </a:lnTo>
                  <a:lnTo>
                    <a:pt x="648068" y="743343"/>
                  </a:lnTo>
                  <a:lnTo>
                    <a:pt x="600595" y="763511"/>
                  </a:lnTo>
                  <a:lnTo>
                    <a:pt x="558215" y="767842"/>
                  </a:lnTo>
                  <a:lnTo>
                    <a:pt x="495058" y="732485"/>
                  </a:lnTo>
                  <a:lnTo>
                    <a:pt x="477431" y="694563"/>
                  </a:lnTo>
                  <a:lnTo>
                    <a:pt x="471195" y="644321"/>
                  </a:lnTo>
                  <a:lnTo>
                    <a:pt x="476008" y="595210"/>
                  </a:lnTo>
                  <a:lnTo>
                    <a:pt x="489635" y="545223"/>
                  </a:lnTo>
                  <a:lnTo>
                    <a:pt x="510895" y="496074"/>
                  </a:lnTo>
                  <a:lnTo>
                    <a:pt x="538556" y="449465"/>
                  </a:lnTo>
                  <a:lnTo>
                    <a:pt x="571436" y="407098"/>
                  </a:lnTo>
                  <a:lnTo>
                    <a:pt x="608342" y="370700"/>
                  </a:lnTo>
                  <a:lnTo>
                    <a:pt x="648068" y="341960"/>
                  </a:lnTo>
                  <a:lnTo>
                    <a:pt x="691616" y="315556"/>
                  </a:lnTo>
                  <a:lnTo>
                    <a:pt x="691616" y="224447"/>
                  </a:lnTo>
                  <a:close/>
                </a:path>
                <a:path w="2030094" h="2419350">
                  <a:moveTo>
                    <a:pt x="1088910" y="0"/>
                  </a:moveTo>
                  <a:lnTo>
                    <a:pt x="1045349" y="26403"/>
                  </a:lnTo>
                  <a:lnTo>
                    <a:pt x="1007287" y="51523"/>
                  </a:lnTo>
                  <a:lnTo>
                    <a:pt x="971105" y="81762"/>
                  </a:lnTo>
                  <a:lnTo>
                    <a:pt x="937158" y="116408"/>
                  </a:lnTo>
                  <a:lnTo>
                    <a:pt x="905827" y="154762"/>
                  </a:lnTo>
                  <a:lnTo>
                    <a:pt x="877468" y="196113"/>
                  </a:lnTo>
                  <a:lnTo>
                    <a:pt x="852462" y="239737"/>
                  </a:lnTo>
                  <a:lnTo>
                    <a:pt x="831189" y="284949"/>
                  </a:lnTo>
                  <a:lnTo>
                    <a:pt x="813993" y="331025"/>
                  </a:lnTo>
                  <a:lnTo>
                    <a:pt x="801243" y="377266"/>
                  </a:lnTo>
                  <a:lnTo>
                    <a:pt x="793330" y="422960"/>
                  </a:lnTo>
                  <a:lnTo>
                    <a:pt x="790613" y="467398"/>
                  </a:lnTo>
                  <a:lnTo>
                    <a:pt x="794791" y="518236"/>
                  </a:lnTo>
                  <a:lnTo>
                    <a:pt x="806792" y="561352"/>
                  </a:lnTo>
                  <a:lnTo>
                    <a:pt x="825855" y="596341"/>
                  </a:lnTo>
                  <a:lnTo>
                    <a:pt x="882091" y="640422"/>
                  </a:lnTo>
                  <a:lnTo>
                    <a:pt x="917714" y="648716"/>
                  </a:lnTo>
                  <a:lnTo>
                    <a:pt x="957313" y="647331"/>
                  </a:lnTo>
                  <a:lnTo>
                    <a:pt x="1000112" y="635876"/>
                  </a:lnTo>
                  <a:lnTo>
                    <a:pt x="1045349" y="613956"/>
                  </a:lnTo>
                  <a:lnTo>
                    <a:pt x="1088910" y="587540"/>
                  </a:lnTo>
                  <a:lnTo>
                    <a:pt x="1088910" y="492480"/>
                  </a:lnTo>
                  <a:lnTo>
                    <a:pt x="1045349" y="518883"/>
                  </a:lnTo>
                  <a:lnTo>
                    <a:pt x="997877" y="539064"/>
                  </a:lnTo>
                  <a:lnTo>
                    <a:pt x="955497" y="543382"/>
                  </a:lnTo>
                  <a:lnTo>
                    <a:pt x="892340" y="508025"/>
                  </a:lnTo>
                  <a:lnTo>
                    <a:pt x="874712" y="470103"/>
                  </a:lnTo>
                  <a:lnTo>
                    <a:pt x="868489" y="419862"/>
                  </a:lnTo>
                  <a:lnTo>
                    <a:pt x="873302" y="370751"/>
                  </a:lnTo>
                  <a:lnTo>
                    <a:pt x="886929" y="320776"/>
                  </a:lnTo>
                  <a:lnTo>
                    <a:pt x="908177" y="271614"/>
                  </a:lnTo>
                  <a:lnTo>
                    <a:pt x="935850" y="225005"/>
                  </a:lnTo>
                  <a:lnTo>
                    <a:pt x="968730" y="182651"/>
                  </a:lnTo>
                  <a:lnTo>
                    <a:pt x="1005636" y="146240"/>
                  </a:lnTo>
                  <a:lnTo>
                    <a:pt x="1045349" y="117500"/>
                  </a:lnTo>
                  <a:lnTo>
                    <a:pt x="1088910" y="91097"/>
                  </a:lnTo>
                  <a:lnTo>
                    <a:pt x="1088910" y="0"/>
                  </a:lnTo>
                  <a:close/>
                </a:path>
                <a:path w="2030094" h="2419350">
                  <a:moveTo>
                    <a:pt x="2029993" y="1153972"/>
                  </a:moveTo>
                  <a:lnTo>
                    <a:pt x="5283" y="2323782"/>
                  </a:lnTo>
                  <a:lnTo>
                    <a:pt x="5283" y="2418854"/>
                  </a:lnTo>
                  <a:lnTo>
                    <a:pt x="2029993" y="1249032"/>
                  </a:lnTo>
                  <a:lnTo>
                    <a:pt x="2029993" y="1153972"/>
                  </a:lnTo>
                  <a:close/>
                </a:path>
              </a:pathLst>
            </a:custGeom>
            <a:solidFill>
              <a:srgbClr val="2A4A81"/>
            </a:solidFill>
          </p:spPr>
          <p:txBody>
            <a:bodyPr wrap="square" lIns="0" tIns="0" rIns="0" bIns="0" rtlCol="0"/>
            <a:lstStyle/>
            <a:p>
              <a:endParaRPr/>
            </a:p>
          </p:txBody>
        </p:sp>
        <p:pic>
          <p:nvPicPr>
            <p:cNvPr id="10" name="object 10"/>
            <p:cNvPicPr/>
            <p:nvPr/>
          </p:nvPicPr>
          <p:blipFill>
            <a:blip r:embed="rId2" cstate="print"/>
            <a:stretch>
              <a:fillRect/>
            </a:stretch>
          </p:blipFill>
          <p:spPr>
            <a:xfrm>
              <a:off x="12444875" y="6"/>
              <a:ext cx="5843123" cy="5511799"/>
            </a:xfrm>
            <a:prstGeom prst="rect">
              <a:avLst/>
            </a:prstGeom>
          </p:spPr>
        </p:pic>
      </p:grpSp>
      <p:sp>
        <p:nvSpPr>
          <p:cNvPr id="11" name="object 11"/>
          <p:cNvSpPr txBox="1"/>
          <p:nvPr/>
        </p:nvSpPr>
        <p:spPr>
          <a:xfrm>
            <a:off x="990600" y="5448300"/>
            <a:ext cx="8627477" cy="3029034"/>
          </a:xfrm>
          <a:prstGeom prst="rect">
            <a:avLst/>
          </a:prstGeom>
        </p:spPr>
        <p:txBody>
          <a:bodyPr vert="horz" wrap="square" lIns="0" tIns="12700" rIns="0" bIns="0" rtlCol="0">
            <a:spAutoFit/>
          </a:bodyPr>
          <a:lstStyle/>
          <a:p>
            <a:pPr algn="just"/>
            <a:r>
              <a:rPr lang="en-US" sz="2800" dirty="0" err="1" smtClean="0">
                <a:latin typeface="Times New Roman" pitchFamily="18" charset="0"/>
                <a:cs typeface="Times New Roman" pitchFamily="18" charset="0"/>
              </a:rPr>
              <a:t>Dalam</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skala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nasional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sebagai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konsepsi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kenegaraan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ada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istilah</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ketahanan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nasional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Selanjutnya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berdasar</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aspek-aspeknya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ada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ketahanan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nasional</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bidang</a:t>
            </a:r>
            <a:r>
              <a:rPr lang="en-US" sz="2800" dirty="0" smtClean="0">
                <a:latin typeface="Times New Roman" pitchFamily="18" charset="0"/>
                <a:cs typeface="Times New Roman" pitchFamily="18" charset="0"/>
              </a:rPr>
              <a:t> </a:t>
            </a:r>
            <a:r>
              <a:rPr lang="fi-FI" sz="2800" dirty="0" smtClean="0">
                <a:latin typeface="Times New Roman" pitchFamily="18" charset="0"/>
                <a:cs typeface="Times New Roman" pitchFamily="18" charset="0"/>
              </a:rPr>
              <a:t>politik</a:t>
            </a:r>
            <a:r>
              <a:rPr lang="fi-FI" sz="2800" dirty="0">
                <a:latin typeface="Times New Roman" pitchFamily="18" charset="0"/>
                <a:cs typeface="Times New Roman" pitchFamily="18" charset="0"/>
              </a:rPr>
              <a:t>, sosial, ekonomi, budaya, pertahanan keamanan. Dari situ kita </a:t>
            </a:r>
            <a:r>
              <a:rPr lang="fi-FI" sz="2800" dirty="0" smtClean="0">
                <a:latin typeface="Times New Roman" pitchFamily="18" charset="0"/>
                <a:cs typeface="Times New Roman" pitchFamily="18" charset="0"/>
              </a:rPr>
              <a:t>mengenal istilah </a:t>
            </a:r>
            <a:r>
              <a:rPr lang="fi-FI" sz="2800" dirty="0">
                <a:latin typeface="Times New Roman" pitchFamily="18" charset="0"/>
                <a:cs typeface="Times New Roman" pitchFamily="18" charset="0"/>
              </a:rPr>
              <a:t>ketahanan politik, ketahanan budaya, ketahanan sosial, ketahanan </a:t>
            </a:r>
            <a:r>
              <a:rPr lang="fi-FI" sz="2800" dirty="0" smtClean="0">
                <a:latin typeface="Times New Roman" pitchFamily="18" charset="0"/>
                <a:cs typeface="Times New Roman" pitchFamily="18" charset="0"/>
              </a:rPr>
              <a:t>ekonomi </a:t>
            </a:r>
            <a:r>
              <a:rPr lang="en-US" sz="2800" dirty="0" err="1" smtClean="0">
                <a:latin typeface="Times New Roman" pitchFamily="18" charset="0"/>
                <a:cs typeface="Times New Roman" pitchFamily="18" charset="0"/>
              </a:rPr>
              <a:t>dan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ketahanan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keamanan</a:t>
            </a:r>
            <a:r>
              <a:rPr lang="en-US" sz="2800" dirty="0">
                <a:latin typeface="Times New Roman" pitchFamily="18" charset="0"/>
                <a:cs typeface="Times New Roman" pitchFamily="18" charset="0"/>
              </a:rPr>
              <a:t>.</a:t>
            </a:r>
            <a:endParaRPr sz="2800">
              <a:latin typeface="Times New Roman" pitchFamily="18" charset="0"/>
              <a:cs typeface="Times New Roman" pitchFamily="18" charset="0"/>
            </a:endParaRPr>
          </a:p>
        </p:txBody>
      </p:sp>
      <p:sp>
        <p:nvSpPr>
          <p:cNvPr id="12" name="object 12"/>
          <p:cNvSpPr txBox="1"/>
          <p:nvPr/>
        </p:nvSpPr>
        <p:spPr>
          <a:xfrm>
            <a:off x="10058400" y="5524500"/>
            <a:ext cx="8229601" cy="3890809"/>
          </a:xfrm>
          <a:prstGeom prst="rect">
            <a:avLst/>
          </a:prstGeom>
        </p:spPr>
        <p:txBody>
          <a:bodyPr vert="horz" wrap="square" lIns="0" tIns="12700" rIns="0" bIns="0" rtlCol="0">
            <a:spAutoFit/>
          </a:bodyPr>
          <a:lstStyle/>
          <a:p>
            <a:pPr algn="just"/>
            <a:r>
              <a:rPr lang="en-US" sz="2800" dirty="0" err="1" smtClean="0">
                <a:latin typeface="Times New Roman" pitchFamily="18" charset="0"/>
                <a:cs typeface="Times New Roman" pitchFamily="18" charset="0"/>
              </a:rPr>
              <a:t>Konsep</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ketahanan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nasional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berlapis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artinya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ketahanan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nasional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sebagai</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kondisi</a:t>
            </a:r>
            <a:r>
              <a:rPr lang="en-US" sz="2800" dirty="0" smtClean="0">
                <a:latin typeface="Times New Roman" pitchFamily="18" charset="0"/>
                <a:cs typeface="Times New Roman" pitchFamily="18" charset="0"/>
              </a:rPr>
              <a:t> yang </a:t>
            </a:r>
            <a:r>
              <a:rPr lang="en-US" sz="2800" dirty="0" err="1">
                <a:latin typeface="Times New Roman" pitchFamily="18" charset="0"/>
                <a:cs typeface="Times New Roman" pitchFamily="18" charset="0"/>
              </a:rPr>
              <a:t>kokoh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tangguh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dari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sebuah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bangsa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tentu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tidak</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terwujud</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jika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tidak</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dimulai</a:t>
            </a:r>
            <a:r>
              <a:rPr lang="en-US" sz="2800" dirty="0" smtClean="0">
                <a:latin typeface="Times New Roman" pitchFamily="18" charset="0"/>
                <a:cs typeface="Times New Roman" pitchFamily="18" charset="0"/>
              </a:rPr>
              <a:t> </a:t>
            </a:r>
            <a:r>
              <a:rPr lang="fi-FI" sz="2800" dirty="0" smtClean="0">
                <a:latin typeface="Times New Roman" pitchFamily="18" charset="0"/>
                <a:cs typeface="Times New Roman" pitchFamily="18" charset="0"/>
              </a:rPr>
              <a:t>dari </a:t>
            </a:r>
            <a:r>
              <a:rPr lang="fi-FI" sz="2800" dirty="0">
                <a:latin typeface="Times New Roman" pitchFamily="18" charset="0"/>
                <a:cs typeface="Times New Roman" pitchFamily="18" charset="0"/>
              </a:rPr>
              <a:t>ketahanan pada lapisan-lapisan di bawahnya. Terwujudnya ketahanan </a:t>
            </a:r>
            <a:r>
              <a:rPr lang="fi-FI" sz="2800" dirty="0" smtClean="0">
                <a:latin typeface="Times New Roman" pitchFamily="18" charset="0"/>
                <a:cs typeface="Times New Roman" pitchFamily="18" charset="0"/>
              </a:rPr>
              <a:t>pada </a:t>
            </a:r>
            <a:r>
              <a:rPr lang="en-US" sz="2800" dirty="0" err="1" smtClean="0">
                <a:latin typeface="Times New Roman" pitchFamily="18" charset="0"/>
                <a:cs typeface="Times New Roman" pitchFamily="18" charset="0"/>
              </a:rPr>
              <a:t>tingkat</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nasional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ketahanan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nasional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bermula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dari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adanya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ketahanan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diri</a:t>
            </a: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individu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berlanjut</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pada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ketahanan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keluarga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ketahanan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wilayah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ketahanan</a:t>
            </a:r>
            <a:r>
              <a:rPr lang="en-US" sz="2800" dirty="0">
                <a:latin typeface="Times New Roman" pitchFamily="18" charset="0"/>
                <a:cs typeface="Times New Roman" pitchFamily="18" charset="0"/>
              </a:rPr>
              <a:t> regional </a:t>
            </a:r>
            <a:r>
              <a:rPr lang="en-US" sz="2800" dirty="0" err="1" smtClean="0">
                <a:latin typeface="Times New Roman" pitchFamily="18" charset="0"/>
                <a:cs typeface="Times New Roman" pitchFamily="18" charset="0"/>
              </a:rPr>
              <a:t>lalu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berpuncak</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pada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ketahanan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nasional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Basrie</a:t>
            </a:r>
            <a:r>
              <a:rPr lang="en-US" sz="2800" dirty="0">
                <a:latin typeface="Times New Roman" pitchFamily="18" charset="0"/>
                <a:cs typeface="Times New Roman" pitchFamily="18" charset="0"/>
              </a:rPr>
              <a:t>, 2002).</a:t>
            </a:r>
            <a:endParaRPr sz="2800">
              <a:latin typeface="Times New Roman" pitchFamily="18" charset="0"/>
              <a:cs typeface="Times New Roman" pitchFamily="18" charset="0"/>
            </a:endParaRPr>
          </a:p>
        </p:txBody>
      </p:sp>
      <p:sp>
        <p:nvSpPr>
          <p:cNvPr id="15" name="object 15"/>
          <p:cNvSpPr txBox="1"/>
          <p:nvPr/>
        </p:nvSpPr>
        <p:spPr>
          <a:xfrm>
            <a:off x="685800" y="2324100"/>
            <a:ext cx="8496032" cy="2598147"/>
          </a:xfrm>
          <a:prstGeom prst="rect">
            <a:avLst/>
          </a:prstGeom>
        </p:spPr>
        <p:txBody>
          <a:bodyPr vert="horz" wrap="square" lIns="0" tIns="12700" rIns="0" bIns="0" rtlCol="0">
            <a:spAutoFit/>
          </a:bodyPr>
          <a:lstStyle/>
          <a:p>
            <a:pPr algn="just"/>
            <a:r>
              <a:rPr lang="en-US" sz="2800" dirty="0" err="1" smtClean="0">
                <a:latin typeface="Times New Roman" pitchFamily="18" charset="0"/>
                <a:cs typeface="Times New Roman" pitchFamily="18" charset="0"/>
              </a:rPr>
              <a:t>Selain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tiga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wajah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atau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pengertian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ketahanan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nasional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ketahanan</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nasional</a:t>
            </a:r>
            <a:r>
              <a:rPr lang="en-US" sz="2800" dirty="0" smtClean="0">
                <a:latin typeface="Times New Roman" pitchFamily="18" charset="0"/>
                <a:cs typeface="Times New Roman" pitchFamily="18" charset="0"/>
              </a:rPr>
              <a:t> </a:t>
            </a:r>
            <a:r>
              <a:rPr lang="sv-SE" sz="2800" dirty="0" smtClean="0">
                <a:latin typeface="Times New Roman" pitchFamily="18" charset="0"/>
                <a:cs typeface="Times New Roman" pitchFamily="18" charset="0"/>
              </a:rPr>
              <a:t>Indonesia </a:t>
            </a:r>
            <a:r>
              <a:rPr lang="sv-SE" sz="2800" dirty="0">
                <a:latin typeface="Times New Roman" pitchFamily="18" charset="0"/>
                <a:cs typeface="Times New Roman" pitchFamily="18" charset="0"/>
              </a:rPr>
              <a:t>juga memiliki banyak dimensi dan konsep ketahanan berlapis. Oleh </a:t>
            </a:r>
            <a:r>
              <a:rPr lang="sv-SE" sz="2800" dirty="0" smtClean="0">
                <a:latin typeface="Times New Roman" pitchFamily="18" charset="0"/>
                <a:cs typeface="Times New Roman" pitchFamily="18" charset="0"/>
              </a:rPr>
              <a:t>karena </a:t>
            </a:r>
            <a:r>
              <a:rPr lang="en-US" sz="2800" dirty="0" err="1" smtClean="0">
                <a:latin typeface="Times New Roman" pitchFamily="18" charset="0"/>
                <a:cs typeface="Times New Roman" pitchFamily="18" charset="0"/>
              </a:rPr>
              <a:t>aspek-aspek</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baik</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alamiah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sosial</a:t>
            </a:r>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asta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gatra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mempengaruhi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kondisi</a:t>
            </a:r>
            <a:r>
              <a:rPr lang="en-US" sz="2800" i="1" dirty="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ketahanan</a:t>
            </a:r>
            <a:r>
              <a:rPr lang="en-US" sz="2800" i="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nasional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maka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dimensi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aspek</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atau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bidang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dari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ketahanan</a:t>
            </a:r>
            <a:r>
              <a:rPr lang="en-US" sz="2800" dirty="0">
                <a:latin typeface="Times New Roman" pitchFamily="18" charset="0"/>
                <a:cs typeface="Times New Roman" pitchFamily="18" charset="0"/>
              </a:rPr>
              <a:t> Indonesia </a:t>
            </a:r>
            <a:r>
              <a:rPr lang="en-US" sz="2800" dirty="0" err="1">
                <a:latin typeface="Times New Roman" pitchFamily="18" charset="0"/>
                <a:cs typeface="Times New Roman" pitchFamily="18" charset="0"/>
              </a:rPr>
              <a:t>juga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berkembang</a:t>
            </a:r>
            <a:r>
              <a:rPr lang="en-US" sz="2800" dirty="0" smtClean="0">
                <a:latin typeface="Times New Roman" pitchFamily="18" charset="0"/>
                <a:cs typeface="Times New Roman" pitchFamily="18" charset="0"/>
              </a:rPr>
              <a:t>.</a:t>
            </a:r>
            <a:endParaRPr sz="280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1"/>
            <a:ext cx="15961360" cy="3459922"/>
          </a:xfrm>
          <a:prstGeom prst="rect">
            <a:avLst/>
          </a:prstGeom>
        </p:spPr>
        <p:txBody>
          <a:bodyPr vert="horz" wrap="square" lIns="0" tIns="12700" rIns="0" bIns="0" rtlCol="0">
            <a:spAutoFit/>
          </a:bodyPr>
          <a:lstStyle/>
          <a:p>
            <a:pPr algn="l"/>
            <a:r>
              <a:rPr lang="en-US" sz="2800" b="0" dirty="0" err="1" smtClean="0">
                <a:solidFill>
                  <a:schemeClr val="tx1"/>
                </a:solidFill>
                <a:latin typeface="Times New Roman" pitchFamily="18" charset="0"/>
                <a:cs typeface="Times New Roman" pitchFamily="18" charset="0"/>
              </a:rPr>
              <a:t>Berdasarkan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Pasal</a:t>
            </a:r>
            <a:r>
              <a:rPr lang="en-US" sz="2800" b="0" dirty="0" smtClean="0">
                <a:solidFill>
                  <a:schemeClr val="tx1"/>
                </a:solidFill>
                <a:latin typeface="Times New Roman" pitchFamily="18" charset="0"/>
                <a:cs typeface="Times New Roman" pitchFamily="18" charset="0"/>
              </a:rPr>
              <a:t> 27 </a:t>
            </a:r>
            <a:r>
              <a:rPr lang="en-US" sz="2800" b="0" dirty="0" err="1" smtClean="0">
                <a:solidFill>
                  <a:schemeClr val="tx1"/>
                </a:solidFill>
                <a:latin typeface="Times New Roman" pitchFamily="18" charset="0"/>
                <a:cs typeface="Times New Roman" pitchFamily="18" charset="0"/>
              </a:rPr>
              <a:t>Ayat</a:t>
            </a:r>
            <a:r>
              <a:rPr lang="en-US" sz="2800" b="0" dirty="0" smtClean="0">
                <a:solidFill>
                  <a:schemeClr val="tx1"/>
                </a:solidFill>
                <a:latin typeface="Times New Roman" pitchFamily="18" charset="0"/>
                <a:cs typeface="Times New Roman" pitchFamily="18" charset="0"/>
              </a:rPr>
              <a:t> 3 UUD NRI 1945 </a:t>
            </a:r>
            <a:r>
              <a:rPr lang="en-US" sz="2800" b="0" dirty="0" err="1" smtClean="0">
                <a:solidFill>
                  <a:schemeClr val="tx1"/>
                </a:solidFill>
                <a:latin typeface="Times New Roman" pitchFamily="18" charset="0"/>
                <a:cs typeface="Times New Roman" pitchFamily="18" charset="0"/>
              </a:rPr>
              <a:t>tersebut</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dapat</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disimpulkan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bahwa</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usaha</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pembelaan</a:t>
            </a:r>
            <a:r>
              <a:rPr lang="en-US" sz="2800" b="0" dirty="0" smtClean="0">
                <a:solidFill>
                  <a:schemeClr val="tx1"/>
                </a:solidFill>
                <a:latin typeface="Times New Roman" pitchFamily="18" charset="0"/>
                <a:cs typeface="Times New Roman" pitchFamily="18" charset="0"/>
              </a:rPr>
              <a:t> </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negara</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merupakan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hak</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dan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kewajiban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setiap</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negara</a:t>
            </a:r>
            <a:r>
              <a:rPr lang="en-US" sz="2800" b="0" dirty="0" smtClean="0">
                <a:solidFill>
                  <a:schemeClr val="tx1"/>
                </a:solidFill>
                <a:latin typeface="Times New Roman" pitchFamily="18" charset="0"/>
                <a:cs typeface="Times New Roman" pitchFamily="18" charset="0"/>
              </a:rPr>
              <a:t>  Indonesia</a:t>
            </a:r>
            <a:r>
              <a:rPr lang="en-US" sz="2800" b="0" dirty="0" smtClean="0">
                <a:solidFill>
                  <a:schemeClr val="tx1"/>
                </a:solidFill>
                <a:latin typeface="Times New Roman" pitchFamily="18" charset="0"/>
                <a:cs typeface="Times New Roman" pitchFamily="18" charset="0"/>
              </a:rPr>
              <a:t>. Hal </a:t>
            </a:r>
            <a:r>
              <a:rPr lang="en-US" sz="2800" b="0" dirty="0" err="1" smtClean="0">
                <a:solidFill>
                  <a:schemeClr val="tx1"/>
                </a:solidFill>
                <a:latin typeface="Times New Roman" pitchFamily="18" charset="0"/>
                <a:cs typeface="Times New Roman" pitchFamily="18" charset="0"/>
              </a:rPr>
              <a:t>ini</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berkonsekuensi</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bahwa</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setiap</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warganegara</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berhak</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dan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wajib</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untuk</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turut</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serta</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dalam</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menentukan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kebijakan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tentang</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pembelaan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negara</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melalui</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lembagalembaga</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perwakilan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sesuai</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dengan</a:t>
            </a:r>
            <a:r>
              <a:rPr lang="en-US" sz="2800" b="0" dirty="0" smtClean="0">
                <a:solidFill>
                  <a:schemeClr val="tx1"/>
                </a:solidFill>
                <a:latin typeface="Times New Roman" pitchFamily="18" charset="0"/>
                <a:cs typeface="Times New Roman" pitchFamily="18" charset="0"/>
              </a:rPr>
              <a:t> UUD 1945 </a:t>
            </a:r>
            <a:r>
              <a:rPr lang="en-US" sz="2800" b="0" dirty="0" err="1" smtClean="0">
                <a:solidFill>
                  <a:schemeClr val="tx1"/>
                </a:solidFill>
                <a:latin typeface="Times New Roman" pitchFamily="18" charset="0"/>
                <a:cs typeface="Times New Roman" pitchFamily="18" charset="0"/>
              </a:rPr>
              <a:t>dan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perundang-undangan</a:t>
            </a:r>
            <a:r>
              <a:rPr lang="en-US" sz="2800" b="0" dirty="0" smtClean="0">
                <a:solidFill>
                  <a:schemeClr val="tx1"/>
                </a:solidFill>
                <a:latin typeface="Times New Roman" pitchFamily="18" charset="0"/>
                <a:cs typeface="Times New Roman" pitchFamily="18" charset="0"/>
              </a:rPr>
              <a:t> yang</a:t>
            </a:r>
            <a:br>
              <a:rPr lang="en-US" sz="2800" b="0" dirty="0" smtClean="0">
                <a:solidFill>
                  <a:schemeClr val="tx1"/>
                </a:solidFill>
                <a:latin typeface="Times New Roman" pitchFamily="18" charset="0"/>
                <a:cs typeface="Times New Roman" pitchFamily="18" charset="0"/>
              </a:rPr>
            </a:br>
            <a:r>
              <a:rPr lang="en-US" sz="2800" b="0" dirty="0" err="1" smtClean="0">
                <a:solidFill>
                  <a:schemeClr val="tx1"/>
                </a:solidFill>
                <a:latin typeface="Times New Roman" pitchFamily="18" charset="0"/>
                <a:cs typeface="Times New Roman" pitchFamily="18" charset="0"/>
              </a:rPr>
              <a:t>berlaku</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termasuk</a:t>
            </a:r>
            <a:r>
              <a:rPr lang="en-US" sz="2800" b="0" dirty="0" smtClean="0">
                <a:solidFill>
                  <a:schemeClr val="tx1"/>
                </a:solidFill>
                <a:latin typeface="Times New Roman" pitchFamily="18" charset="0"/>
                <a:cs typeface="Times New Roman" pitchFamily="18" charset="0"/>
              </a:rPr>
              <a:t> pula </a:t>
            </a:r>
            <a:r>
              <a:rPr lang="en-US" sz="2800" b="0" dirty="0" err="1" smtClean="0">
                <a:solidFill>
                  <a:schemeClr val="tx1"/>
                </a:solidFill>
                <a:latin typeface="Times New Roman" pitchFamily="18" charset="0"/>
                <a:cs typeface="Times New Roman" pitchFamily="18" charset="0"/>
              </a:rPr>
              <a:t>aktifitas</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bela</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negara</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Selain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itu</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setiap</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warganegara</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dapat</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turut</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serta</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dalam</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setiap</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usaha</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pembelaan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negara</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sesuai</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dengan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kemampuan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dan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profesi</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masing-masing</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Dalam</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undang-undang</a:t>
            </a:r>
            <a:r>
              <a:rPr lang="en-US" sz="2800" b="0" dirty="0" smtClean="0">
                <a:solidFill>
                  <a:schemeClr val="tx1"/>
                </a:solidFill>
                <a:latin typeface="Times New Roman" pitchFamily="18" charset="0"/>
                <a:cs typeface="Times New Roman" pitchFamily="18" charset="0"/>
              </a:rPr>
              <a:t> No 3 </a:t>
            </a:r>
            <a:r>
              <a:rPr lang="en-US" sz="2800" b="0" dirty="0" err="1" smtClean="0">
                <a:solidFill>
                  <a:schemeClr val="tx1"/>
                </a:solidFill>
                <a:latin typeface="Times New Roman" pitchFamily="18" charset="0"/>
                <a:cs typeface="Times New Roman" pitchFamily="18" charset="0"/>
              </a:rPr>
              <a:t>Tahun</a:t>
            </a:r>
            <a:r>
              <a:rPr lang="en-US" sz="2800" b="0" dirty="0" smtClean="0">
                <a:solidFill>
                  <a:schemeClr val="tx1"/>
                </a:solidFill>
                <a:latin typeface="Times New Roman" pitchFamily="18" charset="0"/>
                <a:cs typeface="Times New Roman" pitchFamily="18" charset="0"/>
              </a:rPr>
              <a:t> 2002 </a:t>
            </a:r>
            <a:r>
              <a:rPr lang="en-US" sz="2800" b="0" dirty="0" err="1" smtClean="0">
                <a:solidFill>
                  <a:schemeClr val="tx1"/>
                </a:solidFill>
                <a:latin typeface="Times New Roman" pitchFamily="18" charset="0"/>
                <a:cs typeface="Times New Roman" pitchFamily="18" charset="0"/>
              </a:rPr>
              <a:t>tentang</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Pertahanan</a:t>
            </a:r>
            <a:r>
              <a:rPr lang="en-US" sz="2800" b="0" dirty="0" smtClean="0">
                <a:solidFill>
                  <a:schemeClr val="tx1"/>
                </a:solidFill>
                <a:latin typeface="Times New Roman" pitchFamily="18" charset="0"/>
                <a:cs typeface="Times New Roman" pitchFamily="18" charset="0"/>
              </a:rPr>
              <a:t> </a:t>
            </a:r>
            <a:r>
              <a:rPr lang="en-US" sz="2800" b="0" dirty="0" smtClean="0">
                <a:solidFill>
                  <a:schemeClr val="tx1"/>
                </a:solidFill>
                <a:latin typeface="Times New Roman" pitchFamily="18" charset="0"/>
                <a:cs typeface="Times New Roman" pitchFamily="18" charset="0"/>
              </a:rPr>
              <a:t>Negara </a:t>
            </a:r>
            <a:r>
              <a:rPr lang="en-US" sz="2800" b="0" dirty="0" err="1" smtClean="0">
                <a:solidFill>
                  <a:schemeClr val="tx1"/>
                </a:solidFill>
                <a:latin typeface="Times New Roman" pitchFamily="18" charset="0"/>
                <a:cs typeface="Times New Roman" pitchFamily="18" charset="0"/>
              </a:rPr>
              <a:t>pasal</a:t>
            </a:r>
            <a:r>
              <a:rPr lang="en-US" sz="2800" b="0" dirty="0" smtClean="0">
                <a:solidFill>
                  <a:schemeClr val="tx1"/>
                </a:solidFill>
                <a:latin typeface="Times New Roman" pitchFamily="18" charset="0"/>
                <a:cs typeface="Times New Roman" pitchFamily="18" charset="0"/>
              </a:rPr>
              <a:t> </a:t>
            </a:r>
            <a:r>
              <a:rPr lang="en-US" sz="2800" b="0" dirty="0" smtClean="0">
                <a:solidFill>
                  <a:schemeClr val="tx1"/>
                </a:solidFill>
                <a:latin typeface="Times New Roman" pitchFamily="18" charset="0"/>
                <a:cs typeface="Times New Roman" pitchFamily="18" charset="0"/>
              </a:rPr>
              <a:t>9 </a:t>
            </a:r>
            <a:r>
              <a:rPr lang="en-US" sz="2800" b="0" dirty="0" err="1" smtClean="0">
                <a:solidFill>
                  <a:schemeClr val="tx1"/>
                </a:solidFill>
                <a:latin typeface="Times New Roman" pitchFamily="18" charset="0"/>
                <a:cs typeface="Times New Roman" pitchFamily="18" charset="0"/>
              </a:rPr>
              <a:t>ayat</a:t>
            </a:r>
            <a:r>
              <a:rPr lang="en-US" sz="2800" b="0" dirty="0" smtClean="0">
                <a:solidFill>
                  <a:schemeClr val="tx1"/>
                </a:solidFill>
                <a:latin typeface="Times New Roman" pitchFamily="18" charset="0"/>
                <a:cs typeface="Times New Roman" pitchFamily="18" charset="0"/>
              </a:rPr>
              <a:t> 1 </a:t>
            </a:r>
            <a:r>
              <a:rPr lang="en-US" sz="2800" b="0" dirty="0" err="1" smtClean="0">
                <a:solidFill>
                  <a:schemeClr val="tx1"/>
                </a:solidFill>
                <a:latin typeface="Times New Roman" pitchFamily="18" charset="0"/>
                <a:cs typeface="Times New Roman" pitchFamily="18" charset="0"/>
              </a:rPr>
              <a:t>disebutkan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bahwa</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Setiap</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warga</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negara</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berhak</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dan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wajib</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ikut</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serta</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dalam</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upaya</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bela</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negara</a:t>
            </a:r>
            <a:r>
              <a:rPr lang="en-US" sz="2800" b="0" dirty="0" smtClean="0">
                <a:solidFill>
                  <a:schemeClr val="tx1"/>
                </a:solidFill>
                <a:latin typeface="Times New Roman" pitchFamily="18" charset="0"/>
                <a:cs typeface="Times New Roman" pitchFamily="18" charset="0"/>
              </a:rPr>
              <a:t> yang </a:t>
            </a:r>
            <a:r>
              <a:rPr lang="en-US" sz="2800" b="0" dirty="0" err="1" smtClean="0">
                <a:solidFill>
                  <a:schemeClr val="tx1"/>
                </a:solidFill>
                <a:latin typeface="Times New Roman" pitchFamily="18" charset="0"/>
                <a:cs typeface="Times New Roman" pitchFamily="18" charset="0"/>
              </a:rPr>
              <a:t>diwujudkan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dalam</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penyelenggaraan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pertahanan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negara</a:t>
            </a:r>
            <a:r>
              <a:rPr lang="en-US" sz="2800" b="0" dirty="0" smtClean="0">
                <a:solidFill>
                  <a:schemeClr val="tx1"/>
                </a:solidFill>
                <a:latin typeface="Times New Roman" pitchFamily="18" charset="0"/>
                <a:cs typeface="Times New Roman" pitchFamily="18" charset="0"/>
              </a:rPr>
              <a:t>”.</a:t>
            </a:r>
            <a:endParaRPr sz="2800" b="0">
              <a:solidFill>
                <a:schemeClr val="tx1"/>
              </a:solidFill>
              <a:latin typeface="Times New Roman" pitchFamily="18" charset="0"/>
              <a:cs typeface="Times New Roman" pitchFamily="18" charset="0"/>
            </a:endParaRPr>
          </a:p>
        </p:txBody>
      </p:sp>
      <p:sp>
        <p:nvSpPr>
          <p:cNvPr id="27" name="Rectangle 26"/>
          <p:cNvSpPr/>
          <p:nvPr/>
        </p:nvSpPr>
        <p:spPr>
          <a:xfrm>
            <a:off x="2971800" y="4762500"/>
            <a:ext cx="12954000" cy="2554545"/>
          </a:xfrm>
          <a:prstGeom prst="rect">
            <a:avLst/>
          </a:prstGeom>
        </p:spPr>
        <p:txBody>
          <a:bodyPr wrap="square">
            <a:spAutoFit/>
          </a:bodyPr>
          <a:lstStyle/>
          <a:p>
            <a:pPr algn="just"/>
            <a:r>
              <a:rPr lang="en-US" sz="3200" dirty="0" err="1">
                <a:latin typeface="Times New Roman" pitchFamily="18" charset="0"/>
                <a:cs typeface="Times New Roman" pitchFamily="18" charset="0"/>
              </a:rPr>
              <a:t>Dalam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bagian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penjelasan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Undang-undang</a:t>
            </a:r>
            <a:r>
              <a:rPr lang="en-US" sz="3200" dirty="0">
                <a:latin typeface="Times New Roman" pitchFamily="18" charset="0"/>
                <a:cs typeface="Times New Roman" pitchFamily="18" charset="0"/>
              </a:rPr>
              <a:t> No 3 </a:t>
            </a:r>
            <a:r>
              <a:rPr lang="en-US" sz="3200" dirty="0" err="1">
                <a:latin typeface="Times New Roman" pitchFamily="18" charset="0"/>
                <a:cs typeface="Times New Roman" pitchFamily="18" charset="0"/>
              </a:rPr>
              <a:t>Tahun</a:t>
            </a:r>
            <a:r>
              <a:rPr lang="en-US" sz="3200" dirty="0">
                <a:latin typeface="Times New Roman" pitchFamily="18" charset="0"/>
                <a:cs typeface="Times New Roman" pitchFamily="18" charset="0"/>
              </a:rPr>
              <a:t> 2002 </a:t>
            </a:r>
            <a:r>
              <a:rPr lang="en-US" sz="3200" dirty="0" err="1" smtClean="0">
                <a:latin typeface="Times New Roman" pitchFamily="18" charset="0"/>
                <a:cs typeface="Times New Roman" pitchFamily="18" charset="0"/>
              </a:rPr>
              <a:t>tersebut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dinyatakan</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bahwa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upaya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bela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negara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adalah</a:t>
            </a:r>
            <a:r>
              <a:rPr lang="en-US" sz="3200" dirty="0">
                <a:latin typeface="Times New Roman" pitchFamily="18" charset="0"/>
                <a:cs typeface="Times New Roman" pitchFamily="18" charset="0"/>
              </a:rPr>
              <a:t> </a:t>
            </a:r>
            <a:r>
              <a:rPr lang="en-US" sz="3200" i="1" dirty="0" err="1">
                <a:latin typeface="Times New Roman" pitchFamily="18" charset="0"/>
                <a:cs typeface="Times New Roman" pitchFamily="18" charset="0"/>
              </a:rPr>
              <a:t>sikap</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dan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perilaku</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warga</a:t>
            </a:r>
            <a:r>
              <a:rPr lang="en-US" sz="3200" i="1" dirty="0">
                <a:latin typeface="Times New Roman" pitchFamily="18" charset="0"/>
                <a:cs typeface="Times New Roman" pitchFamily="18" charset="0"/>
              </a:rPr>
              <a:t> Negara </a:t>
            </a:r>
            <a:r>
              <a:rPr lang="en-US" sz="3200" i="1" dirty="0" smtClean="0">
                <a:latin typeface="Times New Roman" pitchFamily="18" charset="0"/>
                <a:cs typeface="Times New Roman" pitchFamily="18" charset="0"/>
              </a:rPr>
              <a:t>yang </a:t>
            </a:r>
            <a:r>
              <a:rPr lang="en-US" sz="3200" i="1" dirty="0" err="1" smtClean="0">
                <a:latin typeface="Times New Roman" pitchFamily="18" charset="0"/>
                <a:cs typeface="Times New Roman" pitchFamily="18" charset="0"/>
              </a:rPr>
              <a:t>dijiwai</a:t>
            </a:r>
            <a:r>
              <a:rPr lang="en-US" sz="3200" i="1" dirty="0" smtClean="0">
                <a:latin typeface="Times New Roman" pitchFamily="18" charset="0"/>
                <a:cs typeface="Times New Roman" pitchFamily="18" charset="0"/>
              </a:rPr>
              <a:t> </a:t>
            </a:r>
            <a:r>
              <a:rPr lang="en-US" sz="3200" i="1" dirty="0" err="1">
                <a:latin typeface="Times New Roman" pitchFamily="18" charset="0"/>
                <a:cs typeface="Times New Roman" pitchFamily="18" charset="0"/>
              </a:rPr>
              <a:t>oleh</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kecintaannya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kepada</a:t>
            </a:r>
            <a:r>
              <a:rPr lang="en-US" sz="3200" i="1" dirty="0">
                <a:latin typeface="Times New Roman" pitchFamily="18" charset="0"/>
                <a:cs typeface="Times New Roman" pitchFamily="18" charset="0"/>
              </a:rPr>
              <a:t> Negara </a:t>
            </a:r>
            <a:r>
              <a:rPr lang="en-US" sz="3200" i="1" dirty="0" err="1">
                <a:latin typeface="Times New Roman" pitchFamily="18" charset="0"/>
                <a:cs typeface="Times New Roman" pitchFamily="18" charset="0"/>
              </a:rPr>
              <a:t>Kesatuan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Republik</a:t>
            </a:r>
            <a:r>
              <a:rPr lang="en-US" sz="3200" i="1" dirty="0">
                <a:latin typeface="Times New Roman" pitchFamily="18" charset="0"/>
                <a:cs typeface="Times New Roman" pitchFamily="18" charset="0"/>
              </a:rPr>
              <a:t> Indonesia </a:t>
            </a:r>
            <a:r>
              <a:rPr lang="en-US" sz="3200" i="1" dirty="0" smtClean="0">
                <a:latin typeface="Times New Roman" pitchFamily="18" charset="0"/>
                <a:cs typeface="Times New Roman" pitchFamily="18" charset="0"/>
              </a:rPr>
              <a:t>yang </a:t>
            </a:r>
            <a:r>
              <a:rPr lang="en-US" sz="3200" i="1" dirty="0" err="1" smtClean="0">
                <a:latin typeface="Times New Roman" pitchFamily="18" charset="0"/>
                <a:cs typeface="Times New Roman" pitchFamily="18" charset="0"/>
              </a:rPr>
              <a:t>berdasarkan</a:t>
            </a:r>
            <a:r>
              <a:rPr lang="en-US" sz="3200" i="1" dirty="0" smtClean="0">
                <a:latin typeface="Times New Roman" pitchFamily="18" charset="0"/>
                <a:cs typeface="Times New Roman" pitchFamily="18" charset="0"/>
              </a:rPr>
              <a:t> </a:t>
            </a:r>
            <a:r>
              <a:rPr lang="en-US" sz="3200" i="1" dirty="0" err="1">
                <a:latin typeface="Times New Roman" pitchFamily="18" charset="0"/>
                <a:cs typeface="Times New Roman" pitchFamily="18" charset="0"/>
              </a:rPr>
              <a:t>Pancasila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dan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Undang-Undang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Dasar</a:t>
            </a:r>
            <a:r>
              <a:rPr lang="en-US" sz="3200" i="1" dirty="0">
                <a:latin typeface="Times New Roman" pitchFamily="18" charset="0"/>
                <a:cs typeface="Times New Roman" pitchFamily="18" charset="0"/>
              </a:rPr>
              <a:t> 1945 </a:t>
            </a:r>
            <a:r>
              <a:rPr lang="en-US" sz="3200" i="1" dirty="0" err="1">
                <a:latin typeface="Times New Roman" pitchFamily="18" charset="0"/>
                <a:cs typeface="Times New Roman" pitchFamily="18" charset="0"/>
              </a:rPr>
              <a:t>dalam</a:t>
            </a:r>
            <a:r>
              <a:rPr lang="en-US" sz="3200" i="1" dirty="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menjamin</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kelangsungan</a:t>
            </a:r>
            <a:r>
              <a:rPr lang="en-US" sz="3200" i="1" dirty="0" smtClean="0">
                <a:latin typeface="Times New Roman" pitchFamily="18" charset="0"/>
                <a:cs typeface="Times New Roman" pitchFamily="18" charset="0"/>
              </a:rPr>
              <a:t> </a:t>
            </a:r>
            <a:r>
              <a:rPr lang="en-US" sz="3200" i="1" dirty="0" err="1">
                <a:latin typeface="Times New Roman" pitchFamily="18" charset="0"/>
                <a:cs typeface="Times New Roman" pitchFamily="18" charset="0"/>
              </a:rPr>
              <a:t>hidup</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bangsa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dan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negara</a:t>
            </a:r>
            <a:r>
              <a:rPr lang="en-US" sz="3200" i="1"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5295900"/>
            <a:ext cx="15711893" cy="1600438"/>
          </a:xfrm>
        </p:spPr>
        <p:txBody>
          <a:bodyPr/>
          <a:lstStyle/>
          <a:p>
            <a:pPr algn="just"/>
            <a:r>
              <a:rPr lang="en-US" dirty="0" smtClean="0"/>
              <a:t> </a:t>
            </a:r>
            <a:r>
              <a:rPr lang="en-US" dirty="0" err="1" smtClean="0">
                <a:latin typeface="Times New Roman" pitchFamily="18" charset="0"/>
                <a:cs typeface="Times New Roman" pitchFamily="18" charset="0"/>
              </a:rPr>
              <a:t>Gambar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diatas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merupaka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peta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negara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diaman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Penyebabkan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kehancuran</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Yugoslavia </a:t>
            </a:r>
            <a:r>
              <a:rPr lang="en-US" dirty="0" err="1" smtClean="0">
                <a:latin typeface="Times New Roman" pitchFamily="18" charset="0"/>
                <a:cs typeface="Times New Roman" pitchFamily="18" charset="0"/>
              </a:rPr>
              <a:t>adalah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karena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tidak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kuat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lagi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tingkat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ketahanan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nasional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negara</a:t>
            </a:r>
            <a:r>
              <a:rPr lang="en-US" dirty="0" smtClean="0">
                <a:latin typeface="Times New Roman" pitchFamily="18" charset="0"/>
                <a:cs typeface="Times New Roman" pitchFamily="18" charset="0"/>
              </a:rPr>
              <a:t> Yugoslavia, </a:t>
            </a:r>
            <a:r>
              <a:rPr lang="en-US" dirty="0" err="1" smtClean="0">
                <a:latin typeface="Times New Roman" pitchFamily="18" charset="0"/>
                <a:cs typeface="Times New Roman" pitchFamily="18" charset="0"/>
              </a:rPr>
              <a:t>terutama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dari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segi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ketahanan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aspek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ideologi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Dalam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sejarah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dunia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banyak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contoh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negara</a:t>
            </a:r>
            <a:r>
              <a:rPr lang="en-US" dirty="0" smtClean="0">
                <a:latin typeface="Times New Roman" pitchFamily="18" charset="0"/>
                <a:cs typeface="Times New Roman" pitchFamily="18" charset="0"/>
              </a:rPr>
              <a:t> yang </a:t>
            </a:r>
            <a:r>
              <a:rPr lang="en-US" dirty="0" err="1" smtClean="0">
                <a:latin typeface="Times New Roman" pitchFamily="18" charset="0"/>
                <a:cs typeface="Times New Roman" pitchFamily="18" charset="0"/>
              </a:rPr>
              <a:t>hilang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atau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bubar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ketika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mengarungi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kehidupannya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Misalnya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negara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Cekoslovakia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negara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Sovyet</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31746" name="Picture 2"/>
          <p:cNvPicPr>
            <a:picLocks noChangeAspect="1" noChangeArrowheads="1"/>
          </p:cNvPicPr>
          <p:nvPr/>
        </p:nvPicPr>
        <p:blipFill>
          <a:blip r:embed="rId2"/>
          <a:srcRect/>
          <a:stretch>
            <a:fillRect/>
          </a:stretch>
        </p:blipFill>
        <p:spPr bwMode="auto">
          <a:xfrm>
            <a:off x="2743200" y="647700"/>
            <a:ext cx="7786688" cy="4191000"/>
          </a:xfrm>
          <a:prstGeom prst="rect">
            <a:avLst/>
          </a:prstGeom>
          <a:noFill/>
          <a:ln w="9525">
            <a:noFill/>
            <a:miter lim="800000"/>
            <a:headEnd/>
            <a:tailEnd/>
          </a:ln>
          <a:effectLst/>
        </p:spPr>
      </p:pic>
      <p:sp>
        <p:nvSpPr>
          <p:cNvPr id="5" name="Rectangle 4"/>
          <p:cNvSpPr/>
          <p:nvPr/>
        </p:nvSpPr>
        <p:spPr>
          <a:xfrm>
            <a:off x="10668000" y="3009900"/>
            <a:ext cx="7045518" cy="954107"/>
          </a:xfrm>
          <a:prstGeom prst="rect">
            <a:avLst/>
          </a:prstGeom>
        </p:spPr>
        <p:txBody>
          <a:bodyPr wrap="none">
            <a:spAutoFit/>
          </a:bodyPr>
          <a:lstStyle/>
          <a:p>
            <a:r>
              <a:rPr lang="sv-SE" sz="2800" dirty="0">
                <a:latin typeface="Times New Roman" pitchFamily="18" charset="0"/>
                <a:cs typeface="Times New Roman" pitchFamily="18" charset="0"/>
              </a:rPr>
              <a:t>Gambar </a:t>
            </a:r>
            <a:r>
              <a:rPr lang="sv-SE" sz="2800" dirty="0" smtClean="0">
                <a:latin typeface="Times New Roman" pitchFamily="18" charset="0"/>
                <a:cs typeface="Times New Roman" pitchFamily="18" charset="0"/>
              </a:rPr>
              <a:t>1. ugoslavia </a:t>
            </a:r>
            <a:r>
              <a:rPr lang="sv-SE" sz="2800" dirty="0">
                <a:latin typeface="Times New Roman" pitchFamily="18" charset="0"/>
                <a:cs typeface="Times New Roman" pitchFamily="18" charset="0"/>
              </a:rPr>
              <a:t>yang kini terpecah dalam </a:t>
            </a:r>
            <a:endParaRPr lang="sv-SE" sz="2800" dirty="0" smtClean="0">
              <a:latin typeface="Times New Roman" pitchFamily="18" charset="0"/>
              <a:cs typeface="Times New Roman" pitchFamily="18" charset="0"/>
            </a:endParaRPr>
          </a:p>
          <a:p>
            <a:r>
              <a:rPr lang="sv-SE" sz="2800" dirty="0" smtClean="0">
                <a:latin typeface="Times New Roman" pitchFamily="18" charset="0"/>
                <a:cs typeface="Times New Roman" pitchFamily="18" charset="0"/>
              </a:rPr>
              <a:t>banyak </a:t>
            </a:r>
            <a:r>
              <a:rPr lang="sv-SE" sz="2800" dirty="0">
                <a:latin typeface="Times New Roman" pitchFamily="18" charset="0"/>
                <a:cs typeface="Times New Roman" pitchFamily="18" charset="0"/>
              </a:rPr>
              <a:t>negara.</a:t>
            </a:r>
            <a:endParaRPr lang="en-US" sz="28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1028700"/>
            <a:ext cx="6400800" cy="1305486"/>
          </a:xfrm>
          <a:prstGeom prst="rect">
            <a:avLst/>
          </a:prstGeom>
        </p:spPr>
        <p:txBody>
          <a:bodyPr vert="horz" wrap="square" lIns="0" tIns="12700" rIns="0" bIns="0" rtlCol="0">
            <a:spAutoFit/>
          </a:bodyPr>
          <a:lstStyle/>
          <a:p>
            <a:r>
              <a:rPr lang="en-US" sz="2800" dirty="0" smtClean="0">
                <a:solidFill>
                  <a:schemeClr val="tx1"/>
                </a:solidFill>
                <a:latin typeface="Times New Roman" pitchFamily="18" charset="0"/>
                <a:cs typeface="Times New Roman" pitchFamily="18" charset="0"/>
              </a:rPr>
              <a:t>C. </a:t>
            </a:r>
            <a:r>
              <a:rPr lang="en-US" sz="2800" dirty="0" err="1" smtClean="0">
                <a:solidFill>
                  <a:schemeClr val="tx1"/>
                </a:solidFill>
                <a:latin typeface="Times New Roman" pitchFamily="18" charset="0"/>
                <a:cs typeface="Times New Roman" pitchFamily="18" charset="0"/>
              </a:rPr>
              <a:t>Menggali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Sumber</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Historis</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Sosiologis</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Politik</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tentang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Ketahanan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Nasional</a:t>
            </a:r>
            <a:r>
              <a:rPr lang="en-US" sz="2800" dirty="0" smtClean="0">
                <a:solidFill>
                  <a:schemeClr val="tx1"/>
                </a:solidFill>
                <a:latin typeface="Times New Roman" pitchFamily="18" charset="0"/>
                <a:cs typeface="Times New Roman" pitchFamily="18" charset="0"/>
              </a:rPr>
              <a:t/>
            </a:r>
            <a:br>
              <a:rPr lang="en-US" sz="2800" dirty="0" smtClean="0">
                <a:solidFill>
                  <a:schemeClr val="tx1"/>
                </a:solidFill>
                <a:latin typeface="Times New Roman" pitchFamily="18" charset="0"/>
                <a:cs typeface="Times New Roman" pitchFamily="18" charset="0"/>
              </a:rPr>
            </a:br>
            <a:r>
              <a:rPr lang="en-US" sz="2800" dirty="0" err="1" smtClean="0">
                <a:solidFill>
                  <a:schemeClr val="tx1"/>
                </a:solidFill>
                <a:latin typeface="Times New Roman" pitchFamily="18" charset="0"/>
                <a:cs typeface="Times New Roman" pitchFamily="18" charset="0"/>
              </a:rPr>
              <a:t>dan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Bela</a:t>
            </a:r>
            <a:r>
              <a:rPr lang="en-US" sz="2800" dirty="0" smtClean="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Negara.</a:t>
            </a:r>
            <a:endParaRPr sz="2800">
              <a:solidFill>
                <a:schemeClr val="tx1"/>
              </a:solidFill>
              <a:latin typeface="Times New Roman" pitchFamily="18" charset="0"/>
              <a:cs typeface="Times New Roman" pitchFamily="18" charset="0"/>
            </a:endParaRPr>
          </a:p>
        </p:txBody>
      </p:sp>
      <p:sp>
        <p:nvSpPr>
          <p:cNvPr id="3" name="Rectangle 2"/>
          <p:cNvSpPr/>
          <p:nvPr/>
        </p:nvSpPr>
        <p:spPr>
          <a:xfrm>
            <a:off x="457200" y="3162300"/>
            <a:ext cx="11506200" cy="5016758"/>
          </a:xfrm>
          <a:prstGeom prst="rect">
            <a:avLst/>
          </a:prstGeom>
        </p:spPr>
        <p:txBody>
          <a:bodyPr wrap="square">
            <a:spAutoFit/>
          </a:bodyPr>
          <a:lstStyle/>
          <a:p>
            <a:pPr algn="just"/>
            <a:r>
              <a:rPr lang="en-US" sz="3200" dirty="0" err="1">
                <a:latin typeface="Times New Roman" pitchFamily="18" charset="0"/>
                <a:cs typeface="Times New Roman" pitchFamily="18" charset="0"/>
              </a:rPr>
              <a:t>Secara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historis</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gagasan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tentang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ketahanan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nasional</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bermula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pada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awal</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tahun</a:t>
            </a:r>
            <a:r>
              <a:rPr lang="en-US" sz="3200" dirty="0" smtClean="0">
                <a:latin typeface="Times New Roman" pitchFamily="18" charset="0"/>
                <a:cs typeface="Times New Roman" pitchFamily="18" charset="0"/>
              </a:rPr>
              <a:t> 1960-an </a:t>
            </a:r>
            <a:r>
              <a:rPr lang="en-US" sz="3200" dirty="0" err="1">
                <a:latin typeface="Times New Roman" pitchFamily="18" charset="0"/>
                <a:cs typeface="Times New Roman" pitchFamily="18" charset="0"/>
              </a:rPr>
              <a:t>di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kalangan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militer</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angkatan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darat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a:t>
            </a:r>
            <a:r>
              <a:rPr lang="en-US" sz="3200" dirty="0">
                <a:latin typeface="Times New Roman" pitchFamily="18" charset="0"/>
                <a:cs typeface="Times New Roman" pitchFamily="18" charset="0"/>
              </a:rPr>
              <a:t> SSKAD yang </a:t>
            </a:r>
            <a:r>
              <a:rPr lang="en-US" sz="3200" dirty="0" err="1">
                <a:latin typeface="Times New Roman" pitchFamily="18" charset="0"/>
                <a:cs typeface="Times New Roman" pitchFamily="18" charset="0"/>
              </a:rPr>
              <a:t>sekarang</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bernama</a:t>
            </a:r>
            <a:r>
              <a:rPr lang="en-US" sz="3200" dirty="0" smtClean="0">
                <a:latin typeface="Times New Roman" pitchFamily="18" charset="0"/>
                <a:cs typeface="Times New Roman" pitchFamily="18" charset="0"/>
              </a:rPr>
              <a:t> SESKOAD </a:t>
            </a: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Sunardi</a:t>
            </a:r>
            <a:r>
              <a:rPr lang="en-US" sz="3200" dirty="0">
                <a:latin typeface="Times New Roman" pitchFamily="18" charset="0"/>
                <a:cs typeface="Times New Roman" pitchFamily="18" charset="0"/>
              </a:rPr>
              <a:t>, 1997). </a:t>
            </a:r>
            <a:r>
              <a:rPr lang="en-US" sz="3200" dirty="0" err="1">
                <a:latin typeface="Times New Roman" pitchFamily="18" charset="0"/>
                <a:cs typeface="Times New Roman" pitchFamily="18" charset="0"/>
              </a:rPr>
              <a:t>Masa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itu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sedang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meluasnya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pengaruh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komunisme</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yang </a:t>
            </a:r>
            <a:r>
              <a:rPr lang="en-US" sz="3200" dirty="0" err="1" smtClean="0">
                <a:latin typeface="Times New Roman" pitchFamily="18" charset="0"/>
                <a:cs typeface="Times New Roman" pitchFamily="18" charset="0"/>
              </a:rPr>
              <a:t>berasal</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dari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Uni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Sovyet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Cina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Pengaruh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komunisme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menjalar</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sampai</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kawasan</a:t>
            </a:r>
            <a:r>
              <a:rPr lang="en-US" sz="3200" dirty="0" smtClean="0">
                <a:latin typeface="Times New Roman" pitchFamily="18" charset="0"/>
                <a:cs typeface="Times New Roman" pitchFamily="18" charset="0"/>
              </a:rPr>
              <a:t> Indo </a:t>
            </a:r>
            <a:r>
              <a:rPr lang="en-US" sz="3200" dirty="0" err="1">
                <a:latin typeface="Times New Roman" pitchFamily="18" charset="0"/>
                <a:cs typeface="Times New Roman" pitchFamily="18" charset="0"/>
              </a:rPr>
              <a:t>Cina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sehingga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satu</a:t>
            </a:r>
            <a:r>
              <a:rPr lang="en-US" sz="3200" dirty="0">
                <a:latin typeface="Times New Roman" pitchFamily="18" charset="0"/>
                <a:cs typeface="Times New Roman" pitchFamily="18" charset="0"/>
              </a:rPr>
              <a:t> per </a:t>
            </a:r>
            <a:r>
              <a:rPr lang="en-US" sz="3200" dirty="0" err="1">
                <a:latin typeface="Times New Roman" pitchFamily="18" charset="0"/>
                <a:cs typeface="Times New Roman" pitchFamily="18" charset="0"/>
              </a:rPr>
              <a:t>satu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kawasan</a:t>
            </a:r>
            <a:r>
              <a:rPr lang="en-US" sz="3200" dirty="0">
                <a:latin typeface="Times New Roman" pitchFamily="18" charset="0"/>
                <a:cs typeface="Times New Roman" pitchFamily="18" charset="0"/>
              </a:rPr>
              <a:t> Indo </a:t>
            </a:r>
            <a:r>
              <a:rPr lang="en-US" sz="3200" dirty="0" err="1">
                <a:latin typeface="Times New Roman" pitchFamily="18" charset="0"/>
                <a:cs typeface="Times New Roman" pitchFamily="18" charset="0"/>
              </a:rPr>
              <a:t>Cina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menjadi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negara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komunis</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seperti</a:t>
            </a:r>
            <a:r>
              <a:rPr lang="en-US" sz="3200" dirty="0" smtClean="0">
                <a:latin typeface="Times New Roman" pitchFamily="18" charset="0"/>
                <a:cs typeface="Times New Roman" pitchFamily="18" charset="0"/>
              </a:rPr>
              <a:t> Laos</a:t>
            </a:r>
            <a:r>
              <a:rPr lang="en-US" sz="3200" dirty="0">
                <a:latin typeface="Times New Roman" pitchFamily="18" charset="0"/>
                <a:cs typeface="Times New Roman" pitchFamily="18" charset="0"/>
              </a:rPr>
              <a:t>, Vietnam, </a:t>
            </a:r>
            <a:r>
              <a:rPr lang="en-US" sz="3200" dirty="0" err="1">
                <a:latin typeface="Times New Roman" pitchFamily="18" charset="0"/>
                <a:cs typeface="Times New Roman" pitchFamily="18" charset="0"/>
              </a:rPr>
              <a:t>dan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Kamboja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Tahun</a:t>
            </a:r>
            <a:r>
              <a:rPr lang="en-US" sz="3200" dirty="0">
                <a:latin typeface="Times New Roman" pitchFamily="18" charset="0"/>
                <a:cs typeface="Times New Roman" pitchFamily="18" charset="0"/>
              </a:rPr>
              <a:t> 1960-an </a:t>
            </a:r>
            <a:r>
              <a:rPr lang="en-US" sz="3200" dirty="0" err="1">
                <a:latin typeface="Times New Roman" pitchFamily="18" charset="0"/>
                <a:cs typeface="Times New Roman" pitchFamily="18" charset="0"/>
              </a:rPr>
              <a:t>terjadi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gerakan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komunis</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Philipina</a:t>
            </a:r>
            <a:r>
              <a:rPr lang="en-US" sz="3200" dirty="0" smtClean="0">
                <a:latin typeface="Times New Roman" pitchFamily="18" charset="0"/>
                <a:cs typeface="Times New Roman" pitchFamily="18" charset="0"/>
              </a:rPr>
              <a:t>, </a:t>
            </a:r>
            <a:r>
              <a:rPr lang="sv-SE" sz="3200" dirty="0" smtClean="0">
                <a:latin typeface="Times New Roman" pitchFamily="18" charset="0"/>
                <a:cs typeface="Times New Roman" pitchFamily="18" charset="0"/>
              </a:rPr>
              <a:t>Malaysia</a:t>
            </a:r>
            <a:r>
              <a:rPr lang="sv-SE" sz="3200" dirty="0">
                <a:latin typeface="Times New Roman" pitchFamily="18" charset="0"/>
                <a:cs typeface="Times New Roman" pitchFamily="18" charset="0"/>
              </a:rPr>
              <a:t>, Singapura, dan Thailand. Bahkan gerakan komunis Indonesia </a:t>
            </a:r>
            <a:r>
              <a:rPr lang="sv-SE" sz="3200" dirty="0" smtClean="0">
                <a:latin typeface="Times New Roman" pitchFamily="18" charset="0"/>
                <a:cs typeface="Times New Roman" pitchFamily="18" charset="0"/>
              </a:rPr>
              <a:t>mengadakan </a:t>
            </a:r>
            <a:r>
              <a:rPr lang="en-US" sz="3200" dirty="0" err="1" smtClean="0">
                <a:latin typeface="Times New Roman" pitchFamily="18" charset="0"/>
                <a:cs typeface="Times New Roman" pitchFamily="18" charset="0"/>
              </a:rPr>
              <a:t>pemberontakan</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pada</a:t>
            </a:r>
            <a:r>
              <a:rPr lang="en-US" sz="3200" dirty="0">
                <a:latin typeface="Times New Roman" pitchFamily="18" charset="0"/>
                <a:cs typeface="Times New Roman" pitchFamily="18" charset="0"/>
              </a:rPr>
              <a:t> 30 September 1965 </a:t>
            </a:r>
            <a:r>
              <a:rPr lang="en-US" sz="3200" dirty="0" err="1">
                <a:latin typeface="Times New Roman" pitchFamily="18" charset="0"/>
                <a:cs typeface="Times New Roman" pitchFamily="18" charset="0"/>
              </a:rPr>
              <a:t>namun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akhirnya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dapat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diatasi</a:t>
            </a:r>
            <a:r>
              <a:rPr lang="en-US" sz="3200" dirty="0">
                <a:latin typeface="Times New Roman" pitchFamily="18" charset="0"/>
                <a:cs typeface="Times New Roman" pitchFamily="18"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23900"/>
            <a:ext cx="13907064" cy="3016210"/>
          </a:xfrm>
        </p:spPr>
        <p:txBody>
          <a:bodyPr/>
          <a:lstStyle/>
          <a:p>
            <a:pPr algn="just"/>
            <a:r>
              <a:rPr lang="sv-SE" sz="2800" b="0" dirty="0" smtClean="0">
                <a:solidFill>
                  <a:schemeClr val="tx1"/>
                </a:solidFill>
                <a:latin typeface="Times New Roman" pitchFamily="18" charset="0"/>
                <a:cs typeface="Times New Roman" pitchFamily="18" charset="0"/>
              </a:rPr>
              <a:t>Pengembangan atas pemikiran awal di atas semakin kuat setelah berakhirnya</a:t>
            </a:r>
            <a:br>
              <a:rPr lang="sv-SE" sz="2800" b="0" dirty="0" smtClean="0">
                <a:solidFill>
                  <a:schemeClr val="tx1"/>
                </a:solidFill>
                <a:latin typeface="Times New Roman" pitchFamily="18" charset="0"/>
                <a:cs typeface="Times New Roman" pitchFamily="18" charset="0"/>
              </a:rPr>
            </a:br>
            <a:r>
              <a:rPr lang="sv-SE" sz="2800" b="0" dirty="0" smtClean="0">
                <a:solidFill>
                  <a:schemeClr val="tx1"/>
                </a:solidFill>
                <a:latin typeface="Times New Roman" pitchFamily="18" charset="0"/>
                <a:cs typeface="Times New Roman" pitchFamily="18" charset="0"/>
              </a:rPr>
              <a:t>gerakan Gerakan 30 September/PKI. Pada tahun 1968, pemikiran di lingkungan</a:t>
            </a:r>
            <a:br>
              <a:rPr lang="sv-SE" sz="2800" b="0" dirty="0" smtClean="0">
                <a:solidFill>
                  <a:schemeClr val="tx1"/>
                </a:solidFill>
                <a:latin typeface="Times New Roman" pitchFamily="18" charset="0"/>
                <a:cs typeface="Times New Roman" pitchFamily="18" charset="0"/>
              </a:rPr>
            </a:br>
            <a:r>
              <a:rPr lang="en-US" sz="2800" b="0" dirty="0" smtClean="0">
                <a:solidFill>
                  <a:schemeClr val="tx1"/>
                </a:solidFill>
                <a:latin typeface="Times New Roman" pitchFamily="18" charset="0"/>
                <a:cs typeface="Times New Roman" pitchFamily="18" charset="0"/>
              </a:rPr>
              <a:t>SSKAD </a:t>
            </a:r>
            <a:r>
              <a:rPr lang="en-US" sz="2800" b="0" dirty="0" err="1" smtClean="0">
                <a:solidFill>
                  <a:schemeClr val="tx1"/>
                </a:solidFill>
                <a:latin typeface="Times New Roman" pitchFamily="18" charset="0"/>
                <a:cs typeface="Times New Roman" pitchFamily="18" charset="0"/>
              </a:rPr>
              <a:t>tersebut</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dilanjutkan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oleh</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Lemhanas</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Lembaga</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Pertahanan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Nasional</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dengan</a:t>
            </a:r>
            <a:r>
              <a:rPr lang="en-US" sz="2800" b="0" dirty="0" smtClean="0">
                <a:solidFill>
                  <a:schemeClr val="tx1"/>
                </a:solidFill>
                <a:latin typeface="Times New Roman" pitchFamily="18" charset="0"/>
                <a:cs typeface="Times New Roman" pitchFamily="18" charset="0"/>
              </a:rPr>
              <a:t/>
            </a:r>
            <a:br>
              <a:rPr lang="en-US" sz="2800" b="0" dirty="0" smtClean="0">
                <a:solidFill>
                  <a:schemeClr val="tx1"/>
                </a:solidFill>
                <a:latin typeface="Times New Roman" pitchFamily="18" charset="0"/>
                <a:cs typeface="Times New Roman" pitchFamily="18" charset="0"/>
              </a:rPr>
            </a:br>
            <a:r>
              <a:rPr lang="en-US" sz="2800" b="0" dirty="0" err="1" smtClean="0">
                <a:solidFill>
                  <a:schemeClr val="tx1"/>
                </a:solidFill>
                <a:latin typeface="Times New Roman" pitchFamily="18" charset="0"/>
                <a:cs typeface="Times New Roman" pitchFamily="18" charset="0"/>
              </a:rPr>
              <a:t>dimunculkan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istilah</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kekuatan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bangsa</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Pemikiran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Lemhanas</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tahun</a:t>
            </a:r>
            <a:r>
              <a:rPr lang="en-US" sz="2800" b="0" dirty="0" smtClean="0">
                <a:solidFill>
                  <a:schemeClr val="tx1"/>
                </a:solidFill>
                <a:latin typeface="Times New Roman" pitchFamily="18" charset="0"/>
                <a:cs typeface="Times New Roman" pitchFamily="18" charset="0"/>
              </a:rPr>
              <a:t> 1968 </a:t>
            </a:r>
            <a:r>
              <a:rPr lang="en-US" sz="2800" b="0" dirty="0" err="1" smtClean="0">
                <a:solidFill>
                  <a:schemeClr val="tx1"/>
                </a:solidFill>
                <a:latin typeface="Times New Roman" pitchFamily="18" charset="0"/>
                <a:cs typeface="Times New Roman" pitchFamily="18" charset="0"/>
              </a:rPr>
              <a:t>ini</a:t>
            </a:r>
            <a:r>
              <a:rPr lang="en-US" sz="2800" b="0" dirty="0" smtClean="0">
                <a:solidFill>
                  <a:schemeClr val="tx1"/>
                </a:solidFill>
                <a:latin typeface="Times New Roman" pitchFamily="18" charset="0"/>
                <a:cs typeface="Times New Roman" pitchFamily="18" charset="0"/>
              </a:rPr>
              <a:t/>
            </a:r>
            <a:br>
              <a:rPr lang="en-US" sz="2800" b="0" dirty="0" smtClean="0">
                <a:solidFill>
                  <a:schemeClr val="tx1"/>
                </a:solidFill>
                <a:latin typeface="Times New Roman" pitchFamily="18" charset="0"/>
                <a:cs typeface="Times New Roman" pitchFamily="18" charset="0"/>
              </a:rPr>
            </a:br>
            <a:r>
              <a:rPr lang="en-US" sz="2800" b="0" dirty="0" err="1" smtClean="0">
                <a:solidFill>
                  <a:schemeClr val="tx1"/>
                </a:solidFill>
                <a:latin typeface="Times New Roman" pitchFamily="18" charset="0"/>
                <a:cs typeface="Times New Roman" pitchFamily="18" charset="0"/>
              </a:rPr>
              <a:t>selanjutnya</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mendapatkan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kemajuan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konseptual</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berupa</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ditemukannya</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unsur-unsur</a:t>
            </a:r>
            <a:r>
              <a:rPr lang="en-US" sz="2800" b="0" dirty="0" smtClean="0">
                <a:solidFill>
                  <a:schemeClr val="tx1"/>
                </a:solidFill>
                <a:latin typeface="Times New Roman" pitchFamily="18" charset="0"/>
                <a:cs typeface="Times New Roman" pitchFamily="18" charset="0"/>
              </a:rPr>
              <a:t/>
            </a:r>
            <a:br>
              <a:rPr lang="en-US" sz="2800" b="0" dirty="0" smtClean="0">
                <a:solidFill>
                  <a:schemeClr val="tx1"/>
                </a:solidFill>
                <a:latin typeface="Times New Roman" pitchFamily="18" charset="0"/>
                <a:cs typeface="Times New Roman" pitchFamily="18" charset="0"/>
              </a:rPr>
            </a:br>
            <a:r>
              <a:rPr lang="en-US" sz="2800" b="0" dirty="0" err="1" smtClean="0">
                <a:solidFill>
                  <a:schemeClr val="tx1"/>
                </a:solidFill>
                <a:latin typeface="Times New Roman" pitchFamily="18" charset="0"/>
                <a:cs typeface="Times New Roman" pitchFamily="18" charset="0"/>
              </a:rPr>
              <a:t>dari</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tata</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kehidupan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nasional</a:t>
            </a:r>
            <a:r>
              <a:rPr lang="en-US" sz="2800" b="0" dirty="0" smtClean="0">
                <a:solidFill>
                  <a:schemeClr val="tx1"/>
                </a:solidFill>
                <a:latin typeface="Times New Roman" pitchFamily="18" charset="0"/>
                <a:cs typeface="Times New Roman" pitchFamily="18" charset="0"/>
              </a:rPr>
              <a:t> yang </a:t>
            </a:r>
            <a:r>
              <a:rPr lang="en-US" sz="2800" b="0" dirty="0" err="1" smtClean="0">
                <a:solidFill>
                  <a:schemeClr val="tx1"/>
                </a:solidFill>
                <a:latin typeface="Times New Roman" pitchFamily="18" charset="0"/>
                <a:cs typeface="Times New Roman" pitchFamily="18" charset="0"/>
              </a:rPr>
              <a:t>berupa</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ideologi</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politik</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ekonomi</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sosial</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dan</a:t>
            </a:r>
            <a:r>
              <a:rPr lang="en-US" sz="2800" b="0" dirty="0" smtClean="0">
                <a:solidFill>
                  <a:schemeClr val="tx1"/>
                </a:solidFill>
                <a:latin typeface="Times New Roman" pitchFamily="18" charset="0"/>
                <a:cs typeface="Times New Roman" pitchFamily="18" charset="0"/>
              </a:rPr>
              <a:t/>
            </a:r>
            <a:br>
              <a:rPr lang="en-US" sz="2800" b="0" dirty="0" smtClean="0">
                <a:solidFill>
                  <a:schemeClr val="tx1"/>
                </a:solidFill>
                <a:latin typeface="Times New Roman" pitchFamily="18" charset="0"/>
                <a:cs typeface="Times New Roman" pitchFamily="18" charset="0"/>
              </a:rPr>
            </a:br>
            <a:r>
              <a:rPr lang="en-US" sz="2800" b="0" dirty="0" err="1" smtClean="0">
                <a:solidFill>
                  <a:schemeClr val="tx1"/>
                </a:solidFill>
                <a:latin typeface="Times New Roman" pitchFamily="18" charset="0"/>
                <a:cs typeface="Times New Roman" pitchFamily="18" charset="0"/>
              </a:rPr>
              <a:t>militer</a:t>
            </a:r>
            <a:r>
              <a:rPr lang="en-US" sz="2800" b="0" dirty="0" smtClean="0">
                <a:solidFill>
                  <a:schemeClr val="tx1"/>
                </a:solidFill>
                <a:latin typeface="Times New Roman" pitchFamily="18" charset="0"/>
                <a:cs typeface="Times New Roman" pitchFamily="18" charset="0"/>
              </a:rPr>
              <a:t>.</a:t>
            </a:r>
            <a:endParaRPr lang="en-US" sz="2800" b="0" dirty="0">
              <a:solidFill>
                <a:schemeClr val="tx1"/>
              </a:solidFill>
              <a:latin typeface="Times New Roman" pitchFamily="18" charset="0"/>
              <a:cs typeface="Times New Roman" pitchFamily="18" charset="0"/>
            </a:endParaRPr>
          </a:p>
        </p:txBody>
      </p:sp>
      <p:sp>
        <p:nvSpPr>
          <p:cNvPr id="3" name="Rectangle 2"/>
          <p:cNvSpPr/>
          <p:nvPr/>
        </p:nvSpPr>
        <p:spPr>
          <a:xfrm>
            <a:off x="762000" y="4686300"/>
            <a:ext cx="9144000" cy="3785652"/>
          </a:xfrm>
          <a:prstGeom prst="rect">
            <a:avLst/>
          </a:prstGeom>
        </p:spPr>
        <p:txBody>
          <a:bodyPr>
            <a:spAutoFit/>
          </a:bodyPr>
          <a:lstStyle/>
          <a:p>
            <a:pPr algn="just"/>
            <a:r>
              <a:rPr lang="en-US" sz="2400" dirty="0" err="1">
                <a:latin typeface="Times New Roman" pitchFamily="18" charset="0"/>
                <a:cs typeface="Times New Roman" pitchFamily="18" charset="0"/>
              </a:rPr>
              <a:t>Berdasar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perkembangan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tersebut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kita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mengenal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tiga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perkembangan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konsepsi</a:t>
            </a:r>
            <a:r>
              <a:rPr lang="en-US" sz="2400" dirty="0" smtClean="0">
                <a:latin typeface="Times New Roman" pitchFamily="18" charset="0"/>
                <a:cs typeface="Times New Roman" pitchFamily="18" charset="0"/>
              </a:rPr>
              <a:t> </a:t>
            </a:r>
            <a:r>
              <a:rPr lang="fi-FI" sz="2400" dirty="0" smtClean="0">
                <a:latin typeface="Times New Roman" pitchFamily="18" charset="0"/>
                <a:cs typeface="Times New Roman" pitchFamily="18" charset="0"/>
              </a:rPr>
              <a:t>ketahanan </a:t>
            </a:r>
            <a:r>
              <a:rPr lang="fi-FI" sz="2400" dirty="0">
                <a:latin typeface="Times New Roman" pitchFamily="18" charset="0"/>
                <a:cs typeface="Times New Roman" pitchFamily="18" charset="0"/>
              </a:rPr>
              <a:t>nasional yakni ketahanan nasional konsepsi 1968, ketahanan </a:t>
            </a:r>
            <a:r>
              <a:rPr lang="fi-FI" sz="2400" dirty="0" smtClean="0">
                <a:latin typeface="Times New Roman" pitchFamily="18" charset="0"/>
                <a:cs typeface="Times New Roman" pitchFamily="18" charset="0"/>
              </a:rPr>
              <a:t>nasional </a:t>
            </a:r>
            <a:r>
              <a:rPr lang="en-US" sz="2400" dirty="0" err="1" smtClean="0">
                <a:latin typeface="Times New Roman" pitchFamily="18" charset="0"/>
                <a:cs typeface="Times New Roman" pitchFamily="18" charset="0"/>
              </a:rPr>
              <a:t>konsepsi</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1969, </a:t>
            </a:r>
            <a:r>
              <a:rPr lang="en-US" sz="2400" dirty="0" err="1">
                <a:latin typeface="Times New Roman" pitchFamily="18" charset="0"/>
                <a:cs typeface="Times New Roman" pitchFamily="18" charset="0"/>
              </a:rPr>
              <a:t>dan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ketahanan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nasional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konsepsi</a:t>
            </a:r>
            <a:r>
              <a:rPr lang="en-US" sz="2400" dirty="0">
                <a:latin typeface="Times New Roman" pitchFamily="18" charset="0"/>
                <a:cs typeface="Times New Roman" pitchFamily="18" charset="0"/>
              </a:rPr>
              <a:t> 1972. </a:t>
            </a:r>
            <a:r>
              <a:rPr lang="en-US" sz="2400" dirty="0" err="1">
                <a:latin typeface="Times New Roman" pitchFamily="18" charset="0"/>
                <a:cs typeface="Times New Roman" pitchFamily="18" charset="0"/>
              </a:rPr>
              <a:t>Menurut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konsepsi</a:t>
            </a:r>
            <a:r>
              <a:rPr lang="en-US" sz="2400" dirty="0">
                <a:latin typeface="Times New Roman" pitchFamily="18" charset="0"/>
                <a:cs typeface="Times New Roman" pitchFamily="18" charset="0"/>
              </a:rPr>
              <a:t> 1968 </a:t>
            </a:r>
            <a:r>
              <a:rPr lang="en-US" sz="2400" dirty="0" err="1" smtClean="0">
                <a:latin typeface="Times New Roman" pitchFamily="18" charset="0"/>
                <a:cs typeface="Times New Roman" pitchFamily="18" charset="0"/>
              </a:rPr>
              <a:t>dan</a:t>
            </a:r>
            <a:r>
              <a:rPr lang="en-US" sz="2400" dirty="0" smtClean="0">
                <a:latin typeface="Times New Roman" pitchFamily="18" charset="0"/>
                <a:cs typeface="Times New Roman" pitchFamily="18" charset="0"/>
              </a:rPr>
              <a:t> </a:t>
            </a:r>
            <a:r>
              <a:rPr lang="sv-SE" sz="2400" dirty="0" smtClean="0">
                <a:latin typeface="Times New Roman" pitchFamily="18" charset="0"/>
                <a:cs typeface="Times New Roman" pitchFamily="18" charset="0"/>
              </a:rPr>
              <a:t>1969</a:t>
            </a:r>
            <a:r>
              <a:rPr lang="sv-SE" sz="2400" dirty="0">
                <a:latin typeface="Times New Roman" pitchFamily="18" charset="0"/>
                <a:cs typeface="Times New Roman" pitchFamily="18" charset="0"/>
              </a:rPr>
              <a:t>, ketahanan nasional adalah keuletan dan daya tahan, sedang </a:t>
            </a:r>
            <a:r>
              <a:rPr lang="sv-SE" sz="2400" dirty="0" smtClean="0">
                <a:latin typeface="Times New Roman" pitchFamily="18" charset="0"/>
                <a:cs typeface="Times New Roman" pitchFamily="18" charset="0"/>
              </a:rPr>
              <a:t>berdasarkan </a:t>
            </a:r>
            <a:r>
              <a:rPr lang="en-US" sz="2400" dirty="0" err="1" smtClean="0">
                <a:latin typeface="Times New Roman" pitchFamily="18" charset="0"/>
                <a:cs typeface="Times New Roman" pitchFamily="18" charset="0"/>
              </a:rPr>
              <a:t>konsepsi</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1972, </a:t>
            </a:r>
            <a:r>
              <a:rPr lang="en-US" sz="2400" dirty="0" err="1">
                <a:latin typeface="Times New Roman" pitchFamily="18" charset="0"/>
                <a:cs typeface="Times New Roman" pitchFamily="18" charset="0"/>
              </a:rPr>
              <a:t>ketahanan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nasional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merupakan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suatu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kondisi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dinamik</a:t>
            </a:r>
            <a:r>
              <a:rPr lang="en-US" sz="2400" dirty="0">
                <a:latin typeface="Times New Roman" pitchFamily="18" charset="0"/>
                <a:cs typeface="Times New Roman" pitchFamily="18" charset="0"/>
              </a:rPr>
              <a:t> yang </a:t>
            </a:r>
            <a:r>
              <a:rPr lang="en-US" sz="2400" dirty="0" err="1" smtClean="0">
                <a:latin typeface="Times New Roman" pitchFamily="18" charset="0"/>
                <a:cs typeface="Times New Roman" pitchFamily="18" charset="0"/>
              </a:rPr>
              <a:t>berisi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keuletan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dan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ketangguhan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Jika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konsepsi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sebelumnya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mengenal</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IPOLEKSOM (</a:t>
            </a:r>
            <a:r>
              <a:rPr lang="en-US" sz="2400" dirty="0" err="1">
                <a:latin typeface="Times New Roman" pitchFamily="18" charset="0"/>
                <a:cs typeface="Times New Roman" pitchFamily="18" charset="0"/>
              </a:rPr>
              <a:t>ideologi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politik</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ekonomi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sosial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militer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sebagai</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Panca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Gatra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konsepsi</a:t>
            </a:r>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1972 </a:t>
            </a:r>
            <a:r>
              <a:rPr lang="en-US" sz="2400" dirty="0" err="1" smtClean="0">
                <a:latin typeface="Times New Roman" pitchFamily="18" charset="0"/>
                <a:cs typeface="Times New Roman" pitchFamily="18" charset="0"/>
              </a:rPr>
              <a:t>memperluas</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dengan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ketahanan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nasional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berdasar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asas</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Asta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Gatra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delapan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gatra</a:t>
            </a:r>
            <a:r>
              <a:rPr lang="en-US" sz="2400" i="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2A4A81"/>
          </a:solidFill>
        </p:spPr>
        <p:txBody>
          <a:bodyPr wrap="square" lIns="0" tIns="0" rIns="0" bIns="0" rtlCol="0"/>
          <a:lstStyle/>
          <a:p>
            <a:endParaRPr/>
          </a:p>
        </p:txBody>
      </p:sp>
      <p:sp>
        <p:nvSpPr>
          <p:cNvPr id="6" name="object 6"/>
          <p:cNvSpPr txBox="1"/>
          <p:nvPr/>
        </p:nvSpPr>
        <p:spPr>
          <a:xfrm>
            <a:off x="381000" y="1028700"/>
            <a:ext cx="7391400" cy="4075475"/>
          </a:xfrm>
          <a:prstGeom prst="rect">
            <a:avLst/>
          </a:prstGeom>
        </p:spPr>
        <p:txBody>
          <a:bodyPr vert="horz" wrap="square" lIns="0" tIns="12700" rIns="0" bIns="0" rtlCol="0">
            <a:spAutoFit/>
          </a:bodyPr>
          <a:lstStyle/>
          <a:p>
            <a:pPr algn="just"/>
            <a:r>
              <a:rPr lang="en-US" sz="2400" dirty="0" err="1" smtClean="0"/>
              <a:t>Dengan</a:t>
            </a:r>
            <a:r>
              <a:rPr lang="en-US" sz="2400" dirty="0" smtClean="0"/>
              <a:t> </a:t>
            </a:r>
            <a:r>
              <a:rPr lang="en-US" sz="2400" dirty="0" err="1"/>
              <a:t>mendasarkan</a:t>
            </a:r>
            <a:r>
              <a:rPr lang="en-US" sz="2400" dirty="0"/>
              <a:t> </a:t>
            </a:r>
            <a:r>
              <a:rPr lang="en-US" sz="2400" dirty="0" err="1"/>
              <a:t>pengertian</a:t>
            </a:r>
            <a:r>
              <a:rPr lang="en-US" sz="2400" dirty="0"/>
              <a:t> </a:t>
            </a:r>
            <a:r>
              <a:rPr lang="en-US" sz="2400" dirty="0" err="1"/>
              <a:t>ketahanan</a:t>
            </a:r>
            <a:r>
              <a:rPr lang="en-US" sz="2400" dirty="0"/>
              <a:t> </a:t>
            </a:r>
            <a:r>
              <a:rPr lang="en-US" sz="2400" dirty="0" err="1"/>
              <a:t>nasional</a:t>
            </a:r>
            <a:r>
              <a:rPr lang="en-US" sz="2400" dirty="0"/>
              <a:t> </a:t>
            </a:r>
            <a:r>
              <a:rPr lang="en-US" sz="2400" dirty="0" err="1"/>
              <a:t>sebagai</a:t>
            </a:r>
            <a:r>
              <a:rPr lang="en-US" sz="2400" dirty="0"/>
              <a:t> </a:t>
            </a:r>
            <a:r>
              <a:rPr lang="en-US" sz="2400" dirty="0" err="1"/>
              <a:t>kondisi</a:t>
            </a:r>
            <a:r>
              <a:rPr lang="en-US" sz="2400" dirty="0"/>
              <a:t> </a:t>
            </a:r>
            <a:r>
              <a:rPr lang="en-US" sz="2400" dirty="0" err="1" smtClean="0"/>
              <a:t>dinamik</a:t>
            </a:r>
            <a:r>
              <a:rPr lang="en-US" sz="2400" dirty="0" smtClean="0"/>
              <a:t> </a:t>
            </a:r>
            <a:r>
              <a:rPr lang="en-US" sz="2400" dirty="0" err="1" smtClean="0"/>
              <a:t>bangsa</a:t>
            </a:r>
            <a:r>
              <a:rPr lang="en-US" sz="2400" dirty="0" smtClean="0"/>
              <a:t> </a:t>
            </a:r>
            <a:r>
              <a:rPr lang="en-US" sz="2400" dirty="0"/>
              <a:t>yang </a:t>
            </a:r>
            <a:r>
              <a:rPr lang="en-US" sz="2400" dirty="0" err="1"/>
              <a:t>ulet</a:t>
            </a:r>
            <a:r>
              <a:rPr lang="en-US" sz="2400" dirty="0"/>
              <a:t> </a:t>
            </a:r>
            <a:r>
              <a:rPr lang="en-US" sz="2400" dirty="0" err="1"/>
              <a:t>dan</a:t>
            </a:r>
            <a:r>
              <a:rPr lang="en-US" sz="2400" dirty="0"/>
              <a:t> </a:t>
            </a:r>
            <a:r>
              <a:rPr lang="en-US" sz="2400" dirty="0" err="1"/>
              <a:t>tangguh</a:t>
            </a:r>
            <a:r>
              <a:rPr lang="en-US" sz="2400" dirty="0"/>
              <a:t> </a:t>
            </a:r>
            <a:r>
              <a:rPr lang="en-US" sz="2400" dirty="0" err="1"/>
              <a:t>dalam</a:t>
            </a:r>
            <a:r>
              <a:rPr lang="en-US" sz="2400" dirty="0"/>
              <a:t> </a:t>
            </a:r>
            <a:r>
              <a:rPr lang="en-US" sz="2400" dirty="0" err="1"/>
              <a:t>menghadapi</a:t>
            </a:r>
            <a:r>
              <a:rPr lang="en-US" sz="2400" dirty="0"/>
              <a:t> </a:t>
            </a:r>
            <a:r>
              <a:rPr lang="en-US" sz="2400" dirty="0" err="1"/>
              <a:t>berbagai</a:t>
            </a:r>
            <a:r>
              <a:rPr lang="en-US" sz="2400" dirty="0"/>
              <a:t> </a:t>
            </a:r>
            <a:r>
              <a:rPr lang="en-US" sz="2400" dirty="0" err="1"/>
              <a:t>ancaman</a:t>
            </a:r>
            <a:r>
              <a:rPr lang="en-US" sz="2400" dirty="0"/>
              <a:t>, </a:t>
            </a:r>
            <a:r>
              <a:rPr lang="en-US" sz="2400" dirty="0" err="1"/>
              <a:t>maka</a:t>
            </a:r>
            <a:r>
              <a:rPr lang="en-US" sz="2400" dirty="0"/>
              <a:t> </a:t>
            </a:r>
            <a:r>
              <a:rPr lang="en-US" sz="2400" dirty="0" err="1" smtClean="0"/>
              <a:t>konsepsi</a:t>
            </a:r>
            <a:r>
              <a:rPr lang="en-US" sz="2400" dirty="0" smtClean="0"/>
              <a:t> </a:t>
            </a:r>
            <a:r>
              <a:rPr lang="en-US" sz="2400" dirty="0" err="1" smtClean="0"/>
              <a:t>ini</a:t>
            </a:r>
            <a:r>
              <a:rPr lang="en-US" sz="2400" dirty="0" smtClean="0"/>
              <a:t> </a:t>
            </a:r>
            <a:r>
              <a:rPr lang="en-US" sz="2400" dirty="0" err="1"/>
              <a:t>tetaplah</a:t>
            </a:r>
            <a:r>
              <a:rPr lang="en-US" sz="2400" dirty="0"/>
              <a:t> </a:t>
            </a:r>
            <a:r>
              <a:rPr lang="en-US" sz="2400" dirty="0" err="1"/>
              <a:t>relevan</a:t>
            </a:r>
            <a:r>
              <a:rPr lang="en-US" sz="2400" dirty="0"/>
              <a:t> </a:t>
            </a:r>
            <a:r>
              <a:rPr lang="en-US" sz="2400" dirty="0" err="1"/>
              <a:t>untuk</a:t>
            </a:r>
            <a:r>
              <a:rPr lang="en-US" sz="2400" dirty="0"/>
              <a:t> </a:t>
            </a:r>
            <a:r>
              <a:rPr lang="en-US" sz="2400" dirty="0" err="1"/>
              <a:t>dijadikan</a:t>
            </a:r>
            <a:r>
              <a:rPr lang="en-US" sz="2400" dirty="0"/>
              <a:t> </a:t>
            </a:r>
            <a:r>
              <a:rPr lang="en-US" sz="2400" dirty="0" err="1"/>
              <a:t>kajian</a:t>
            </a:r>
            <a:r>
              <a:rPr lang="en-US" sz="2400" dirty="0"/>
              <a:t> </a:t>
            </a:r>
            <a:r>
              <a:rPr lang="en-US" sz="2400" dirty="0" err="1"/>
              <a:t>ilmiah</a:t>
            </a:r>
            <a:r>
              <a:rPr lang="en-US" sz="2400" dirty="0"/>
              <a:t>. Hal </a:t>
            </a:r>
            <a:r>
              <a:rPr lang="en-US" sz="2400" dirty="0" err="1"/>
              <a:t>ini</a:t>
            </a:r>
            <a:r>
              <a:rPr lang="en-US" sz="2400" dirty="0"/>
              <a:t> </a:t>
            </a:r>
            <a:r>
              <a:rPr lang="en-US" sz="2400" dirty="0" err="1"/>
              <a:t>disebabkan</a:t>
            </a:r>
            <a:r>
              <a:rPr lang="en-US" sz="2400" dirty="0"/>
              <a:t> </a:t>
            </a:r>
            <a:r>
              <a:rPr lang="en-US" sz="2400" dirty="0" err="1" smtClean="0"/>
              <a:t>bentuk</a:t>
            </a:r>
            <a:r>
              <a:rPr lang="en-US" sz="2400" dirty="0" smtClean="0"/>
              <a:t> </a:t>
            </a:r>
            <a:r>
              <a:rPr lang="en-US" sz="2400" dirty="0" err="1" smtClean="0"/>
              <a:t>ancaman</a:t>
            </a:r>
            <a:r>
              <a:rPr lang="en-US" sz="2400" dirty="0" smtClean="0"/>
              <a:t> </a:t>
            </a:r>
            <a:r>
              <a:rPr lang="en-US" sz="2400" dirty="0" err="1"/>
              <a:t>di</a:t>
            </a:r>
            <a:r>
              <a:rPr lang="en-US" sz="2400" dirty="0"/>
              <a:t> era modern </a:t>
            </a:r>
            <a:r>
              <a:rPr lang="en-US" sz="2400" dirty="0" err="1"/>
              <a:t>semakin</a:t>
            </a:r>
            <a:r>
              <a:rPr lang="en-US" sz="2400" dirty="0"/>
              <a:t> </a:t>
            </a:r>
            <a:r>
              <a:rPr lang="en-US" sz="2400" dirty="0" err="1"/>
              <a:t>luas</a:t>
            </a:r>
            <a:r>
              <a:rPr lang="en-US" sz="2400" dirty="0"/>
              <a:t> </a:t>
            </a:r>
            <a:r>
              <a:rPr lang="en-US" sz="2400" dirty="0" err="1"/>
              <a:t>dan</a:t>
            </a:r>
            <a:r>
              <a:rPr lang="en-US" sz="2400" dirty="0"/>
              <a:t> </a:t>
            </a:r>
            <a:r>
              <a:rPr lang="en-US" sz="2400" dirty="0" err="1"/>
              <a:t>kompleks</a:t>
            </a:r>
            <a:r>
              <a:rPr lang="en-US" sz="2400" dirty="0"/>
              <a:t>. </a:t>
            </a:r>
            <a:r>
              <a:rPr lang="en-US" sz="2400" dirty="0" err="1"/>
              <a:t>Bahkan</a:t>
            </a:r>
            <a:r>
              <a:rPr lang="en-US" sz="2400" dirty="0"/>
              <a:t> </a:t>
            </a:r>
            <a:r>
              <a:rPr lang="en-US" sz="2400" dirty="0" err="1"/>
              <a:t>ancaman</a:t>
            </a:r>
            <a:r>
              <a:rPr lang="en-US" sz="2400" dirty="0"/>
              <a:t> yang </a:t>
            </a:r>
            <a:r>
              <a:rPr lang="en-US" sz="2400" dirty="0" err="1" smtClean="0"/>
              <a:t>sifatnya</a:t>
            </a:r>
            <a:r>
              <a:rPr lang="en-US" sz="2400" dirty="0" smtClean="0"/>
              <a:t> </a:t>
            </a:r>
            <a:r>
              <a:rPr lang="en-US" sz="2400" dirty="0" err="1" smtClean="0"/>
              <a:t>nonfisik</a:t>
            </a:r>
            <a:r>
              <a:rPr lang="en-US" sz="2400" dirty="0" smtClean="0"/>
              <a:t> </a:t>
            </a:r>
            <a:r>
              <a:rPr lang="en-US" sz="2400" dirty="0" err="1"/>
              <a:t>dan</a:t>
            </a:r>
            <a:r>
              <a:rPr lang="en-US" sz="2400" dirty="0"/>
              <a:t> </a:t>
            </a:r>
            <a:r>
              <a:rPr lang="en-US" sz="2400" dirty="0" err="1"/>
              <a:t>nonmiliter</a:t>
            </a:r>
            <a:r>
              <a:rPr lang="en-US" sz="2400" dirty="0"/>
              <a:t> </a:t>
            </a:r>
            <a:r>
              <a:rPr lang="en-US" sz="2400" dirty="0" err="1"/>
              <a:t>lebih</a:t>
            </a:r>
            <a:r>
              <a:rPr lang="en-US" sz="2400" dirty="0"/>
              <a:t> </a:t>
            </a:r>
            <a:r>
              <a:rPr lang="en-US" sz="2400" dirty="0" err="1"/>
              <a:t>banyak</a:t>
            </a:r>
            <a:r>
              <a:rPr lang="en-US" sz="2400" dirty="0"/>
              <a:t> </a:t>
            </a:r>
            <a:r>
              <a:rPr lang="en-US" sz="2400" dirty="0" err="1"/>
              <a:t>dan</a:t>
            </a:r>
            <a:r>
              <a:rPr lang="en-US" sz="2400" dirty="0"/>
              <a:t> </a:t>
            </a:r>
            <a:r>
              <a:rPr lang="en-US" sz="2400" dirty="0" err="1"/>
              <a:t>secara</a:t>
            </a:r>
            <a:r>
              <a:rPr lang="en-US" sz="2400" dirty="0"/>
              <a:t> </a:t>
            </a:r>
            <a:r>
              <a:rPr lang="en-US" sz="2400" dirty="0" err="1"/>
              <a:t>masif</a:t>
            </a:r>
            <a:r>
              <a:rPr lang="en-US" sz="2400" dirty="0"/>
              <a:t> </a:t>
            </a:r>
            <a:r>
              <a:rPr lang="en-US" sz="2400" dirty="0" err="1"/>
              <a:t>amat</a:t>
            </a:r>
            <a:r>
              <a:rPr lang="en-US" sz="2400" dirty="0"/>
              <a:t> </a:t>
            </a:r>
            <a:r>
              <a:rPr lang="en-US" sz="2400" dirty="0" err="1"/>
              <a:t>mempengaruhi</a:t>
            </a:r>
            <a:r>
              <a:rPr lang="en-US" sz="2400" dirty="0"/>
              <a:t> </a:t>
            </a:r>
            <a:r>
              <a:rPr lang="en-US" sz="2400" dirty="0" err="1" smtClean="0"/>
              <a:t>kondisi</a:t>
            </a:r>
            <a:r>
              <a:rPr lang="en-US" sz="2400" dirty="0" smtClean="0"/>
              <a:t> </a:t>
            </a:r>
            <a:r>
              <a:rPr lang="en-US" sz="2400" dirty="0" err="1" smtClean="0"/>
              <a:t>ketahanan</a:t>
            </a:r>
            <a:r>
              <a:rPr lang="en-US" sz="2400" dirty="0" smtClean="0"/>
              <a:t> </a:t>
            </a:r>
            <a:r>
              <a:rPr lang="en-US" sz="2400" dirty="0" err="1"/>
              <a:t>nasional</a:t>
            </a:r>
            <a:r>
              <a:rPr lang="en-US" sz="2400" dirty="0"/>
              <a:t>. </a:t>
            </a:r>
            <a:r>
              <a:rPr lang="en-US" sz="2400" dirty="0" err="1"/>
              <a:t>Misalnya</a:t>
            </a:r>
            <a:r>
              <a:rPr lang="en-US" sz="2400" dirty="0"/>
              <a:t>, </a:t>
            </a:r>
            <a:r>
              <a:rPr lang="en-US" sz="2400" dirty="0" err="1"/>
              <a:t>ancaman</a:t>
            </a:r>
            <a:r>
              <a:rPr lang="en-US" sz="2400" dirty="0"/>
              <a:t> </a:t>
            </a:r>
            <a:r>
              <a:rPr lang="en-US" sz="2400" dirty="0" err="1"/>
              <a:t>datangnya</a:t>
            </a:r>
            <a:r>
              <a:rPr lang="en-US" sz="2400" dirty="0"/>
              <a:t> </a:t>
            </a:r>
            <a:r>
              <a:rPr lang="en-US" sz="2400" dirty="0" err="1"/>
              <a:t>kemarau</a:t>
            </a:r>
            <a:r>
              <a:rPr lang="en-US" sz="2400" dirty="0"/>
              <a:t> yang </a:t>
            </a:r>
            <a:r>
              <a:rPr lang="en-US" sz="2400" dirty="0" err="1"/>
              <a:t>panjang</a:t>
            </a:r>
            <a:r>
              <a:rPr lang="en-US" sz="2400" dirty="0"/>
              <a:t> </a:t>
            </a:r>
            <a:r>
              <a:rPr lang="en-US" sz="2400" dirty="0" err="1"/>
              <a:t>di</a:t>
            </a:r>
            <a:r>
              <a:rPr lang="en-US" sz="2400" dirty="0"/>
              <a:t> </a:t>
            </a:r>
            <a:r>
              <a:rPr lang="en-US" sz="2400" dirty="0" err="1" smtClean="0"/>
              <a:t>suatu</a:t>
            </a:r>
            <a:r>
              <a:rPr lang="en-US" sz="2400" dirty="0" smtClean="0"/>
              <a:t> </a:t>
            </a:r>
            <a:r>
              <a:rPr lang="en-US" sz="2400" dirty="0" err="1" smtClean="0"/>
              <a:t>daerah</a:t>
            </a:r>
            <a:r>
              <a:rPr lang="en-US" sz="2400" dirty="0" smtClean="0"/>
              <a:t> </a:t>
            </a:r>
            <a:r>
              <a:rPr lang="en-US" sz="2400" dirty="0" err="1"/>
              <a:t>akan</a:t>
            </a:r>
            <a:r>
              <a:rPr lang="en-US" sz="2400" dirty="0"/>
              <a:t> </a:t>
            </a:r>
            <a:r>
              <a:rPr lang="en-US" sz="2400" dirty="0" err="1"/>
              <a:t>mempengaruhi</a:t>
            </a:r>
            <a:r>
              <a:rPr lang="en-US" sz="2400" dirty="0"/>
              <a:t> </a:t>
            </a:r>
            <a:r>
              <a:rPr lang="en-US" sz="2400" dirty="0" err="1"/>
              <a:t>kondisi</a:t>
            </a:r>
            <a:r>
              <a:rPr lang="en-US" sz="2400" dirty="0"/>
              <a:t> </a:t>
            </a:r>
            <a:r>
              <a:rPr lang="en-US" sz="2400" i="1" dirty="0" err="1"/>
              <a:t>ketahanan</a:t>
            </a:r>
            <a:r>
              <a:rPr lang="en-US" sz="2400" i="1" dirty="0"/>
              <a:t> </a:t>
            </a:r>
            <a:r>
              <a:rPr lang="en-US" sz="2400" i="1" dirty="0" err="1"/>
              <a:t>pangan</a:t>
            </a:r>
            <a:r>
              <a:rPr lang="en-US" sz="2400" i="1" dirty="0"/>
              <a:t> </a:t>
            </a:r>
            <a:r>
              <a:rPr lang="en-US" sz="2400" i="1" dirty="0" err="1"/>
              <a:t>di</a:t>
            </a:r>
            <a:r>
              <a:rPr lang="en-US" sz="2400" i="1" dirty="0"/>
              <a:t> </a:t>
            </a:r>
            <a:r>
              <a:rPr lang="en-US" sz="2400" i="1" dirty="0" err="1"/>
              <a:t>daerah</a:t>
            </a:r>
            <a:r>
              <a:rPr lang="en-US" sz="2400" i="1" dirty="0"/>
              <a:t> yang </a:t>
            </a:r>
            <a:r>
              <a:rPr lang="en-US" sz="2400" i="1" dirty="0" err="1"/>
              <a:t>bersangkutan</a:t>
            </a:r>
            <a:r>
              <a:rPr lang="en-US" sz="2400" i="1" dirty="0"/>
              <a:t>.</a:t>
            </a:r>
            <a:endParaRPr sz="2400">
              <a:latin typeface="Microsoft Sans Serif"/>
              <a:cs typeface="Microsoft Sans Serif"/>
            </a:endParaRPr>
          </a:p>
        </p:txBody>
      </p:sp>
      <p:sp>
        <p:nvSpPr>
          <p:cNvPr id="7" name="object 7"/>
          <p:cNvSpPr txBox="1"/>
          <p:nvPr/>
        </p:nvSpPr>
        <p:spPr>
          <a:xfrm>
            <a:off x="9982200" y="1181100"/>
            <a:ext cx="7526020" cy="4444807"/>
          </a:xfrm>
          <a:prstGeom prst="rect">
            <a:avLst/>
          </a:prstGeom>
        </p:spPr>
        <p:txBody>
          <a:bodyPr vert="horz" wrap="square" lIns="0" tIns="12700" rIns="0" bIns="0" rtlCol="0">
            <a:spAutoFit/>
          </a:bodyPr>
          <a:lstStyle/>
          <a:p>
            <a:pPr marL="12700" algn="just">
              <a:lnSpc>
                <a:spcPct val="100000"/>
              </a:lnSpc>
              <a:spcBef>
                <a:spcPts val="100"/>
              </a:spcBef>
            </a:pPr>
            <a:r>
              <a:rPr lang="en-US" sz="2400" dirty="0" err="1" smtClean="0"/>
              <a:t>Ketahanan</a:t>
            </a:r>
            <a:r>
              <a:rPr lang="en-US" sz="2400" dirty="0" smtClean="0"/>
              <a:t> </a:t>
            </a:r>
            <a:r>
              <a:rPr lang="en-US" sz="2400" dirty="0" err="1"/>
              <a:t>Nasional</a:t>
            </a:r>
            <a:r>
              <a:rPr lang="en-US" sz="2400" dirty="0"/>
              <a:t> </a:t>
            </a:r>
            <a:r>
              <a:rPr lang="en-US" sz="2400" dirty="0" err="1"/>
              <a:t>tetap</a:t>
            </a:r>
            <a:r>
              <a:rPr lang="en-US" sz="2400" dirty="0"/>
              <a:t> </a:t>
            </a:r>
            <a:r>
              <a:rPr lang="en-US" sz="2400" dirty="0" err="1"/>
              <a:t>relevan</a:t>
            </a:r>
            <a:r>
              <a:rPr lang="en-US" sz="2400" dirty="0"/>
              <a:t> </a:t>
            </a:r>
            <a:r>
              <a:rPr lang="en-US" sz="2400" dirty="0" err="1"/>
              <a:t>sebagai</a:t>
            </a:r>
            <a:r>
              <a:rPr lang="en-US" sz="2400" dirty="0"/>
              <a:t> </a:t>
            </a:r>
            <a:r>
              <a:rPr lang="en-US" sz="2400" dirty="0" err="1"/>
              <a:t>kekuatan</a:t>
            </a:r>
            <a:r>
              <a:rPr lang="en-US" sz="2400" dirty="0"/>
              <a:t> </a:t>
            </a:r>
            <a:r>
              <a:rPr lang="en-US" sz="2400" dirty="0" err="1"/>
              <a:t>penangkalan</a:t>
            </a:r>
            <a:r>
              <a:rPr lang="en-US" sz="2400" dirty="0"/>
              <a:t> </a:t>
            </a:r>
            <a:r>
              <a:rPr lang="en-US" sz="2400" dirty="0" err="1" smtClean="0"/>
              <a:t>dalam</a:t>
            </a:r>
            <a:r>
              <a:rPr lang="en-US" sz="2400" dirty="0" smtClean="0"/>
              <a:t> </a:t>
            </a:r>
            <a:r>
              <a:rPr lang="en-US" sz="2400" dirty="0" err="1" smtClean="0"/>
              <a:t>suasana</a:t>
            </a:r>
            <a:r>
              <a:rPr lang="en-US" sz="2400" dirty="0" smtClean="0"/>
              <a:t> </a:t>
            </a:r>
            <a:r>
              <a:rPr lang="en-US" sz="2400" dirty="0" err="1"/>
              <a:t>sekarang</a:t>
            </a:r>
            <a:r>
              <a:rPr lang="en-US" sz="2400" dirty="0"/>
              <a:t> </a:t>
            </a:r>
            <a:r>
              <a:rPr lang="en-US" sz="2400" dirty="0" err="1"/>
              <a:t>maupun</a:t>
            </a:r>
            <a:r>
              <a:rPr lang="en-US" sz="2400" dirty="0"/>
              <a:t> </a:t>
            </a:r>
            <a:r>
              <a:rPr lang="en-US" sz="2400" dirty="0" err="1"/>
              <a:t>nanti</a:t>
            </a:r>
            <a:r>
              <a:rPr lang="en-US" sz="2400" dirty="0"/>
              <a:t>, </a:t>
            </a:r>
            <a:r>
              <a:rPr lang="en-US" sz="2400" dirty="0" err="1"/>
              <a:t>sebab</a:t>
            </a:r>
            <a:r>
              <a:rPr lang="en-US" sz="2400" dirty="0"/>
              <a:t> </a:t>
            </a:r>
            <a:r>
              <a:rPr lang="en-US" sz="2400" dirty="0" err="1"/>
              <a:t>ancaman</a:t>
            </a:r>
            <a:r>
              <a:rPr lang="en-US" sz="2400" dirty="0"/>
              <a:t> </a:t>
            </a:r>
            <a:r>
              <a:rPr lang="en-US" sz="2400" dirty="0" err="1"/>
              <a:t>setelah</a:t>
            </a:r>
            <a:r>
              <a:rPr lang="en-US" sz="2400" dirty="0"/>
              <a:t> </a:t>
            </a:r>
            <a:r>
              <a:rPr lang="en-US" sz="2400" dirty="0" err="1"/>
              <a:t>berakhirnya</a:t>
            </a:r>
            <a:r>
              <a:rPr lang="en-US" sz="2400" dirty="0"/>
              <a:t> </a:t>
            </a:r>
            <a:r>
              <a:rPr lang="en-US" sz="2400" dirty="0" err="1"/>
              <a:t>perang</a:t>
            </a:r>
            <a:r>
              <a:rPr lang="en-US" sz="2400" dirty="0"/>
              <a:t> </a:t>
            </a:r>
            <a:r>
              <a:rPr lang="en-US" sz="2400" dirty="0" err="1" smtClean="0"/>
              <a:t>dingin</a:t>
            </a:r>
            <a:r>
              <a:rPr lang="en-US" sz="2400" dirty="0" smtClean="0"/>
              <a:t> </a:t>
            </a:r>
            <a:r>
              <a:rPr lang="en-US" sz="2400" dirty="0" err="1" smtClean="0"/>
              <a:t>lebih</a:t>
            </a:r>
            <a:r>
              <a:rPr lang="en-US" sz="2400" dirty="0" smtClean="0"/>
              <a:t> </a:t>
            </a:r>
            <a:r>
              <a:rPr lang="en-US" sz="2400" dirty="0" err="1"/>
              <a:t>banyak</a:t>
            </a:r>
            <a:r>
              <a:rPr lang="en-US" sz="2400" dirty="0"/>
              <a:t> </a:t>
            </a:r>
            <a:r>
              <a:rPr lang="en-US" sz="2400" dirty="0" err="1"/>
              <a:t>bergeser</a:t>
            </a:r>
            <a:r>
              <a:rPr lang="en-US" sz="2400" dirty="0"/>
              <a:t> </a:t>
            </a:r>
            <a:r>
              <a:rPr lang="en-US" sz="2400" dirty="0" err="1"/>
              <a:t>kearah</a:t>
            </a:r>
            <a:r>
              <a:rPr lang="en-US" sz="2400" dirty="0"/>
              <a:t> </a:t>
            </a:r>
            <a:r>
              <a:rPr lang="en-US" sz="2400" dirty="0" err="1"/>
              <a:t>nonfisik</a:t>
            </a:r>
            <a:r>
              <a:rPr lang="en-US" sz="2400" dirty="0"/>
              <a:t>, </a:t>
            </a:r>
            <a:r>
              <a:rPr lang="en-US" sz="2400" dirty="0" err="1"/>
              <a:t>antara</a:t>
            </a:r>
            <a:r>
              <a:rPr lang="en-US" sz="2400" dirty="0"/>
              <a:t> lain; </a:t>
            </a:r>
            <a:r>
              <a:rPr lang="en-US" sz="2400" dirty="0" err="1"/>
              <a:t>budaya</a:t>
            </a:r>
            <a:r>
              <a:rPr lang="en-US" sz="2400" dirty="0"/>
              <a:t> </a:t>
            </a:r>
            <a:r>
              <a:rPr lang="en-US" sz="2400" dirty="0" err="1"/>
              <a:t>dan</a:t>
            </a:r>
            <a:r>
              <a:rPr lang="en-US" sz="2400" dirty="0"/>
              <a:t> </a:t>
            </a:r>
            <a:r>
              <a:rPr lang="en-US" sz="2400" dirty="0" err="1" smtClean="0"/>
              <a:t>kebangsaan</a:t>
            </a:r>
            <a:r>
              <a:rPr lang="en-US" sz="2400" dirty="0" smtClean="0"/>
              <a:t> (</a:t>
            </a:r>
            <a:r>
              <a:rPr lang="en-US" sz="2400" dirty="0" err="1"/>
              <a:t>Sudradjat</a:t>
            </a:r>
            <a:r>
              <a:rPr lang="en-US" sz="2400" dirty="0"/>
              <a:t>, 1996: 1-2). </a:t>
            </a:r>
            <a:r>
              <a:rPr lang="en-US" sz="2400" dirty="0" err="1"/>
              <a:t>Inti</a:t>
            </a:r>
            <a:r>
              <a:rPr lang="en-US" sz="2400" dirty="0"/>
              <a:t> </a:t>
            </a:r>
            <a:r>
              <a:rPr lang="en-US" sz="2400" dirty="0" err="1"/>
              <a:t>ketahanan</a:t>
            </a:r>
            <a:r>
              <a:rPr lang="en-US" sz="2400" dirty="0"/>
              <a:t> Indonesia </a:t>
            </a:r>
            <a:r>
              <a:rPr lang="en-US" sz="2400" dirty="0" err="1"/>
              <a:t>pada</a:t>
            </a:r>
            <a:r>
              <a:rPr lang="en-US" sz="2400" dirty="0"/>
              <a:t> </a:t>
            </a:r>
            <a:r>
              <a:rPr lang="en-US" sz="2400" dirty="0" err="1"/>
              <a:t>dasanya</a:t>
            </a:r>
            <a:r>
              <a:rPr lang="en-US" sz="2400" dirty="0"/>
              <a:t> </a:t>
            </a:r>
            <a:r>
              <a:rPr lang="en-US" sz="2400" dirty="0" err="1"/>
              <a:t>berada</a:t>
            </a:r>
            <a:r>
              <a:rPr lang="en-US" sz="2400" dirty="0"/>
              <a:t> </a:t>
            </a:r>
            <a:r>
              <a:rPr lang="en-US" sz="2400" dirty="0" err="1"/>
              <a:t>pada</a:t>
            </a:r>
            <a:r>
              <a:rPr lang="en-US" sz="2400" dirty="0"/>
              <a:t> </a:t>
            </a:r>
            <a:r>
              <a:rPr lang="en-US" sz="2400" dirty="0" err="1" smtClean="0"/>
              <a:t>tataran</a:t>
            </a:r>
            <a:r>
              <a:rPr lang="en-US" sz="2400" dirty="0" smtClean="0"/>
              <a:t> “</a:t>
            </a:r>
            <a:r>
              <a:rPr lang="en-US" sz="2400" dirty="0" err="1"/>
              <a:t>mentalitas</a:t>
            </a:r>
            <a:r>
              <a:rPr lang="en-US" sz="2400" dirty="0"/>
              <a:t>” </a:t>
            </a:r>
            <a:r>
              <a:rPr lang="en-US" sz="2400" dirty="0" err="1"/>
              <a:t>bangsa</a:t>
            </a:r>
            <a:r>
              <a:rPr lang="en-US" sz="2400" dirty="0"/>
              <a:t> Indonesia </a:t>
            </a:r>
            <a:r>
              <a:rPr lang="en-US" sz="2400" dirty="0" err="1"/>
              <a:t>sendiri</a:t>
            </a:r>
            <a:r>
              <a:rPr lang="en-US" sz="2400" dirty="0"/>
              <a:t> </a:t>
            </a:r>
            <a:r>
              <a:rPr lang="en-US" sz="2400" dirty="0" err="1"/>
              <a:t>dalam</a:t>
            </a:r>
            <a:r>
              <a:rPr lang="en-US" sz="2400" dirty="0"/>
              <a:t> </a:t>
            </a:r>
            <a:r>
              <a:rPr lang="en-US" sz="2400" dirty="0" err="1"/>
              <a:t>menghadapi</a:t>
            </a:r>
            <a:r>
              <a:rPr lang="en-US" sz="2400" dirty="0"/>
              <a:t> </a:t>
            </a:r>
            <a:r>
              <a:rPr lang="en-US" sz="2400" dirty="0" err="1"/>
              <a:t>dinamika</a:t>
            </a:r>
            <a:r>
              <a:rPr lang="en-US" sz="2400" dirty="0"/>
              <a:t> </a:t>
            </a:r>
            <a:r>
              <a:rPr lang="en-US" sz="2400" dirty="0" err="1"/>
              <a:t>masyarakat</a:t>
            </a:r>
            <a:r>
              <a:rPr lang="en-US" sz="2400" dirty="0"/>
              <a:t> </a:t>
            </a:r>
            <a:r>
              <a:rPr lang="en-US" sz="2400" dirty="0" smtClean="0"/>
              <a:t>yang </a:t>
            </a:r>
            <a:r>
              <a:rPr lang="nn-NO" sz="2400" dirty="0" smtClean="0"/>
              <a:t>menghendaki </a:t>
            </a:r>
            <a:r>
              <a:rPr lang="nn-NO" sz="2400" dirty="0"/>
              <a:t>kompetisi di segala bidang. Hal ini tetap penting agar kita </a:t>
            </a:r>
            <a:r>
              <a:rPr lang="nn-NO" sz="2400" dirty="0" smtClean="0"/>
              <a:t>benar-benar </a:t>
            </a:r>
            <a:r>
              <a:rPr lang="en-US" sz="2400" dirty="0" err="1" smtClean="0"/>
              <a:t>memiliki</a:t>
            </a:r>
            <a:r>
              <a:rPr lang="en-US" sz="2400" dirty="0" smtClean="0"/>
              <a:t> </a:t>
            </a:r>
            <a:r>
              <a:rPr lang="en-US" sz="2400" dirty="0" err="1"/>
              <a:t>ketahanan</a:t>
            </a:r>
            <a:r>
              <a:rPr lang="en-US" sz="2400" dirty="0"/>
              <a:t> yang </a:t>
            </a:r>
            <a:r>
              <a:rPr lang="en-US" sz="2400" dirty="0" err="1"/>
              <a:t>benar-benar</a:t>
            </a:r>
            <a:r>
              <a:rPr lang="en-US" sz="2400" dirty="0"/>
              <a:t> </a:t>
            </a:r>
            <a:r>
              <a:rPr lang="en-US" sz="2400" dirty="0" err="1"/>
              <a:t>ulet</a:t>
            </a:r>
            <a:r>
              <a:rPr lang="en-US" sz="2400" dirty="0"/>
              <a:t> </a:t>
            </a:r>
            <a:r>
              <a:rPr lang="en-US" sz="2400" dirty="0" err="1"/>
              <a:t>dan</a:t>
            </a:r>
            <a:r>
              <a:rPr lang="en-US" sz="2400" dirty="0"/>
              <a:t> </a:t>
            </a:r>
            <a:r>
              <a:rPr lang="en-US" sz="2400" dirty="0" err="1"/>
              <a:t>tangguh</a:t>
            </a:r>
            <a:r>
              <a:rPr lang="en-US" sz="2400" dirty="0"/>
              <a:t>. </a:t>
            </a:r>
            <a:r>
              <a:rPr lang="en-US" sz="2400" dirty="0" err="1"/>
              <a:t>Ketahanan</a:t>
            </a:r>
            <a:r>
              <a:rPr lang="en-US" sz="2400" dirty="0"/>
              <a:t> </a:t>
            </a:r>
            <a:r>
              <a:rPr lang="en-US" sz="2400" dirty="0" err="1"/>
              <a:t>nasional</a:t>
            </a:r>
            <a:r>
              <a:rPr lang="en-US" sz="2400" dirty="0"/>
              <a:t> </a:t>
            </a:r>
            <a:r>
              <a:rPr lang="en-US" sz="2400" dirty="0" err="1"/>
              <a:t>dewasa</a:t>
            </a:r>
            <a:endParaRPr lang="en-US" sz="2400" dirty="0"/>
          </a:p>
          <a:p>
            <a:pPr algn="just"/>
            <a:r>
              <a:rPr lang="en-US" sz="2400" dirty="0" err="1"/>
              <a:t>ini</a:t>
            </a:r>
            <a:r>
              <a:rPr lang="en-US" sz="2400" dirty="0"/>
              <a:t> </a:t>
            </a:r>
            <a:r>
              <a:rPr lang="en-US" sz="2400" dirty="0" err="1"/>
              <a:t>sangat</a:t>
            </a:r>
            <a:r>
              <a:rPr lang="en-US" sz="2400" dirty="0"/>
              <a:t> </a:t>
            </a:r>
            <a:r>
              <a:rPr lang="en-US" sz="2400" dirty="0" err="1"/>
              <a:t>dipengaruhi</a:t>
            </a:r>
            <a:r>
              <a:rPr lang="en-US" sz="2400" dirty="0"/>
              <a:t> </a:t>
            </a:r>
            <a:r>
              <a:rPr lang="en-US" sz="2400" dirty="0" err="1"/>
              <a:t>oleh</a:t>
            </a:r>
            <a:r>
              <a:rPr lang="en-US" sz="2400" dirty="0"/>
              <a:t> </a:t>
            </a:r>
            <a:r>
              <a:rPr lang="en-US" sz="2400" dirty="0" err="1"/>
              <a:t>kondisi</a:t>
            </a:r>
            <a:r>
              <a:rPr lang="en-US" sz="2400" dirty="0"/>
              <a:t> </a:t>
            </a:r>
            <a:r>
              <a:rPr lang="en-US" sz="2400" dirty="0" err="1"/>
              <a:t>ketidakadilan</a:t>
            </a:r>
            <a:r>
              <a:rPr lang="en-US" sz="2400" dirty="0"/>
              <a:t> </a:t>
            </a:r>
            <a:r>
              <a:rPr lang="en-US" sz="2400" dirty="0" err="1"/>
              <a:t>sebagai</a:t>
            </a:r>
            <a:r>
              <a:rPr lang="en-US" sz="2400" dirty="0"/>
              <a:t> “</a:t>
            </a:r>
            <a:r>
              <a:rPr lang="en-US" sz="2400" dirty="0" err="1"/>
              <a:t>musuh</a:t>
            </a:r>
            <a:r>
              <a:rPr lang="en-US" sz="2400" dirty="0"/>
              <a:t> </a:t>
            </a:r>
            <a:r>
              <a:rPr lang="en-US" sz="2400" dirty="0" err="1"/>
              <a:t>bersama</a:t>
            </a:r>
            <a:r>
              <a:rPr lang="en-US" sz="2400" dirty="0" smtClean="0"/>
              <a:t>”. (</a:t>
            </a:r>
            <a:r>
              <a:rPr lang="en-US" sz="2400" dirty="0" err="1"/>
              <a:t>Armawi</a:t>
            </a:r>
            <a:r>
              <a:rPr lang="en-US" sz="2400" dirty="0"/>
              <a:t>, 2012:90).</a:t>
            </a:r>
            <a:endParaRPr sz="2400">
              <a:latin typeface="Microsoft Sans Serif"/>
              <a:cs typeface="Microsoft Sans Serif"/>
            </a:endParaRPr>
          </a:p>
        </p:txBody>
      </p:sp>
      <p:sp>
        <p:nvSpPr>
          <p:cNvPr id="10" name="Rectangle 9"/>
          <p:cNvSpPr/>
          <p:nvPr/>
        </p:nvSpPr>
        <p:spPr>
          <a:xfrm>
            <a:off x="1981200" y="6972300"/>
            <a:ext cx="10134600" cy="2246769"/>
          </a:xfrm>
          <a:prstGeom prst="rect">
            <a:avLst/>
          </a:prstGeom>
        </p:spPr>
        <p:txBody>
          <a:bodyPr wrap="square">
            <a:spAutoFit/>
          </a:bodyPr>
          <a:lstStyle/>
          <a:p>
            <a:pPr algn="just"/>
            <a:r>
              <a:rPr lang="en-US" sz="2800" dirty="0" err="1">
                <a:latin typeface="Times New Roman" pitchFamily="18" charset="0"/>
                <a:cs typeface="Times New Roman" pitchFamily="18" charset="0"/>
              </a:rPr>
              <a:t>Lembaga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Ketahanan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Nasional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Lemhanas</a:t>
            </a:r>
            <a:r>
              <a:rPr lang="en-US" sz="2800" dirty="0">
                <a:latin typeface="Times New Roman" pitchFamily="18" charset="0"/>
                <a:cs typeface="Times New Roman" pitchFamily="18" charset="0"/>
              </a:rPr>
              <a:t>) RI </a:t>
            </a:r>
            <a:r>
              <a:rPr lang="en-US" sz="2800" dirty="0" err="1">
                <a:latin typeface="Times New Roman" pitchFamily="18" charset="0"/>
                <a:cs typeface="Times New Roman" pitchFamily="18" charset="0"/>
              </a:rPr>
              <a:t>sebagai</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lembaga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negara</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yang </a:t>
            </a:r>
            <a:r>
              <a:rPr lang="en-US" sz="2800" dirty="0" err="1">
                <a:latin typeface="Times New Roman" pitchFamily="18" charset="0"/>
                <a:cs typeface="Times New Roman" pitchFamily="18" charset="0"/>
              </a:rPr>
              <a:t>mengembangkan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konsep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ketahanan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nasional</a:t>
            </a:r>
            <a:r>
              <a:rPr lang="en-US" sz="2800" dirty="0">
                <a:latin typeface="Times New Roman" pitchFamily="18" charset="0"/>
                <a:cs typeface="Times New Roman" pitchFamily="18" charset="0"/>
              </a:rPr>
              <a:t> Indonesia, </a:t>
            </a:r>
            <a:r>
              <a:rPr lang="en-US" sz="2800" dirty="0" err="1">
                <a:latin typeface="Times New Roman" pitchFamily="18" charset="0"/>
                <a:cs typeface="Times New Roman" pitchFamily="18" charset="0"/>
              </a:rPr>
              <a:t>sudah</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membuat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badan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khusus</a:t>
            </a:r>
            <a:r>
              <a:rPr lang="en-US" sz="2800" dirty="0">
                <a:latin typeface="Times New Roman" pitchFamily="18" charset="0"/>
                <a:cs typeface="Times New Roman" pitchFamily="18" charset="0"/>
              </a:rPr>
              <a:t> yang </a:t>
            </a:r>
            <a:r>
              <a:rPr lang="en-US" sz="2800" dirty="0" err="1">
                <a:latin typeface="Times New Roman" pitchFamily="18" charset="0"/>
                <a:cs typeface="Times New Roman" pitchFamily="18" charset="0"/>
              </a:rPr>
              <a:t>yang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bertugas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mengukur</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tingkat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ketahanan</a:t>
            </a:r>
            <a:r>
              <a:rPr lang="en-US" sz="2800" dirty="0">
                <a:latin typeface="Times New Roman" pitchFamily="18" charset="0"/>
                <a:cs typeface="Times New Roman" pitchFamily="18" charset="0"/>
              </a:rPr>
              <a:t> Indonesia. </a:t>
            </a:r>
            <a:r>
              <a:rPr lang="en-US" sz="2800" dirty="0" err="1">
                <a:latin typeface="Times New Roman" pitchFamily="18" charset="0"/>
                <a:cs typeface="Times New Roman" pitchFamily="18" charset="0"/>
              </a:rPr>
              <a:t>Badan</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ini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dinamakan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Laboratorium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Pengukuran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Ketahanan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Nasional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sebagai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bagian</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dari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Lemhanas</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RI.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FEFEF"/>
          </a:solidFill>
        </p:spPr>
        <p:txBody>
          <a:bodyPr wrap="square" lIns="0" tIns="0" rIns="0" bIns="0" rtlCol="0"/>
          <a:lstStyle/>
          <a:p>
            <a:endParaRPr/>
          </a:p>
        </p:txBody>
      </p:sp>
      <p:grpSp>
        <p:nvGrpSpPr>
          <p:cNvPr id="3" name="object 3"/>
          <p:cNvGrpSpPr/>
          <p:nvPr/>
        </p:nvGrpSpPr>
        <p:grpSpPr>
          <a:xfrm>
            <a:off x="1852110" y="1124080"/>
            <a:ext cx="3484245" cy="2832100"/>
            <a:chOff x="1852110" y="1124080"/>
            <a:chExt cx="3484245" cy="2832100"/>
          </a:xfrm>
        </p:grpSpPr>
        <p:sp>
          <p:nvSpPr>
            <p:cNvPr id="4" name="object 4"/>
            <p:cNvSpPr/>
            <p:nvPr/>
          </p:nvSpPr>
          <p:spPr>
            <a:xfrm>
              <a:off x="3213343" y="1218768"/>
              <a:ext cx="1958339" cy="2517775"/>
            </a:xfrm>
            <a:custGeom>
              <a:avLst/>
              <a:gdLst/>
              <a:ahLst/>
              <a:cxnLst/>
              <a:rect l="l" t="t" r="r" b="b"/>
              <a:pathLst>
                <a:path w="1958339" h="2517775">
                  <a:moveTo>
                    <a:pt x="1446397" y="2517360"/>
                  </a:moveTo>
                  <a:lnTo>
                    <a:pt x="1280257" y="2041459"/>
                  </a:lnTo>
                  <a:lnTo>
                    <a:pt x="339261" y="1498569"/>
                  </a:lnTo>
                  <a:lnTo>
                    <a:pt x="299620" y="1473115"/>
                  </a:lnTo>
                  <a:lnTo>
                    <a:pt x="261342" y="1443401"/>
                  </a:lnTo>
                  <a:lnTo>
                    <a:pt x="224679" y="1409867"/>
                  </a:lnTo>
                  <a:lnTo>
                    <a:pt x="189882" y="1372952"/>
                  </a:lnTo>
                  <a:lnTo>
                    <a:pt x="157205" y="1333095"/>
                  </a:lnTo>
                  <a:lnTo>
                    <a:pt x="126897" y="1290735"/>
                  </a:lnTo>
                  <a:lnTo>
                    <a:pt x="99212" y="1246313"/>
                  </a:lnTo>
                  <a:lnTo>
                    <a:pt x="74402" y="1200267"/>
                  </a:lnTo>
                  <a:lnTo>
                    <a:pt x="52717" y="1153037"/>
                  </a:lnTo>
                  <a:lnTo>
                    <a:pt x="34410" y="1105063"/>
                  </a:lnTo>
                  <a:lnTo>
                    <a:pt x="19733" y="1056783"/>
                  </a:lnTo>
                  <a:lnTo>
                    <a:pt x="8938" y="1008638"/>
                  </a:lnTo>
                  <a:lnTo>
                    <a:pt x="2276" y="961067"/>
                  </a:lnTo>
                  <a:lnTo>
                    <a:pt x="0" y="914508"/>
                  </a:lnTo>
                  <a:lnTo>
                    <a:pt x="0" y="238338"/>
                  </a:lnTo>
                  <a:lnTo>
                    <a:pt x="3088" y="187481"/>
                  </a:lnTo>
                  <a:lnTo>
                    <a:pt x="12086" y="142177"/>
                  </a:lnTo>
                  <a:lnTo>
                    <a:pt x="26592" y="102659"/>
                  </a:lnTo>
                  <a:lnTo>
                    <a:pt x="46201" y="69159"/>
                  </a:lnTo>
                  <a:lnTo>
                    <a:pt x="99125" y="21147"/>
                  </a:lnTo>
                  <a:lnTo>
                    <a:pt x="167639" y="0"/>
                  </a:lnTo>
                  <a:lnTo>
                    <a:pt x="206737" y="82"/>
                  </a:lnTo>
                  <a:lnTo>
                    <a:pt x="248525" y="7578"/>
                  </a:lnTo>
                  <a:lnTo>
                    <a:pt x="292601" y="22722"/>
                  </a:lnTo>
                  <a:lnTo>
                    <a:pt x="338563" y="45744"/>
                  </a:lnTo>
                  <a:lnTo>
                    <a:pt x="1618820" y="784717"/>
                  </a:lnTo>
                  <a:lnTo>
                    <a:pt x="1658332" y="810031"/>
                  </a:lnTo>
                  <a:lnTo>
                    <a:pt x="1696519" y="839626"/>
                  </a:lnTo>
                  <a:lnTo>
                    <a:pt x="1733125" y="873059"/>
                  </a:lnTo>
                  <a:lnTo>
                    <a:pt x="1767893" y="909890"/>
                  </a:lnTo>
                  <a:lnTo>
                    <a:pt x="1800567" y="949678"/>
                  </a:lnTo>
                  <a:lnTo>
                    <a:pt x="1830890" y="991982"/>
                  </a:lnTo>
                  <a:lnTo>
                    <a:pt x="1858606" y="1036362"/>
                  </a:lnTo>
                  <a:lnTo>
                    <a:pt x="1883459" y="1082375"/>
                  </a:lnTo>
                  <a:lnTo>
                    <a:pt x="1905192" y="1129582"/>
                  </a:lnTo>
                  <a:lnTo>
                    <a:pt x="1923548" y="1177541"/>
                  </a:lnTo>
                  <a:lnTo>
                    <a:pt x="1938271" y="1225811"/>
                  </a:lnTo>
                  <a:lnTo>
                    <a:pt x="1949106" y="1273951"/>
                  </a:lnTo>
                  <a:lnTo>
                    <a:pt x="1955794" y="1321521"/>
                  </a:lnTo>
                  <a:lnTo>
                    <a:pt x="1958081" y="1368079"/>
                  </a:lnTo>
                  <a:lnTo>
                    <a:pt x="1958081" y="2044250"/>
                  </a:lnTo>
                  <a:lnTo>
                    <a:pt x="1954992" y="2095107"/>
                  </a:lnTo>
                  <a:lnTo>
                    <a:pt x="1945994" y="2140411"/>
                  </a:lnTo>
                  <a:lnTo>
                    <a:pt x="1931489" y="2179929"/>
                  </a:lnTo>
                  <a:lnTo>
                    <a:pt x="1911879" y="2213428"/>
                  </a:lnTo>
                  <a:lnTo>
                    <a:pt x="1858955" y="2261441"/>
                  </a:lnTo>
                  <a:lnTo>
                    <a:pt x="1790441" y="2282588"/>
                  </a:lnTo>
                  <a:lnTo>
                    <a:pt x="1751344" y="2282506"/>
                  </a:lnTo>
                  <a:lnTo>
                    <a:pt x="1709556" y="2275009"/>
                  </a:lnTo>
                  <a:lnTo>
                    <a:pt x="1665480" y="2259866"/>
                  </a:lnTo>
                  <a:lnTo>
                    <a:pt x="1619518" y="2236843"/>
                  </a:lnTo>
                  <a:lnTo>
                    <a:pt x="1612537" y="2232656"/>
                  </a:lnTo>
                  <a:lnTo>
                    <a:pt x="1446397" y="2517360"/>
                  </a:lnTo>
                  <a:close/>
                </a:path>
              </a:pathLst>
            </a:custGeom>
            <a:solidFill>
              <a:srgbClr val="F0ABC1"/>
            </a:solidFill>
          </p:spPr>
          <p:txBody>
            <a:bodyPr wrap="square" lIns="0" tIns="0" rIns="0" bIns="0" rtlCol="0"/>
            <a:lstStyle/>
            <a:p>
              <a:endParaRPr/>
            </a:p>
          </p:txBody>
        </p:sp>
        <p:sp>
          <p:nvSpPr>
            <p:cNvPr id="5" name="object 5"/>
            <p:cNvSpPr/>
            <p:nvPr/>
          </p:nvSpPr>
          <p:spPr>
            <a:xfrm>
              <a:off x="1993119" y="1781309"/>
              <a:ext cx="1654810" cy="2129155"/>
            </a:xfrm>
            <a:custGeom>
              <a:avLst/>
              <a:gdLst/>
              <a:ahLst/>
              <a:cxnLst/>
              <a:rect l="l" t="t" r="r" b="b"/>
              <a:pathLst>
                <a:path w="1654810" h="2129154">
                  <a:moveTo>
                    <a:pt x="432802" y="2128571"/>
                  </a:moveTo>
                  <a:lnTo>
                    <a:pt x="292490" y="1887830"/>
                  </a:lnTo>
                  <a:lnTo>
                    <a:pt x="286207" y="1891319"/>
                  </a:lnTo>
                  <a:lnTo>
                    <a:pt x="239688" y="1913859"/>
                  </a:lnTo>
                  <a:lnTo>
                    <a:pt x="195593" y="1926862"/>
                  </a:lnTo>
                  <a:lnTo>
                    <a:pt x="154505" y="1930671"/>
                  </a:lnTo>
                  <a:lnTo>
                    <a:pt x="117007" y="1925628"/>
                  </a:lnTo>
                  <a:lnTo>
                    <a:pt x="55108" y="1890364"/>
                  </a:lnTo>
                  <a:lnTo>
                    <a:pt x="14553" y="1823816"/>
                  </a:lnTo>
                  <a:lnTo>
                    <a:pt x="3735" y="1779669"/>
                  </a:lnTo>
                  <a:lnTo>
                    <a:pt x="0" y="1728731"/>
                  </a:lnTo>
                  <a:lnTo>
                    <a:pt x="0" y="1157231"/>
                  </a:lnTo>
                  <a:lnTo>
                    <a:pt x="2778" y="1111157"/>
                  </a:lnTo>
                  <a:lnTo>
                    <a:pt x="10538" y="1064039"/>
                  </a:lnTo>
                  <a:lnTo>
                    <a:pt x="22938" y="1016460"/>
                  </a:lnTo>
                  <a:lnTo>
                    <a:pt x="39634" y="969005"/>
                  </a:lnTo>
                  <a:lnTo>
                    <a:pt x="60287" y="922257"/>
                  </a:lnTo>
                  <a:lnTo>
                    <a:pt x="84553" y="876801"/>
                  </a:lnTo>
                  <a:lnTo>
                    <a:pt x="112091" y="833221"/>
                  </a:lnTo>
                  <a:lnTo>
                    <a:pt x="142560" y="792099"/>
                  </a:lnTo>
                  <a:lnTo>
                    <a:pt x="175618" y="754021"/>
                  </a:lnTo>
                  <a:lnTo>
                    <a:pt x="210923" y="719570"/>
                  </a:lnTo>
                  <a:lnTo>
                    <a:pt x="248132" y="689330"/>
                  </a:lnTo>
                  <a:lnTo>
                    <a:pt x="286905" y="663884"/>
                  </a:lnTo>
                  <a:lnTo>
                    <a:pt x="1368213" y="39351"/>
                  </a:lnTo>
                  <a:lnTo>
                    <a:pt x="1414733" y="16811"/>
                  </a:lnTo>
                  <a:lnTo>
                    <a:pt x="1458828" y="3808"/>
                  </a:lnTo>
                  <a:lnTo>
                    <a:pt x="1499916" y="0"/>
                  </a:lnTo>
                  <a:lnTo>
                    <a:pt x="1537414" y="5042"/>
                  </a:lnTo>
                  <a:lnTo>
                    <a:pt x="1599313" y="40306"/>
                  </a:lnTo>
                  <a:lnTo>
                    <a:pt x="1639868" y="106854"/>
                  </a:lnTo>
                  <a:lnTo>
                    <a:pt x="1650686" y="151001"/>
                  </a:lnTo>
                  <a:lnTo>
                    <a:pt x="1654421" y="201939"/>
                  </a:lnTo>
                  <a:lnTo>
                    <a:pt x="1654421" y="773439"/>
                  </a:lnTo>
                  <a:lnTo>
                    <a:pt x="1651803" y="819513"/>
                  </a:lnTo>
                  <a:lnTo>
                    <a:pt x="1644176" y="866632"/>
                  </a:lnTo>
                  <a:lnTo>
                    <a:pt x="1631887" y="914210"/>
                  </a:lnTo>
                  <a:lnTo>
                    <a:pt x="1615278" y="961665"/>
                  </a:lnTo>
                  <a:lnTo>
                    <a:pt x="1594694" y="1008413"/>
                  </a:lnTo>
                  <a:lnTo>
                    <a:pt x="1570479" y="1053869"/>
                  </a:lnTo>
                  <a:lnTo>
                    <a:pt x="1542977" y="1097449"/>
                  </a:lnTo>
                  <a:lnTo>
                    <a:pt x="1512532" y="1138571"/>
                  </a:lnTo>
                  <a:lnTo>
                    <a:pt x="1479490" y="1176649"/>
                  </a:lnTo>
                  <a:lnTo>
                    <a:pt x="1444193" y="1211100"/>
                  </a:lnTo>
                  <a:lnTo>
                    <a:pt x="1406986" y="1241341"/>
                  </a:lnTo>
                  <a:lnTo>
                    <a:pt x="1368213" y="1266786"/>
                  </a:lnTo>
                  <a:lnTo>
                    <a:pt x="573114" y="1725939"/>
                  </a:lnTo>
                  <a:lnTo>
                    <a:pt x="432802" y="2128571"/>
                  </a:lnTo>
                  <a:close/>
                </a:path>
              </a:pathLst>
            </a:custGeom>
            <a:solidFill>
              <a:srgbClr val="94DDDE"/>
            </a:solidFill>
          </p:spPr>
          <p:txBody>
            <a:bodyPr wrap="square" lIns="0" tIns="0" rIns="0" bIns="0" rtlCol="0"/>
            <a:lstStyle/>
            <a:p>
              <a:endParaRPr/>
            </a:p>
          </p:txBody>
        </p:sp>
        <p:sp>
          <p:nvSpPr>
            <p:cNvPr id="6" name="object 6"/>
            <p:cNvSpPr/>
            <p:nvPr/>
          </p:nvSpPr>
          <p:spPr>
            <a:xfrm>
              <a:off x="2491758" y="1939205"/>
              <a:ext cx="2070735" cy="1267460"/>
            </a:xfrm>
            <a:custGeom>
              <a:avLst/>
              <a:gdLst/>
              <a:ahLst/>
              <a:cxnLst/>
              <a:rect l="l" t="t" r="r" b="b"/>
              <a:pathLst>
                <a:path w="2070735" h="1267460">
                  <a:moveTo>
                    <a:pt x="1700276" y="782319"/>
                  </a:moveTo>
                  <a:lnTo>
                    <a:pt x="1415464" y="383874"/>
                  </a:lnTo>
                  <a:lnTo>
                    <a:pt x="1384317" y="334100"/>
                  </a:lnTo>
                  <a:lnTo>
                    <a:pt x="1359899" y="282690"/>
                  </a:lnTo>
                  <a:lnTo>
                    <a:pt x="1342527" y="231171"/>
                  </a:lnTo>
                  <a:lnTo>
                    <a:pt x="1332518" y="181067"/>
                  </a:lnTo>
                  <a:lnTo>
                    <a:pt x="1330190" y="133906"/>
                  </a:lnTo>
                  <a:lnTo>
                    <a:pt x="1335860" y="91212"/>
                  </a:lnTo>
                  <a:lnTo>
                    <a:pt x="1349846" y="54511"/>
                  </a:lnTo>
                  <a:lnTo>
                    <a:pt x="1394796" y="9791"/>
                  </a:lnTo>
                  <a:lnTo>
                    <a:pt x="1455581" y="0"/>
                  </a:lnTo>
                  <a:lnTo>
                    <a:pt x="1489677" y="7266"/>
                  </a:lnTo>
                  <a:lnTo>
                    <a:pt x="1525051" y="22143"/>
                  </a:lnTo>
                  <a:lnTo>
                    <a:pt x="1560808" y="44254"/>
                  </a:lnTo>
                  <a:lnTo>
                    <a:pt x="1596056" y="73225"/>
                  </a:lnTo>
                  <a:lnTo>
                    <a:pt x="1629901" y="108683"/>
                  </a:lnTo>
                  <a:lnTo>
                    <a:pt x="1661448" y="150253"/>
                  </a:lnTo>
                  <a:lnTo>
                    <a:pt x="1689805" y="197560"/>
                  </a:lnTo>
                  <a:lnTo>
                    <a:pt x="1700276" y="217099"/>
                  </a:lnTo>
                  <a:lnTo>
                    <a:pt x="1863113" y="217099"/>
                  </a:lnTo>
                  <a:lnTo>
                    <a:pt x="1910875" y="249615"/>
                  </a:lnTo>
                  <a:lnTo>
                    <a:pt x="1944971" y="281679"/>
                  </a:lnTo>
                  <a:lnTo>
                    <a:pt x="1976896" y="319255"/>
                  </a:lnTo>
                  <a:lnTo>
                    <a:pt x="2005756" y="361691"/>
                  </a:lnTo>
                  <a:lnTo>
                    <a:pt x="2030657" y="408336"/>
                  </a:lnTo>
                  <a:lnTo>
                    <a:pt x="2050706" y="458538"/>
                  </a:lnTo>
                  <a:lnTo>
                    <a:pt x="2066254" y="520045"/>
                  </a:lnTo>
                  <a:lnTo>
                    <a:pt x="2070614" y="576338"/>
                  </a:lnTo>
                  <a:lnTo>
                    <a:pt x="2064231" y="625575"/>
                  </a:lnTo>
                  <a:lnTo>
                    <a:pt x="2047552" y="665915"/>
                  </a:lnTo>
                  <a:lnTo>
                    <a:pt x="2021022" y="695517"/>
                  </a:lnTo>
                  <a:lnTo>
                    <a:pt x="1985087" y="712538"/>
                  </a:lnTo>
                  <a:lnTo>
                    <a:pt x="1700276" y="782319"/>
                  </a:lnTo>
                  <a:close/>
                </a:path>
                <a:path w="2070735" h="1267460">
                  <a:moveTo>
                    <a:pt x="1863113" y="217099"/>
                  </a:moveTo>
                  <a:lnTo>
                    <a:pt x="1700276" y="217099"/>
                  </a:lnTo>
                  <a:lnTo>
                    <a:pt x="1710747" y="209423"/>
                  </a:lnTo>
                  <a:lnTo>
                    <a:pt x="1739103" y="194747"/>
                  </a:lnTo>
                  <a:lnTo>
                    <a:pt x="1770651" y="189489"/>
                  </a:lnTo>
                  <a:lnTo>
                    <a:pt x="1804495" y="192998"/>
                  </a:lnTo>
                  <a:lnTo>
                    <a:pt x="1839743" y="204623"/>
                  </a:lnTo>
                  <a:lnTo>
                    <a:pt x="1863113" y="217099"/>
                  </a:lnTo>
                  <a:close/>
                </a:path>
                <a:path w="2070735" h="1267460">
                  <a:moveTo>
                    <a:pt x="126393" y="1266855"/>
                  </a:moveTo>
                  <a:lnTo>
                    <a:pt x="115759" y="1257904"/>
                  </a:lnTo>
                  <a:lnTo>
                    <a:pt x="113566" y="1238681"/>
                  </a:lnTo>
                  <a:lnTo>
                    <a:pt x="145678" y="1003522"/>
                  </a:lnTo>
                  <a:lnTo>
                    <a:pt x="8856" y="929555"/>
                  </a:lnTo>
                  <a:lnTo>
                    <a:pt x="0" y="916951"/>
                  </a:lnTo>
                  <a:lnTo>
                    <a:pt x="828" y="897282"/>
                  </a:lnTo>
                  <a:lnTo>
                    <a:pt x="10034" y="875781"/>
                  </a:lnTo>
                  <a:lnTo>
                    <a:pt x="26308" y="857681"/>
                  </a:lnTo>
                  <a:lnTo>
                    <a:pt x="216183" y="716725"/>
                  </a:lnTo>
                  <a:lnTo>
                    <a:pt x="300649" y="471099"/>
                  </a:lnTo>
                  <a:lnTo>
                    <a:pt x="312930" y="448998"/>
                  </a:lnTo>
                  <a:lnTo>
                    <a:pt x="329270" y="434551"/>
                  </a:lnTo>
                  <a:lnTo>
                    <a:pt x="345609" y="430179"/>
                  </a:lnTo>
                  <a:lnTo>
                    <a:pt x="357890" y="438302"/>
                  </a:lnTo>
                  <a:lnTo>
                    <a:pt x="442357" y="586236"/>
                  </a:lnTo>
                  <a:lnTo>
                    <a:pt x="634070" y="586236"/>
                  </a:lnTo>
                  <a:lnTo>
                    <a:pt x="512861" y="792088"/>
                  </a:lnTo>
                  <a:lnTo>
                    <a:pt x="544973" y="989566"/>
                  </a:lnTo>
                  <a:lnTo>
                    <a:pt x="542780" y="1011285"/>
                  </a:lnTo>
                  <a:lnTo>
                    <a:pt x="532146" y="1032481"/>
                  </a:lnTo>
                  <a:lnTo>
                    <a:pt x="516406" y="1048443"/>
                  </a:lnTo>
                  <a:lnTo>
                    <a:pt x="511079" y="1050275"/>
                  </a:lnTo>
                  <a:lnTo>
                    <a:pt x="329270" y="1050275"/>
                  </a:lnTo>
                  <a:lnTo>
                    <a:pt x="159639" y="1250544"/>
                  </a:lnTo>
                  <a:lnTo>
                    <a:pt x="142133" y="1264686"/>
                  </a:lnTo>
                  <a:lnTo>
                    <a:pt x="126393" y="1266855"/>
                  </a:lnTo>
                  <a:close/>
                </a:path>
                <a:path w="2070735" h="1267460">
                  <a:moveTo>
                    <a:pt x="634070" y="586236"/>
                  </a:moveTo>
                  <a:lnTo>
                    <a:pt x="442357" y="586236"/>
                  </a:lnTo>
                  <a:lnTo>
                    <a:pt x="632231" y="508083"/>
                  </a:lnTo>
                  <a:lnTo>
                    <a:pt x="648505" y="506927"/>
                  </a:lnTo>
                  <a:lnTo>
                    <a:pt x="657711" y="517677"/>
                  </a:lnTo>
                  <a:lnTo>
                    <a:pt x="658540" y="536540"/>
                  </a:lnTo>
                  <a:lnTo>
                    <a:pt x="649683" y="559720"/>
                  </a:lnTo>
                  <a:lnTo>
                    <a:pt x="634070" y="586236"/>
                  </a:lnTo>
                  <a:close/>
                </a:path>
                <a:path w="2070735" h="1267460">
                  <a:moveTo>
                    <a:pt x="498900" y="1054462"/>
                  </a:moveTo>
                  <a:lnTo>
                    <a:pt x="329270" y="1050275"/>
                  </a:lnTo>
                  <a:lnTo>
                    <a:pt x="511079" y="1050275"/>
                  </a:lnTo>
                  <a:lnTo>
                    <a:pt x="498900" y="1054462"/>
                  </a:lnTo>
                  <a:close/>
                </a:path>
              </a:pathLst>
            </a:custGeom>
            <a:solidFill>
              <a:srgbClr val="FFFFFF"/>
            </a:solidFill>
          </p:spPr>
          <p:txBody>
            <a:bodyPr wrap="square" lIns="0" tIns="0" rIns="0" bIns="0" rtlCol="0"/>
            <a:lstStyle/>
            <a:p>
              <a:endParaRPr/>
            </a:p>
          </p:txBody>
        </p:sp>
        <p:sp>
          <p:nvSpPr>
            <p:cNvPr id="7" name="object 7"/>
            <p:cNvSpPr/>
            <p:nvPr/>
          </p:nvSpPr>
          <p:spPr>
            <a:xfrm>
              <a:off x="1852110" y="1124080"/>
              <a:ext cx="3484245" cy="2832100"/>
            </a:xfrm>
            <a:custGeom>
              <a:avLst/>
              <a:gdLst/>
              <a:ahLst/>
              <a:cxnLst/>
              <a:rect l="l" t="t" r="r" b="b"/>
              <a:pathLst>
                <a:path w="3484245" h="2832100">
                  <a:moveTo>
                    <a:pt x="578698" y="2832100"/>
                  </a:moveTo>
                  <a:lnTo>
                    <a:pt x="460725" y="2781300"/>
                  </a:lnTo>
                  <a:lnTo>
                    <a:pt x="355316" y="2590800"/>
                  </a:lnTo>
                  <a:lnTo>
                    <a:pt x="219193" y="2590800"/>
                  </a:lnTo>
                  <a:lnTo>
                    <a:pt x="212910" y="2578100"/>
                  </a:lnTo>
                  <a:lnTo>
                    <a:pt x="94937" y="2527300"/>
                  </a:lnTo>
                  <a:lnTo>
                    <a:pt x="61474" y="2501900"/>
                  </a:lnTo>
                  <a:lnTo>
                    <a:pt x="34981" y="2463800"/>
                  </a:lnTo>
                  <a:lnTo>
                    <a:pt x="15726" y="2425700"/>
                  </a:lnTo>
                  <a:lnTo>
                    <a:pt x="3976" y="2374900"/>
                  </a:lnTo>
                  <a:lnTo>
                    <a:pt x="0" y="2324100"/>
                  </a:lnTo>
                  <a:lnTo>
                    <a:pt x="0" y="1752600"/>
                  </a:lnTo>
                  <a:lnTo>
                    <a:pt x="2331" y="1701800"/>
                  </a:lnTo>
                  <a:lnTo>
                    <a:pt x="9138" y="1663700"/>
                  </a:lnTo>
                  <a:lnTo>
                    <a:pt x="20134" y="1612900"/>
                  </a:lnTo>
                  <a:lnTo>
                    <a:pt x="35037" y="1574800"/>
                  </a:lnTo>
                  <a:lnTo>
                    <a:pt x="53562" y="1524000"/>
                  </a:lnTo>
                  <a:lnTo>
                    <a:pt x="75425" y="1485900"/>
                  </a:lnTo>
                  <a:lnTo>
                    <a:pt x="100342" y="1435100"/>
                  </a:lnTo>
                  <a:lnTo>
                    <a:pt x="128030" y="1397000"/>
                  </a:lnTo>
                  <a:lnTo>
                    <a:pt x="158203" y="1358900"/>
                  </a:lnTo>
                  <a:lnTo>
                    <a:pt x="190578" y="1320800"/>
                  </a:lnTo>
                  <a:lnTo>
                    <a:pt x="224871" y="1295400"/>
                  </a:lnTo>
                  <a:lnTo>
                    <a:pt x="260798" y="1257300"/>
                  </a:lnTo>
                  <a:lnTo>
                    <a:pt x="298075" y="1231900"/>
                  </a:lnTo>
                  <a:lnTo>
                    <a:pt x="1151114" y="749300"/>
                  </a:lnTo>
                  <a:lnTo>
                    <a:pt x="1338196" y="635000"/>
                  </a:lnTo>
                  <a:lnTo>
                    <a:pt x="1338196" y="330200"/>
                  </a:lnTo>
                  <a:lnTo>
                    <a:pt x="1341687" y="266700"/>
                  </a:lnTo>
                  <a:lnTo>
                    <a:pt x="1351983" y="228600"/>
                  </a:lnTo>
                  <a:lnTo>
                    <a:pt x="1368824" y="177800"/>
                  </a:lnTo>
                  <a:lnTo>
                    <a:pt x="1391948" y="139700"/>
                  </a:lnTo>
                  <a:lnTo>
                    <a:pt x="1432392" y="101600"/>
                  </a:lnTo>
                  <a:lnTo>
                    <a:pt x="1590897" y="12700"/>
                  </a:lnTo>
                  <a:lnTo>
                    <a:pt x="1628331" y="0"/>
                  </a:lnTo>
                  <a:lnTo>
                    <a:pt x="1758433" y="0"/>
                  </a:lnTo>
                  <a:lnTo>
                    <a:pt x="1805989" y="12700"/>
                  </a:lnTo>
                  <a:lnTo>
                    <a:pt x="1854767" y="38100"/>
                  </a:lnTo>
                  <a:lnTo>
                    <a:pt x="1987135" y="114300"/>
                  </a:lnTo>
                  <a:lnTo>
                    <a:pt x="1508263" y="114300"/>
                  </a:lnTo>
                  <a:lnTo>
                    <a:pt x="1489622" y="127000"/>
                  </a:lnTo>
                  <a:lnTo>
                    <a:pt x="1472225" y="127000"/>
                  </a:lnTo>
                  <a:lnTo>
                    <a:pt x="1441778" y="152400"/>
                  </a:lnTo>
                  <a:lnTo>
                    <a:pt x="1417631" y="190500"/>
                  </a:lnTo>
                  <a:lnTo>
                    <a:pt x="1400051" y="228600"/>
                  </a:lnTo>
                  <a:lnTo>
                    <a:pt x="1389306" y="279400"/>
                  </a:lnTo>
                  <a:lnTo>
                    <a:pt x="1385665" y="330200"/>
                  </a:lnTo>
                  <a:lnTo>
                    <a:pt x="1385665" y="609600"/>
                  </a:lnTo>
                  <a:lnTo>
                    <a:pt x="1636271" y="609600"/>
                  </a:lnTo>
                  <a:lnTo>
                    <a:pt x="1724228" y="647700"/>
                  </a:lnTo>
                  <a:lnTo>
                    <a:pt x="1729813" y="647700"/>
                  </a:lnTo>
                  <a:lnTo>
                    <a:pt x="1753576" y="673100"/>
                  </a:lnTo>
                  <a:lnTo>
                    <a:pt x="1619867" y="673100"/>
                  </a:lnTo>
                  <a:lnTo>
                    <a:pt x="1572398" y="685800"/>
                  </a:lnTo>
                  <a:lnTo>
                    <a:pt x="1521788" y="711200"/>
                  </a:lnTo>
                  <a:lnTo>
                    <a:pt x="439783" y="1333500"/>
                  </a:lnTo>
                  <a:lnTo>
                    <a:pt x="402563" y="1358900"/>
                  </a:lnTo>
                  <a:lnTo>
                    <a:pt x="366864" y="1384300"/>
                  </a:lnTo>
                  <a:lnTo>
                    <a:pt x="333011" y="1422400"/>
                  </a:lnTo>
                  <a:lnTo>
                    <a:pt x="301332" y="1460500"/>
                  </a:lnTo>
                  <a:lnTo>
                    <a:pt x="272155" y="1498600"/>
                  </a:lnTo>
                  <a:lnTo>
                    <a:pt x="245807" y="1536700"/>
                  </a:lnTo>
                  <a:lnTo>
                    <a:pt x="222614" y="1587500"/>
                  </a:lnTo>
                  <a:lnTo>
                    <a:pt x="202905" y="1625600"/>
                  </a:lnTo>
                  <a:lnTo>
                    <a:pt x="187005" y="1676400"/>
                  </a:lnTo>
                  <a:lnTo>
                    <a:pt x="175244" y="1714500"/>
                  </a:lnTo>
                  <a:lnTo>
                    <a:pt x="167947" y="1765300"/>
                  </a:lnTo>
                  <a:lnTo>
                    <a:pt x="165442" y="1803400"/>
                  </a:lnTo>
                  <a:lnTo>
                    <a:pt x="165442" y="2374900"/>
                  </a:lnTo>
                  <a:lnTo>
                    <a:pt x="170088" y="2438400"/>
                  </a:lnTo>
                  <a:lnTo>
                    <a:pt x="183766" y="2476500"/>
                  </a:lnTo>
                  <a:lnTo>
                    <a:pt x="206082" y="2514600"/>
                  </a:lnTo>
                  <a:lnTo>
                    <a:pt x="236645" y="2540000"/>
                  </a:lnTo>
                  <a:lnTo>
                    <a:pt x="274689" y="2552700"/>
                  </a:lnTo>
                  <a:lnTo>
                    <a:pt x="472304" y="2552700"/>
                  </a:lnTo>
                  <a:lnTo>
                    <a:pt x="568925" y="2717800"/>
                  </a:lnTo>
                  <a:lnTo>
                    <a:pt x="618368" y="2717800"/>
                  </a:lnTo>
                  <a:lnTo>
                    <a:pt x="578698" y="2832100"/>
                  </a:lnTo>
                  <a:close/>
                </a:path>
                <a:path w="3484245" h="2832100">
                  <a:moveTo>
                    <a:pt x="3278826" y="2349500"/>
                  </a:moveTo>
                  <a:lnTo>
                    <a:pt x="3172776" y="2349500"/>
                  </a:lnTo>
                  <a:lnTo>
                    <a:pt x="3209019" y="2324100"/>
                  </a:lnTo>
                  <a:lnTo>
                    <a:pt x="3239466" y="2298700"/>
                  </a:lnTo>
                  <a:lnTo>
                    <a:pt x="3281194" y="2235200"/>
                  </a:lnTo>
                  <a:lnTo>
                    <a:pt x="3291939" y="2184400"/>
                  </a:lnTo>
                  <a:lnTo>
                    <a:pt x="3295580" y="2133600"/>
                  </a:lnTo>
                  <a:lnTo>
                    <a:pt x="3296278" y="1460500"/>
                  </a:lnTo>
                  <a:lnTo>
                    <a:pt x="3294075" y="1409700"/>
                  </a:lnTo>
                  <a:lnTo>
                    <a:pt x="3287632" y="1371600"/>
                  </a:lnTo>
                  <a:lnTo>
                    <a:pt x="3277196" y="1320800"/>
                  </a:lnTo>
                  <a:lnTo>
                    <a:pt x="3263014" y="1270000"/>
                  </a:lnTo>
                  <a:lnTo>
                    <a:pt x="3245334" y="1231900"/>
                  </a:lnTo>
                  <a:lnTo>
                    <a:pt x="3224403" y="1181100"/>
                  </a:lnTo>
                  <a:lnTo>
                    <a:pt x="3200468" y="1130300"/>
                  </a:lnTo>
                  <a:lnTo>
                    <a:pt x="3173776" y="1092200"/>
                  </a:lnTo>
                  <a:lnTo>
                    <a:pt x="3144574" y="1054100"/>
                  </a:lnTo>
                  <a:lnTo>
                    <a:pt x="3113111" y="1016000"/>
                  </a:lnTo>
                  <a:lnTo>
                    <a:pt x="3079633" y="977900"/>
                  </a:lnTo>
                  <a:lnTo>
                    <a:pt x="3044387" y="952500"/>
                  </a:lnTo>
                  <a:lnTo>
                    <a:pt x="3007621" y="914400"/>
                  </a:lnTo>
                  <a:lnTo>
                    <a:pt x="2969582" y="889000"/>
                  </a:lnTo>
                  <a:lnTo>
                    <a:pt x="1689325" y="152400"/>
                  </a:lnTo>
                  <a:lnTo>
                    <a:pt x="1652185" y="139700"/>
                  </a:lnTo>
                  <a:lnTo>
                    <a:pt x="1616289" y="127000"/>
                  </a:lnTo>
                  <a:lnTo>
                    <a:pt x="1581833" y="114300"/>
                  </a:lnTo>
                  <a:lnTo>
                    <a:pt x="1987135" y="114300"/>
                  </a:lnTo>
                  <a:lnTo>
                    <a:pt x="3134326" y="774700"/>
                  </a:lnTo>
                  <a:lnTo>
                    <a:pt x="3172488" y="800100"/>
                  </a:lnTo>
                  <a:lnTo>
                    <a:pt x="3209480" y="838200"/>
                  </a:lnTo>
                  <a:lnTo>
                    <a:pt x="3245084" y="863600"/>
                  </a:lnTo>
                  <a:lnTo>
                    <a:pt x="3279080" y="901700"/>
                  </a:lnTo>
                  <a:lnTo>
                    <a:pt x="3311247" y="939800"/>
                  </a:lnTo>
                  <a:lnTo>
                    <a:pt x="3341367" y="977900"/>
                  </a:lnTo>
                  <a:lnTo>
                    <a:pt x="3369220" y="1016000"/>
                  </a:lnTo>
                  <a:lnTo>
                    <a:pt x="3394585" y="1066800"/>
                  </a:lnTo>
                  <a:lnTo>
                    <a:pt x="3417244" y="1104900"/>
                  </a:lnTo>
                  <a:lnTo>
                    <a:pt x="3436977" y="1155700"/>
                  </a:lnTo>
                  <a:lnTo>
                    <a:pt x="3453564" y="1206500"/>
                  </a:lnTo>
                  <a:lnTo>
                    <a:pt x="3466785" y="1244600"/>
                  </a:lnTo>
                  <a:lnTo>
                    <a:pt x="3476421" y="1295400"/>
                  </a:lnTo>
                  <a:lnTo>
                    <a:pt x="3482251" y="1346200"/>
                  </a:lnTo>
                  <a:lnTo>
                    <a:pt x="3484058" y="1384300"/>
                  </a:lnTo>
                  <a:lnTo>
                    <a:pt x="3484058" y="2057400"/>
                  </a:lnTo>
                  <a:lnTo>
                    <a:pt x="3480832" y="2120900"/>
                  </a:lnTo>
                  <a:lnTo>
                    <a:pt x="3471286" y="2159000"/>
                  </a:lnTo>
                  <a:lnTo>
                    <a:pt x="3455611" y="2209800"/>
                  </a:lnTo>
                  <a:lnTo>
                    <a:pt x="3434004" y="2247900"/>
                  </a:lnTo>
                  <a:lnTo>
                    <a:pt x="3373763" y="2298700"/>
                  </a:lnTo>
                  <a:lnTo>
                    <a:pt x="3278826" y="2349500"/>
                  </a:lnTo>
                  <a:close/>
                </a:path>
                <a:path w="3484245" h="2832100">
                  <a:moveTo>
                    <a:pt x="1636271" y="609600"/>
                  </a:moveTo>
                  <a:lnTo>
                    <a:pt x="1385665" y="609600"/>
                  </a:lnTo>
                  <a:lnTo>
                    <a:pt x="1434479" y="584200"/>
                  </a:lnTo>
                  <a:lnTo>
                    <a:pt x="1481652" y="571500"/>
                  </a:lnTo>
                  <a:lnTo>
                    <a:pt x="1568525" y="571500"/>
                  </a:lnTo>
                  <a:lnTo>
                    <a:pt x="1606953" y="596900"/>
                  </a:lnTo>
                  <a:lnTo>
                    <a:pt x="1636271" y="609600"/>
                  </a:lnTo>
                  <a:close/>
                </a:path>
                <a:path w="3484245" h="2832100">
                  <a:moveTo>
                    <a:pt x="618368" y="2717800"/>
                  </a:moveTo>
                  <a:lnTo>
                    <a:pt x="568925" y="2717800"/>
                  </a:lnTo>
                  <a:lnTo>
                    <a:pt x="695275" y="2362200"/>
                  </a:lnTo>
                  <a:lnTo>
                    <a:pt x="702954" y="2362200"/>
                  </a:lnTo>
                  <a:lnTo>
                    <a:pt x="1498054" y="1892300"/>
                  </a:lnTo>
                  <a:lnTo>
                    <a:pt x="1535273" y="1866900"/>
                  </a:lnTo>
                  <a:lnTo>
                    <a:pt x="1570973" y="1841500"/>
                  </a:lnTo>
                  <a:lnTo>
                    <a:pt x="1604826" y="1816100"/>
                  </a:lnTo>
                  <a:lnTo>
                    <a:pt x="1636504" y="1778000"/>
                  </a:lnTo>
                  <a:lnTo>
                    <a:pt x="1665681" y="1739900"/>
                  </a:lnTo>
                  <a:lnTo>
                    <a:pt x="1692030" y="1689100"/>
                  </a:lnTo>
                  <a:lnTo>
                    <a:pt x="1715222" y="1651000"/>
                  </a:lnTo>
                  <a:lnTo>
                    <a:pt x="1734932" y="1600200"/>
                  </a:lnTo>
                  <a:lnTo>
                    <a:pt x="1750831" y="1562100"/>
                  </a:lnTo>
                  <a:lnTo>
                    <a:pt x="1762593" y="1511300"/>
                  </a:lnTo>
                  <a:lnTo>
                    <a:pt x="1769890" y="1473200"/>
                  </a:lnTo>
                  <a:lnTo>
                    <a:pt x="1772395" y="1422400"/>
                  </a:lnTo>
                  <a:lnTo>
                    <a:pt x="1772395" y="850900"/>
                  </a:lnTo>
                  <a:lnTo>
                    <a:pt x="1767748" y="800100"/>
                  </a:lnTo>
                  <a:lnTo>
                    <a:pt x="1754070" y="749300"/>
                  </a:lnTo>
                  <a:lnTo>
                    <a:pt x="1731754" y="711200"/>
                  </a:lnTo>
                  <a:lnTo>
                    <a:pt x="1701192" y="685800"/>
                  </a:lnTo>
                  <a:lnTo>
                    <a:pt x="1663147" y="673100"/>
                  </a:lnTo>
                  <a:lnTo>
                    <a:pt x="1753576" y="673100"/>
                  </a:lnTo>
                  <a:lnTo>
                    <a:pt x="1792464" y="723900"/>
                  </a:lnTo>
                  <a:lnTo>
                    <a:pt x="1810309" y="774700"/>
                  </a:lnTo>
                  <a:lnTo>
                    <a:pt x="1818467" y="838200"/>
                  </a:lnTo>
                  <a:lnTo>
                    <a:pt x="1819165" y="850900"/>
                  </a:lnTo>
                  <a:lnTo>
                    <a:pt x="1819165" y="1422400"/>
                  </a:lnTo>
                  <a:lnTo>
                    <a:pt x="1816842" y="1473200"/>
                  </a:lnTo>
                  <a:lnTo>
                    <a:pt x="1810003" y="1511300"/>
                  </a:lnTo>
                  <a:lnTo>
                    <a:pt x="1798845" y="1562100"/>
                  </a:lnTo>
                  <a:lnTo>
                    <a:pt x="1783564" y="1612900"/>
                  </a:lnTo>
                  <a:lnTo>
                    <a:pt x="1851008" y="1651000"/>
                  </a:lnTo>
                  <a:lnTo>
                    <a:pt x="1766112" y="1651000"/>
                  </a:lnTo>
                  <a:lnTo>
                    <a:pt x="1744104" y="1701800"/>
                  </a:lnTo>
                  <a:lnTo>
                    <a:pt x="1719102" y="1739900"/>
                  </a:lnTo>
                  <a:lnTo>
                    <a:pt x="1691383" y="1778000"/>
                  </a:lnTo>
                  <a:lnTo>
                    <a:pt x="1661227" y="1816100"/>
                  </a:lnTo>
                  <a:lnTo>
                    <a:pt x="1628912" y="1854200"/>
                  </a:lnTo>
                  <a:lnTo>
                    <a:pt x="1594715" y="1892300"/>
                  </a:lnTo>
                  <a:lnTo>
                    <a:pt x="1558914" y="1917700"/>
                  </a:lnTo>
                  <a:lnTo>
                    <a:pt x="1521788" y="1943100"/>
                  </a:lnTo>
                  <a:lnTo>
                    <a:pt x="732971" y="2387600"/>
                  </a:lnTo>
                  <a:lnTo>
                    <a:pt x="618368" y="2717800"/>
                  </a:lnTo>
                  <a:close/>
                </a:path>
                <a:path w="3484245" h="2832100">
                  <a:moveTo>
                    <a:pt x="2329453" y="1612900"/>
                  </a:moveTo>
                  <a:lnTo>
                    <a:pt x="2035567" y="1206500"/>
                  </a:lnTo>
                  <a:lnTo>
                    <a:pt x="2006117" y="1155700"/>
                  </a:lnTo>
                  <a:lnTo>
                    <a:pt x="1982295" y="1117600"/>
                  </a:lnTo>
                  <a:lnTo>
                    <a:pt x="1964298" y="1066800"/>
                  </a:lnTo>
                  <a:lnTo>
                    <a:pt x="1952322" y="1016000"/>
                  </a:lnTo>
                  <a:lnTo>
                    <a:pt x="1946563" y="965200"/>
                  </a:lnTo>
                  <a:lnTo>
                    <a:pt x="1947217" y="927100"/>
                  </a:lnTo>
                  <a:lnTo>
                    <a:pt x="1954482" y="889000"/>
                  </a:lnTo>
                  <a:lnTo>
                    <a:pt x="1968552" y="850900"/>
                  </a:lnTo>
                  <a:lnTo>
                    <a:pt x="2016108" y="800100"/>
                  </a:lnTo>
                  <a:lnTo>
                    <a:pt x="2047379" y="787400"/>
                  </a:lnTo>
                  <a:lnTo>
                    <a:pt x="2123482" y="787400"/>
                  </a:lnTo>
                  <a:lnTo>
                    <a:pt x="2164626" y="800100"/>
                  </a:lnTo>
                  <a:lnTo>
                    <a:pt x="2205537" y="825500"/>
                  </a:lnTo>
                  <a:lnTo>
                    <a:pt x="2081639" y="825500"/>
                  </a:lnTo>
                  <a:lnTo>
                    <a:pt x="2059421" y="838200"/>
                  </a:lnTo>
                  <a:lnTo>
                    <a:pt x="2040016" y="838200"/>
                  </a:lnTo>
                  <a:lnTo>
                    <a:pt x="2023623" y="850900"/>
                  </a:lnTo>
                  <a:lnTo>
                    <a:pt x="2010436" y="876300"/>
                  </a:lnTo>
                  <a:lnTo>
                    <a:pt x="1998204" y="901700"/>
                  </a:lnTo>
                  <a:lnTo>
                    <a:pt x="1993617" y="952500"/>
                  </a:lnTo>
                  <a:lnTo>
                    <a:pt x="1996369" y="990600"/>
                  </a:lnTo>
                  <a:lnTo>
                    <a:pt x="2006154" y="1041400"/>
                  </a:lnTo>
                  <a:lnTo>
                    <a:pt x="2022667" y="1079500"/>
                  </a:lnTo>
                  <a:lnTo>
                    <a:pt x="2045604" y="1130300"/>
                  </a:lnTo>
                  <a:lnTo>
                    <a:pt x="2074658" y="1181100"/>
                  </a:lnTo>
                  <a:lnTo>
                    <a:pt x="2349697" y="1562100"/>
                  </a:lnTo>
                  <a:lnTo>
                    <a:pt x="2569589" y="1562100"/>
                  </a:lnTo>
                  <a:lnTo>
                    <a:pt x="2329453" y="1612900"/>
                  </a:lnTo>
                  <a:close/>
                </a:path>
                <a:path w="3484245" h="2832100">
                  <a:moveTo>
                    <a:pt x="2331547" y="1066800"/>
                  </a:moveTo>
                  <a:lnTo>
                    <a:pt x="2308511" y="1016000"/>
                  </a:lnTo>
                  <a:lnTo>
                    <a:pt x="2272803" y="965200"/>
                  </a:lnTo>
                  <a:lnTo>
                    <a:pt x="2233895" y="914400"/>
                  </a:lnTo>
                  <a:lnTo>
                    <a:pt x="2193592" y="876300"/>
                  </a:lnTo>
                  <a:lnTo>
                    <a:pt x="2153695" y="850900"/>
                  </a:lnTo>
                  <a:lnTo>
                    <a:pt x="2116009" y="838200"/>
                  </a:lnTo>
                  <a:lnTo>
                    <a:pt x="2082337" y="825500"/>
                  </a:lnTo>
                  <a:lnTo>
                    <a:pt x="2205537" y="825500"/>
                  </a:lnTo>
                  <a:lnTo>
                    <a:pt x="2245288" y="863600"/>
                  </a:lnTo>
                  <a:lnTo>
                    <a:pt x="2282951" y="901700"/>
                  </a:lnTo>
                  <a:lnTo>
                    <a:pt x="2317598" y="939800"/>
                  </a:lnTo>
                  <a:lnTo>
                    <a:pt x="2348301" y="990600"/>
                  </a:lnTo>
                  <a:lnTo>
                    <a:pt x="2484614" y="990600"/>
                  </a:lnTo>
                  <a:lnTo>
                    <a:pt x="2503651" y="1003300"/>
                  </a:lnTo>
                  <a:lnTo>
                    <a:pt x="2540990" y="1016000"/>
                  </a:lnTo>
                  <a:lnTo>
                    <a:pt x="2409295" y="1016000"/>
                  </a:lnTo>
                  <a:lnTo>
                    <a:pt x="2386335" y="1028700"/>
                  </a:lnTo>
                  <a:lnTo>
                    <a:pt x="2364356" y="1041400"/>
                  </a:lnTo>
                  <a:lnTo>
                    <a:pt x="2331547" y="1066800"/>
                  </a:lnTo>
                  <a:close/>
                </a:path>
                <a:path w="3484245" h="2832100">
                  <a:moveTo>
                    <a:pt x="2484614" y="990600"/>
                  </a:moveTo>
                  <a:lnTo>
                    <a:pt x="2348301" y="990600"/>
                  </a:lnTo>
                  <a:lnTo>
                    <a:pt x="2374282" y="977900"/>
                  </a:lnTo>
                  <a:lnTo>
                    <a:pt x="2465577" y="977900"/>
                  </a:lnTo>
                  <a:lnTo>
                    <a:pt x="2484614" y="990600"/>
                  </a:lnTo>
                  <a:close/>
                </a:path>
                <a:path w="3484245" h="2832100">
                  <a:moveTo>
                    <a:pt x="2569589" y="1562100"/>
                  </a:moveTo>
                  <a:lnTo>
                    <a:pt x="2349697" y="1562100"/>
                  </a:lnTo>
                  <a:lnTo>
                    <a:pt x="2619151" y="1498600"/>
                  </a:lnTo>
                  <a:lnTo>
                    <a:pt x="2634465" y="1498600"/>
                  </a:lnTo>
                  <a:lnTo>
                    <a:pt x="2647947" y="1485900"/>
                  </a:lnTo>
                  <a:lnTo>
                    <a:pt x="2659596" y="1473200"/>
                  </a:lnTo>
                  <a:lnTo>
                    <a:pt x="2669412" y="1460500"/>
                  </a:lnTo>
                  <a:lnTo>
                    <a:pt x="2682348" y="1422400"/>
                  </a:lnTo>
                  <a:lnTo>
                    <a:pt x="2686515" y="1371600"/>
                  </a:lnTo>
                  <a:lnTo>
                    <a:pt x="2681781" y="1333500"/>
                  </a:lnTo>
                  <a:lnTo>
                    <a:pt x="2668016" y="1270000"/>
                  </a:lnTo>
                  <a:lnTo>
                    <a:pt x="2646065" y="1219200"/>
                  </a:lnTo>
                  <a:lnTo>
                    <a:pt x="2618826" y="1168400"/>
                  </a:lnTo>
                  <a:lnTo>
                    <a:pt x="2587679" y="1130300"/>
                  </a:lnTo>
                  <a:lnTo>
                    <a:pt x="2554005" y="1092200"/>
                  </a:lnTo>
                  <a:lnTo>
                    <a:pt x="2484593" y="1041400"/>
                  </a:lnTo>
                  <a:lnTo>
                    <a:pt x="2451615" y="1028700"/>
                  </a:lnTo>
                  <a:lnTo>
                    <a:pt x="2431600" y="1028700"/>
                  </a:lnTo>
                  <a:lnTo>
                    <a:pt x="2409295" y="1016000"/>
                  </a:lnTo>
                  <a:lnTo>
                    <a:pt x="2540990" y="1016000"/>
                  </a:lnTo>
                  <a:lnTo>
                    <a:pt x="2576921" y="1054100"/>
                  </a:lnTo>
                  <a:lnTo>
                    <a:pt x="2610775" y="1079500"/>
                  </a:lnTo>
                  <a:lnTo>
                    <a:pt x="2641880" y="1117600"/>
                  </a:lnTo>
                  <a:lnTo>
                    <a:pt x="2669565" y="1168400"/>
                  </a:lnTo>
                  <a:lnTo>
                    <a:pt x="2693160" y="1206500"/>
                  </a:lnTo>
                  <a:lnTo>
                    <a:pt x="2711995" y="1257300"/>
                  </a:lnTo>
                  <a:lnTo>
                    <a:pt x="2725649" y="1308100"/>
                  </a:lnTo>
                  <a:lnTo>
                    <a:pt x="2732267" y="1358900"/>
                  </a:lnTo>
                  <a:lnTo>
                    <a:pt x="2731848" y="1409700"/>
                  </a:lnTo>
                  <a:lnTo>
                    <a:pt x="2724393" y="1447800"/>
                  </a:lnTo>
                  <a:lnTo>
                    <a:pt x="2709901" y="1485900"/>
                  </a:lnTo>
                  <a:lnTo>
                    <a:pt x="2694510" y="1498600"/>
                  </a:lnTo>
                  <a:lnTo>
                    <a:pt x="2675783" y="1524000"/>
                  </a:lnTo>
                  <a:lnTo>
                    <a:pt x="2654044" y="1536700"/>
                  </a:lnTo>
                  <a:lnTo>
                    <a:pt x="2629623" y="1549400"/>
                  </a:lnTo>
                  <a:lnTo>
                    <a:pt x="2569589" y="1562100"/>
                  </a:lnTo>
                  <a:close/>
                </a:path>
                <a:path w="3484245" h="2832100">
                  <a:moveTo>
                    <a:pt x="794139" y="2095500"/>
                  </a:moveTo>
                  <a:lnTo>
                    <a:pt x="743028" y="2095500"/>
                  </a:lnTo>
                  <a:lnTo>
                    <a:pt x="734542" y="2082800"/>
                  </a:lnTo>
                  <a:lnTo>
                    <a:pt x="729459" y="2070100"/>
                  </a:lnTo>
                  <a:lnTo>
                    <a:pt x="729481" y="2044700"/>
                  </a:lnTo>
                  <a:lnTo>
                    <a:pt x="759498" y="1828800"/>
                  </a:lnTo>
                  <a:lnTo>
                    <a:pt x="636638" y="1765300"/>
                  </a:lnTo>
                  <a:lnTo>
                    <a:pt x="628152" y="1752600"/>
                  </a:lnTo>
                  <a:lnTo>
                    <a:pt x="621629" y="1739900"/>
                  </a:lnTo>
                  <a:lnTo>
                    <a:pt x="617201" y="1739900"/>
                  </a:lnTo>
                  <a:lnTo>
                    <a:pt x="614998" y="1727200"/>
                  </a:lnTo>
                  <a:lnTo>
                    <a:pt x="616546" y="1701800"/>
                  </a:lnTo>
                  <a:lnTo>
                    <a:pt x="623723" y="1676400"/>
                  </a:lnTo>
                  <a:lnTo>
                    <a:pt x="635612" y="1663700"/>
                  </a:lnTo>
                  <a:lnTo>
                    <a:pt x="651297" y="1651000"/>
                  </a:lnTo>
                  <a:lnTo>
                    <a:pt x="834889" y="1511300"/>
                  </a:lnTo>
                  <a:lnTo>
                    <a:pt x="917261" y="1270000"/>
                  </a:lnTo>
                  <a:lnTo>
                    <a:pt x="928038" y="1244600"/>
                  </a:lnTo>
                  <a:lnTo>
                    <a:pt x="942741" y="1231900"/>
                  </a:lnTo>
                  <a:lnTo>
                    <a:pt x="960061" y="1219200"/>
                  </a:lnTo>
                  <a:lnTo>
                    <a:pt x="1001378" y="1219200"/>
                  </a:lnTo>
                  <a:lnTo>
                    <a:pt x="1010497" y="1231900"/>
                  </a:lnTo>
                  <a:lnTo>
                    <a:pt x="1017783" y="1231900"/>
                  </a:lnTo>
                  <a:lnTo>
                    <a:pt x="1040191" y="1270000"/>
                  </a:lnTo>
                  <a:lnTo>
                    <a:pt x="971449" y="1270000"/>
                  </a:lnTo>
                  <a:lnTo>
                    <a:pt x="967031" y="1282700"/>
                  </a:lnTo>
                  <a:lnTo>
                    <a:pt x="963334" y="1282700"/>
                  </a:lnTo>
                  <a:lnTo>
                    <a:pt x="876075" y="1536700"/>
                  </a:lnTo>
                  <a:lnTo>
                    <a:pt x="680616" y="1689100"/>
                  </a:lnTo>
                  <a:lnTo>
                    <a:pt x="672490" y="1689100"/>
                  </a:lnTo>
                  <a:lnTo>
                    <a:pt x="666916" y="1701800"/>
                  </a:lnTo>
                  <a:lnTo>
                    <a:pt x="663830" y="1714500"/>
                  </a:lnTo>
                  <a:lnTo>
                    <a:pt x="663164" y="1714500"/>
                  </a:lnTo>
                  <a:lnTo>
                    <a:pt x="811853" y="1803400"/>
                  </a:lnTo>
                  <a:lnTo>
                    <a:pt x="777648" y="2044700"/>
                  </a:lnTo>
                  <a:lnTo>
                    <a:pt x="838333" y="2044700"/>
                  </a:lnTo>
                  <a:lnTo>
                    <a:pt x="816739" y="2070100"/>
                  </a:lnTo>
                  <a:lnTo>
                    <a:pt x="805799" y="2082800"/>
                  </a:lnTo>
                  <a:lnTo>
                    <a:pt x="794139" y="2095500"/>
                  </a:lnTo>
                  <a:close/>
                </a:path>
                <a:path w="3484245" h="2832100">
                  <a:moveTo>
                    <a:pt x="1072232" y="1422400"/>
                  </a:moveTo>
                  <a:lnTo>
                    <a:pt x="980087" y="1270000"/>
                  </a:lnTo>
                  <a:lnTo>
                    <a:pt x="1040191" y="1270000"/>
                  </a:lnTo>
                  <a:lnTo>
                    <a:pt x="1092476" y="1358900"/>
                  </a:lnTo>
                  <a:lnTo>
                    <a:pt x="1241514" y="1358900"/>
                  </a:lnTo>
                  <a:lnTo>
                    <a:pt x="1072232" y="1422400"/>
                  </a:lnTo>
                  <a:close/>
                </a:path>
                <a:path w="3484245" h="2832100">
                  <a:moveTo>
                    <a:pt x="1241514" y="1358900"/>
                  </a:moveTo>
                  <a:lnTo>
                    <a:pt x="1092476" y="1358900"/>
                  </a:lnTo>
                  <a:lnTo>
                    <a:pt x="1262805" y="1295400"/>
                  </a:lnTo>
                  <a:lnTo>
                    <a:pt x="1301580" y="1295400"/>
                  </a:lnTo>
                  <a:lnTo>
                    <a:pt x="1311670" y="1308100"/>
                  </a:lnTo>
                  <a:lnTo>
                    <a:pt x="1320177" y="1320800"/>
                  </a:lnTo>
                  <a:lnTo>
                    <a:pt x="1322664" y="1333500"/>
                  </a:lnTo>
                  <a:lnTo>
                    <a:pt x="1320897" y="1346200"/>
                  </a:lnTo>
                  <a:lnTo>
                    <a:pt x="1272578" y="1346200"/>
                  </a:lnTo>
                  <a:lnTo>
                    <a:pt x="1272257" y="1347367"/>
                  </a:lnTo>
                  <a:lnTo>
                    <a:pt x="1241514" y="1358900"/>
                  </a:lnTo>
                  <a:close/>
                </a:path>
                <a:path w="3484245" h="2832100">
                  <a:moveTo>
                    <a:pt x="1272257" y="1347367"/>
                  </a:moveTo>
                  <a:lnTo>
                    <a:pt x="1272578" y="1346200"/>
                  </a:lnTo>
                  <a:lnTo>
                    <a:pt x="1275370" y="1346200"/>
                  </a:lnTo>
                  <a:lnTo>
                    <a:pt x="1272257" y="1347367"/>
                  </a:lnTo>
                  <a:close/>
                </a:path>
                <a:path w="3484245" h="2832100">
                  <a:moveTo>
                    <a:pt x="838333" y="2044700"/>
                  </a:moveTo>
                  <a:lnTo>
                    <a:pt x="781836" y="2044700"/>
                  </a:lnTo>
                  <a:lnTo>
                    <a:pt x="958447" y="1841500"/>
                  </a:lnTo>
                  <a:lnTo>
                    <a:pt x="1146228" y="1841500"/>
                  </a:lnTo>
                  <a:lnTo>
                    <a:pt x="1151812" y="1828800"/>
                  </a:lnTo>
                  <a:lnTo>
                    <a:pt x="1156568" y="1816100"/>
                  </a:lnTo>
                  <a:lnTo>
                    <a:pt x="1159491" y="1816100"/>
                  </a:lnTo>
                  <a:lnTo>
                    <a:pt x="1160843" y="1803400"/>
                  </a:lnTo>
                  <a:lnTo>
                    <a:pt x="1127380" y="1600200"/>
                  </a:lnTo>
                  <a:lnTo>
                    <a:pt x="1269088" y="1358900"/>
                  </a:lnTo>
                  <a:lnTo>
                    <a:pt x="1272257" y="1347367"/>
                  </a:lnTo>
                  <a:lnTo>
                    <a:pt x="1275370" y="1346200"/>
                  </a:lnTo>
                  <a:lnTo>
                    <a:pt x="1320897" y="1346200"/>
                  </a:lnTo>
                  <a:lnTo>
                    <a:pt x="1319130" y="1358900"/>
                  </a:lnTo>
                  <a:lnTo>
                    <a:pt x="1309575" y="1384300"/>
                  </a:lnTo>
                  <a:lnTo>
                    <a:pt x="1176942" y="1600200"/>
                  </a:lnTo>
                  <a:lnTo>
                    <a:pt x="1207657" y="1790700"/>
                  </a:lnTo>
                  <a:lnTo>
                    <a:pt x="1207788" y="1816100"/>
                  </a:lnTo>
                  <a:lnTo>
                    <a:pt x="1202945" y="1828800"/>
                  </a:lnTo>
                  <a:lnTo>
                    <a:pt x="1194700" y="1854200"/>
                  </a:lnTo>
                  <a:lnTo>
                    <a:pt x="1184621" y="1866900"/>
                  </a:lnTo>
                  <a:lnTo>
                    <a:pt x="1173572" y="1879600"/>
                  </a:lnTo>
                  <a:lnTo>
                    <a:pt x="978691" y="1879600"/>
                  </a:lnTo>
                  <a:lnTo>
                    <a:pt x="838333" y="2044700"/>
                  </a:lnTo>
                  <a:close/>
                </a:path>
                <a:path w="3484245" h="2832100">
                  <a:moveTo>
                    <a:pt x="2801347" y="2667000"/>
                  </a:moveTo>
                  <a:lnTo>
                    <a:pt x="2729446" y="2451100"/>
                  </a:lnTo>
                  <a:lnTo>
                    <a:pt x="2621944" y="2146300"/>
                  </a:lnTo>
                  <a:lnTo>
                    <a:pt x="1766112" y="1651000"/>
                  </a:lnTo>
                  <a:lnTo>
                    <a:pt x="1851008" y="1651000"/>
                  </a:lnTo>
                  <a:lnTo>
                    <a:pt x="2660338" y="2108200"/>
                  </a:lnTo>
                  <a:lnTo>
                    <a:pt x="2812517" y="2552700"/>
                  </a:lnTo>
                  <a:lnTo>
                    <a:pt x="2966135" y="2552700"/>
                  </a:lnTo>
                  <a:lnTo>
                    <a:pt x="2943753" y="2590800"/>
                  </a:lnTo>
                  <a:lnTo>
                    <a:pt x="2801347" y="2667000"/>
                  </a:lnTo>
                  <a:close/>
                </a:path>
                <a:path w="3484245" h="2832100">
                  <a:moveTo>
                    <a:pt x="1149380" y="1892300"/>
                  </a:moveTo>
                  <a:lnTo>
                    <a:pt x="1137152" y="1892300"/>
                  </a:lnTo>
                  <a:lnTo>
                    <a:pt x="978691" y="1879600"/>
                  </a:lnTo>
                  <a:lnTo>
                    <a:pt x="1161672" y="1879600"/>
                  </a:lnTo>
                  <a:lnTo>
                    <a:pt x="1149380" y="1892300"/>
                  </a:lnTo>
                  <a:close/>
                </a:path>
                <a:path w="3484245" h="2832100">
                  <a:moveTo>
                    <a:pt x="2966135" y="2552700"/>
                  </a:moveTo>
                  <a:lnTo>
                    <a:pt x="2812517" y="2552700"/>
                  </a:lnTo>
                  <a:lnTo>
                    <a:pt x="2964695" y="2286000"/>
                  </a:lnTo>
                  <a:lnTo>
                    <a:pt x="2992618" y="2298700"/>
                  </a:lnTo>
                  <a:lnTo>
                    <a:pt x="3041595" y="2324100"/>
                  </a:lnTo>
                  <a:lnTo>
                    <a:pt x="3088393" y="2349500"/>
                  </a:lnTo>
                  <a:lnTo>
                    <a:pt x="3278826" y="2349500"/>
                  </a:lnTo>
                  <a:lnTo>
                    <a:pt x="3231357" y="2374900"/>
                  </a:lnTo>
                  <a:lnTo>
                    <a:pt x="3214080" y="2374900"/>
                  </a:lnTo>
                  <a:lnTo>
                    <a:pt x="3208321" y="2387600"/>
                  </a:lnTo>
                  <a:lnTo>
                    <a:pt x="3063123" y="2387600"/>
                  </a:lnTo>
                  <a:lnTo>
                    <a:pt x="2966135" y="2552700"/>
                  </a:lnTo>
                  <a:close/>
                </a:path>
                <a:path w="3484245" h="2832100">
                  <a:moveTo>
                    <a:pt x="3151777" y="2400300"/>
                  </a:moveTo>
                  <a:lnTo>
                    <a:pt x="3112206" y="2400300"/>
                  </a:lnTo>
                  <a:lnTo>
                    <a:pt x="3096107" y="2387600"/>
                  </a:lnTo>
                  <a:lnTo>
                    <a:pt x="3159456" y="2387600"/>
                  </a:lnTo>
                  <a:lnTo>
                    <a:pt x="3151777" y="2400300"/>
                  </a:lnTo>
                  <a:close/>
                </a:path>
                <a:path w="3484245" h="2832100">
                  <a:moveTo>
                    <a:pt x="472304" y="2552700"/>
                  </a:moveTo>
                  <a:lnTo>
                    <a:pt x="317970" y="2552700"/>
                  </a:lnTo>
                  <a:lnTo>
                    <a:pt x="365438" y="2540000"/>
                  </a:lnTo>
                  <a:lnTo>
                    <a:pt x="416048" y="2527300"/>
                  </a:lnTo>
                  <a:lnTo>
                    <a:pt x="442575" y="2501900"/>
                  </a:lnTo>
                  <a:lnTo>
                    <a:pt x="472304" y="2552700"/>
                  </a:lnTo>
                  <a:close/>
                </a:path>
                <a:path w="3484245" h="2832100">
                  <a:moveTo>
                    <a:pt x="341202" y="2603500"/>
                  </a:moveTo>
                  <a:lnTo>
                    <a:pt x="248512" y="2603500"/>
                  </a:lnTo>
                  <a:lnTo>
                    <a:pt x="244323" y="2590800"/>
                  </a:lnTo>
                  <a:lnTo>
                    <a:pt x="355316" y="2590800"/>
                  </a:lnTo>
                  <a:lnTo>
                    <a:pt x="341202" y="2603500"/>
                  </a:lnTo>
                  <a:close/>
                </a:path>
              </a:pathLst>
            </a:custGeom>
            <a:solidFill>
              <a:srgbClr val="2A4A81"/>
            </a:solidFill>
          </p:spPr>
          <p:txBody>
            <a:bodyPr wrap="square" lIns="0" tIns="0" rIns="0" bIns="0" rtlCol="0"/>
            <a:lstStyle/>
            <a:p>
              <a:endParaRPr/>
            </a:p>
          </p:txBody>
        </p:sp>
      </p:grpSp>
      <p:pic>
        <p:nvPicPr>
          <p:cNvPr id="8" name="object 8"/>
          <p:cNvPicPr/>
          <p:nvPr/>
        </p:nvPicPr>
        <p:blipFill>
          <a:blip r:embed="rId2" cstate="print"/>
          <a:stretch>
            <a:fillRect/>
          </a:stretch>
        </p:blipFill>
        <p:spPr>
          <a:xfrm>
            <a:off x="1492939" y="4351663"/>
            <a:ext cx="4615329" cy="4102099"/>
          </a:xfrm>
          <a:prstGeom prst="rect">
            <a:avLst/>
          </a:prstGeom>
        </p:spPr>
      </p:pic>
      <p:pic>
        <p:nvPicPr>
          <p:cNvPr id="9" name="object 9"/>
          <p:cNvPicPr/>
          <p:nvPr/>
        </p:nvPicPr>
        <p:blipFill>
          <a:blip r:embed="rId3" cstate="print"/>
          <a:stretch>
            <a:fillRect/>
          </a:stretch>
        </p:blipFill>
        <p:spPr>
          <a:xfrm>
            <a:off x="8306951" y="4301739"/>
            <a:ext cx="85725" cy="85724"/>
          </a:xfrm>
          <a:prstGeom prst="rect">
            <a:avLst/>
          </a:prstGeom>
        </p:spPr>
      </p:pic>
      <p:pic>
        <p:nvPicPr>
          <p:cNvPr id="10" name="object 10"/>
          <p:cNvPicPr/>
          <p:nvPr/>
        </p:nvPicPr>
        <p:blipFill>
          <a:blip r:embed="rId3" cstate="print"/>
          <a:stretch>
            <a:fillRect/>
          </a:stretch>
        </p:blipFill>
        <p:spPr>
          <a:xfrm>
            <a:off x="8306951" y="5216139"/>
            <a:ext cx="85725" cy="85724"/>
          </a:xfrm>
          <a:prstGeom prst="rect">
            <a:avLst/>
          </a:prstGeom>
        </p:spPr>
      </p:pic>
      <p:pic>
        <p:nvPicPr>
          <p:cNvPr id="11" name="object 11"/>
          <p:cNvPicPr/>
          <p:nvPr/>
        </p:nvPicPr>
        <p:blipFill>
          <a:blip r:embed="rId3" cstate="print"/>
          <a:stretch>
            <a:fillRect/>
          </a:stretch>
        </p:blipFill>
        <p:spPr>
          <a:xfrm>
            <a:off x="8306951" y="5673339"/>
            <a:ext cx="85725" cy="85724"/>
          </a:xfrm>
          <a:prstGeom prst="rect">
            <a:avLst/>
          </a:prstGeom>
        </p:spPr>
      </p:pic>
      <p:pic>
        <p:nvPicPr>
          <p:cNvPr id="12" name="object 12"/>
          <p:cNvPicPr/>
          <p:nvPr/>
        </p:nvPicPr>
        <p:blipFill>
          <a:blip r:embed="rId3" cstate="print"/>
          <a:stretch>
            <a:fillRect/>
          </a:stretch>
        </p:blipFill>
        <p:spPr>
          <a:xfrm>
            <a:off x="8306951" y="6130539"/>
            <a:ext cx="85725" cy="85724"/>
          </a:xfrm>
          <a:prstGeom prst="rect">
            <a:avLst/>
          </a:prstGeom>
        </p:spPr>
      </p:pic>
      <p:pic>
        <p:nvPicPr>
          <p:cNvPr id="13" name="object 13"/>
          <p:cNvPicPr/>
          <p:nvPr/>
        </p:nvPicPr>
        <p:blipFill>
          <a:blip r:embed="rId3" cstate="print"/>
          <a:stretch>
            <a:fillRect/>
          </a:stretch>
        </p:blipFill>
        <p:spPr>
          <a:xfrm>
            <a:off x="8306951" y="7044939"/>
            <a:ext cx="85725" cy="85724"/>
          </a:xfrm>
          <a:prstGeom prst="rect">
            <a:avLst/>
          </a:prstGeom>
        </p:spPr>
      </p:pic>
      <p:sp>
        <p:nvSpPr>
          <p:cNvPr id="15" name="object 15"/>
          <p:cNvSpPr txBox="1">
            <a:spLocks noGrp="1"/>
          </p:cNvSpPr>
          <p:nvPr>
            <p:ph type="title"/>
          </p:nvPr>
        </p:nvSpPr>
        <p:spPr>
          <a:xfrm>
            <a:off x="2190467" y="1793656"/>
            <a:ext cx="13907064" cy="5922134"/>
          </a:xfrm>
          <a:prstGeom prst="rect">
            <a:avLst/>
          </a:prstGeom>
        </p:spPr>
        <p:txBody>
          <a:bodyPr vert="horz" wrap="square" lIns="0" tIns="12700" rIns="0" bIns="0" rtlCol="0">
            <a:spAutoFit/>
          </a:bodyPr>
          <a:lstStyle/>
          <a:p>
            <a:pPr marL="5918200">
              <a:lnSpc>
                <a:spcPct val="100000"/>
              </a:lnSpc>
              <a:spcBef>
                <a:spcPts val="100"/>
              </a:spcBef>
            </a:pPr>
            <a:r>
              <a:rPr lang="en-US" dirty="0" err="1" smtClean="0"/>
              <a:t>Studi</a:t>
            </a:r>
            <a:r>
              <a:rPr lang="en-US" dirty="0" smtClean="0"/>
              <a:t> </a:t>
            </a:r>
            <a:r>
              <a:rPr lang="en-US" dirty="0" err="1" smtClean="0"/>
              <a:t>Kasus</a:t>
            </a:r>
            <a:r>
              <a:rPr lang="en-US" dirty="0" smtClean="0"/>
              <a:t> </a:t>
            </a:r>
            <a:r>
              <a:rPr lang="en-US" dirty="0" err="1" smtClean="0"/>
              <a:t>Penutup</a:t>
            </a:r>
            <a:r>
              <a:rPr lang="en-US" dirty="0" smtClean="0"/>
              <a:t> </a:t>
            </a:r>
            <a:r>
              <a:rPr lang="en-US" dirty="0" err="1" smtClean="0"/>
              <a:t>Materi</a:t>
            </a:r>
            <a:r>
              <a:rPr lang="en-US" dirty="0" smtClean="0"/>
              <a:t/>
            </a:r>
            <a:br>
              <a:rPr lang="en-US" dirty="0" smtClean="0"/>
            </a:br>
            <a:r>
              <a:rPr lang="en-US" dirty="0" smtClean="0"/>
              <a:t/>
            </a:r>
            <a:br>
              <a:rPr lang="en-US" dirty="0" smtClean="0"/>
            </a:br>
            <a:r>
              <a:rPr lang="en-US" dirty="0" smtClean="0"/>
              <a:t>Dari </a:t>
            </a:r>
            <a:r>
              <a:rPr lang="en-US" dirty="0" err="1" smtClean="0"/>
              <a:t>perkembangan</a:t>
            </a:r>
            <a:r>
              <a:rPr lang="en-US" dirty="0" smtClean="0"/>
              <a:t> </a:t>
            </a:r>
            <a:r>
              <a:rPr lang="en-US" dirty="0" err="1" smtClean="0"/>
              <a:t>konsep</a:t>
            </a:r>
            <a:r>
              <a:rPr lang="en-US" dirty="0" smtClean="0"/>
              <a:t> </a:t>
            </a:r>
            <a:r>
              <a:rPr lang="en-US" dirty="0" err="1" smtClean="0"/>
              <a:t>ketahanan</a:t>
            </a:r>
            <a:r>
              <a:rPr lang="en-US" dirty="0" smtClean="0"/>
              <a:t> </a:t>
            </a:r>
            <a:r>
              <a:rPr lang="en-US" dirty="0" err="1" smtClean="0"/>
              <a:t>nasional</a:t>
            </a:r>
            <a:r>
              <a:rPr lang="en-US" dirty="0" smtClean="0"/>
              <a:t> </a:t>
            </a:r>
            <a:r>
              <a:rPr lang="en-US" dirty="0" err="1" smtClean="0"/>
              <a:t>di</a:t>
            </a:r>
            <a:r>
              <a:rPr lang="en-US" dirty="0" smtClean="0"/>
              <a:t> </a:t>
            </a:r>
            <a:r>
              <a:rPr lang="en-US" dirty="0" err="1" smtClean="0"/>
              <a:t>atas</a:t>
            </a:r>
            <a:r>
              <a:rPr lang="en-US" dirty="0" smtClean="0"/>
              <a:t> </a:t>
            </a:r>
            <a:r>
              <a:rPr lang="en-US" dirty="0" err="1" smtClean="0"/>
              <a:t>bagaimana</a:t>
            </a:r>
            <a:r>
              <a:rPr lang="en-US" dirty="0" smtClean="0"/>
              <a:t> </a:t>
            </a:r>
            <a:r>
              <a:rPr lang="en-US" dirty="0" err="1" smtClean="0"/>
              <a:t>kasus</a:t>
            </a:r>
            <a:r>
              <a:rPr lang="en-US" dirty="0" smtClean="0"/>
              <a:t> </a:t>
            </a:r>
            <a:r>
              <a:rPr lang="en-US" dirty="0" err="1" smtClean="0"/>
              <a:t>terkait</a:t>
            </a:r>
            <a:r>
              <a:rPr lang="en-US" dirty="0" smtClean="0"/>
              <a:t> </a:t>
            </a:r>
            <a:r>
              <a:rPr lang="en-US" dirty="0" err="1" smtClean="0"/>
              <a:t>Ketahanan</a:t>
            </a:r>
            <a:r>
              <a:rPr lang="en-US" dirty="0" smtClean="0"/>
              <a:t> </a:t>
            </a:r>
            <a:r>
              <a:rPr lang="en-US" dirty="0" err="1" smtClean="0"/>
              <a:t>Nasional</a:t>
            </a:r>
            <a:r>
              <a:rPr lang="en-US" dirty="0" smtClean="0"/>
              <a:t> </a:t>
            </a:r>
            <a:r>
              <a:rPr lang="en-US" dirty="0" err="1" smtClean="0"/>
              <a:t>di</a:t>
            </a:r>
            <a:r>
              <a:rPr lang="en-US" dirty="0" smtClean="0"/>
              <a:t> </a:t>
            </a:r>
            <a:r>
              <a:rPr lang="en-US" dirty="0" err="1" smtClean="0"/>
              <a:t>negara</a:t>
            </a:r>
            <a:r>
              <a:rPr lang="en-US" dirty="0" smtClean="0"/>
              <a:t> Indonesia?</a:t>
            </a:r>
            <a:endParaRPr spc="6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8181974" cy="10286999"/>
          </a:xfrm>
          <a:prstGeom prst="rect">
            <a:avLst/>
          </a:prstGeom>
        </p:spPr>
      </p:pic>
      <p:sp>
        <p:nvSpPr>
          <p:cNvPr id="3" name="object 3"/>
          <p:cNvSpPr txBox="1">
            <a:spLocks noGrp="1"/>
          </p:cNvSpPr>
          <p:nvPr>
            <p:ph type="title"/>
          </p:nvPr>
        </p:nvSpPr>
        <p:spPr>
          <a:xfrm>
            <a:off x="9447827" y="1838614"/>
            <a:ext cx="6793230" cy="956928"/>
          </a:xfrm>
          <a:prstGeom prst="rect">
            <a:avLst/>
          </a:prstGeom>
        </p:spPr>
        <p:txBody>
          <a:bodyPr vert="horz" wrap="square" lIns="0" tIns="29209" rIns="0" bIns="0" rtlCol="0">
            <a:spAutoFit/>
          </a:bodyPr>
          <a:lstStyle/>
          <a:p>
            <a:pPr marL="12700" marR="5080">
              <a:lnSpc>
                <a:spcPts val="7650"/>
              </a:lnSpc>
              <a:spcBef>
                <a:spcPts val="229"/>
              </a:spcBef>
            </a:pPr>
            <a:r>
              <a:rPr sz="6400" spc="-80" smtClean="0"/>
              <a:t>Te</a:t>
            </a:r>
            <a:r>
              <a:rPr lang="en-US" sz="6400" spc="-80" dirty="0" err="1" smtClean="0"/>
              <a:t>rimakasih</a:t>
            </a:r>
            <a:endParaRPr sz="6400"/>
          </a:p>
        </p:txBody>
      </p:sp>
      <p:sp>
        <p:nvSpPr>
          <p:cNvPr id="4" name="object 4"/>
          <p:cNvSpPr txBox="1"/>
          <p:nvPr/>
        </p:nvSpPr>
        <p:spPr>
          <a:xfrm>
            <a:off x="9447827" y="4317362"/>
            <a:ext cx="7272655" cy="416011"/>
          </a:xfrm>
          <a:prstGeom prst="rect">
            <a:avLst/>
          </a:prstGeom>
        </p:spPr>
        <p:txBody>
          <a:bodyPr vert="horz" wrap="square" lIns="0" tIns="12700" rIns="0" bIns="0" rtlCol="0">
            <a:spAutoFit/>
          </a:bodyPr>
          <a:lstStyle/>
          <a:p>
            <a:pPr marL="12700" marR="1852295">
              <a:lnSpc>
                <a:spcPct val="114999"/>
              </a:lnSpc>
              <a:spcBef>
                <a:spcPts val="100"/>
              </a:spcBef>
              <a:tabLst>
                <a:tab pos="1877695" algn="l"/>
                <a:tab pos="2691130" algn="l"/>
                <a:tab pos="4033520" algn="l"/>
              </a:tabLst>
            </a:pPr>
            <a:r>
              <a:rPr lang="en-US" sz="2500" spc="85" dirty="0" err="1" smtClean="0">
                <a:solidFill>
                  <a:srgbClr val="2A4A81"/>
                </a:solidFill>
                <a:latin typeface="Microsoft Sans Serif"/>
                <a:cs typeface="Microsoft Sans Serif"/>
              </a:rPr>
              <a:t>Wassallammuallaikum</a:t>
            </a:r>
            <a:r>
              <a:rPr lang="en-US" sz="2500" spc="85" dirty="0" smtClean="0">
                <a:solidFill>
                  <a:srgbClr val="2A4A81"/>
                </a:solidFill>
                <a:latin typeface="Microsoft Sans Serif"/>
                <a:cs typeface="Microsoft Sans Serif"/>
              </a:rPr>
              <a:t> </a:t>
            </a:r>
            <a:r>
              <a:rPr lang="en-US" sz="2500" spc="85" dirty="0" err="1" smtClean="0">
                <a:solidFill>
                  <a:srgbClr val="2A4A81"/>
                </a:solidFill>
                <a:latin typeface="Microsoft Sans Serif"/>
                <a:cs typeface="Microsoft Sans Serif"/>
              </a:rPr>
              <a:t>wr</a:t>
            </a:r>
            <a:r>
              <a:rPr lang="en-US" sz="2500" spc="85" dirty="0" smtClean="0">
                <a:solidFill>
                  <a:srgbClr val="2A4A81"/>
                </a:solidFill>
                <a:latin typeface="Microsoft Sans Serif"/>
                <a:cs typeface="Microsoft Sans Serif"/>
              </a:rPr>
              <a:t> </a:t>
            </a:r>
            <a:r>
              <a:rPr lang="en-US" sz="2500" spc="85" dirty="0" err="1" smtClean="0">
                <a:solidFill>
                  <a:srgbClr val="2A4A81"/>
                </a:solidFill>
                <a:latin typeface="Microsoft Sans Serif"/>
                <a:cs typeface="Microsoft Sans Serif"/>
              </a:rPr>
              <a:t>wb</a:t>
            </a:r>
            <a:r>
              <a:rPr sz="2400" spc="-50" smtClean="0">
                <a:solidFill>
                  <a:srgbClr val="2A4A81"/>
                </a:solidFill>
                <a:latin typeface="Microsoft Sans Serif"/>
                <a:cs typeface="Microsoft Sans Serif"/>
              </a:rPr>
              <a:t>.</a:t>
            </a:r>
            <a:endParaRPr sz="2400">
              <a:latin typeface="Microsoft Sans Serif"/>
              <a:cs typeface="Microsoft Sans Serif"/>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2A4A81"/>
          </a:solidFill>
        </p:spPr>
        <p:txBody>
          <a:bodyPr wrap="square" lIns="0" tIns="0" rIns="0" bIns="0" rtlCol="0"/>
          <a:lstStyle/>
          <a:p>
            <a:pPr algn="just"/>
            <a:endParaRPr sz="2800">
              <a:latin typeface="Times New Roman" pitchFamily="18" charset="0"/>
              <a:cs typeface="Times New Roman" pitchFamily="18" charset="0"/>
            </a:endParaRPr>
          </a:p>
        </p:txBody>
      </p:sp>
      <p:pic>
        <p:nvPicPr>
          <p:cNvPr id="4" name="object 4"/>
          <p:cNvPicPr/>
          <p:nvPr/>
        </p:nvPicPr>
        <p:blipFill>
          <a:blip r:embed="rId2" cstate="print"/>
          <a:stretch>
            <a:fillRect/>
          </a:stretch>
        </p:blipFill>
        <p:spPr>
          <a:xfrm>
            <a:off x="9683263" y="5316220"/>
            <a:ext cx="95250" cy="95249"/>
          </a:xfrm>
          <a:prstGeom prst="rect">
            <a:avLst/>
          </a:prstGeom>
        </p:spPr>
      </p:pic>
      <p:pic>
        <p:nvPicPr>
          <p:cNvPr id="5" name="object 5"/>
          <p:cNvPicPr/>
          <p:nvPr/>
        </p:nvPicPr>
        <p:blipFill>
          <a:blip r:embed="rId2" cstate="print"/>
          <a:stretch>
            <a:fillRect/>
          </a:stretch>
        </p:blipFill>
        <p:spPr>
          <a:xfrm>
            <a:off x="9683263" y="5830570"/>
            <a:ext cx="95250" cy="95249"/>
          </a:xfrm>
          <a:prstGeom prst="rect">
            <a:avLst/>
          </a:prstGeom>
        </p:spPr>
      </p:pic>
      <p:pic>
        <p:nvPicPr>
          <p:cNvPr id="6" name="object 6"/>
          <p:cNvPicPr/>
          <p:nvPr/>
        </p:nvPicPr>
        <p:blipFill>
          <a:blip r:embed="rId2" cstate="print"/>
          <a:stretch>
            <a:fillRect/>
          </a:stretch>
        </p:blipFill>
        <p:spPr>
          <a:xfrm>
            <a:off x="9683263" y="6344920"/>
            <a:ext cx="95250" cy="95249"/>
          </a:xfrm>
          <a:prstGeom prst="rect">
            <a:avLst/>
          </a:prstGeom>
        </p:spPr>
      </p:pic>
      <p:pic>
        <p:nvPicPr>
          <p:cNvPr id="7" name="object 7"/>
          <p:cNvPicPr/>
          <p:nvPr/>
        </p:nvPicPr>
        <p:blipFill>
          <a:blip r:embed="rId2" cstate="print"/>
          <a:stretch>
            <a:fillRect/>
          </a:stretch>
        </p:blipFill>
        <p:spPr>
          <a:xfrm>
            <a:off x="9683263" y="6859269"/>
            <a:ext cx="95250" cy="95249"/>
          </a:xfrm>
          <a:prstGeom prst="rect">
            <a:avLst/>
          </a:prstGeom>
        </p:spPr>
      </p:pic>
      <p:pic>
        <p:nvPicPr>
          <p:cNvPr id="8" name="object 8"/>
          <p:cNvPicPr/>
          <p:nvPr/>
        </p:nvPicPr>
        <p:blipFill>
          <a:blip r:embed="rId2" cstate="print"/>
          <a:stretch>
            <a:fillRect/>
          </a:stretch>
        </p:blipFill>
        <p:spPr>
          <a:xfrm>
            <a:off x="9683263" y="7373619"/>
            <a:ext cx="95250" cy="95249"/>
          </a:xfrm>
          <a:prstGeom prst="rect">
            <a:avLst/>
          </a:prstGeom>
        </p:spPr>
      </p:pic>
      <p:pic>
        <p:nvPicPr>
          <p:cNvPr id="9" name="object 9"/>
          <p:cNvPicPr/>
          <p:nvPr/>
        </p:nvPicPr>
        <p:blipFill>
          <a:blip r:embed="rId2" cstate="print"/>
          <a:stretch>
            <a:fillRect/>
          </a:stretch>
        </p:blipFill>
        <p:spPr>
          <a:xfrm>
            <a:off x="9683263" y="7887969"/>
            <a:ext cx="95250" cy="95249"/>
          </a:xfrm>
          <a:prstGeom prst="rect">
            <a:avLst/>
          </a:prstGeom>
        </p:spPr>
      </p:pic>
      <p:grpSp>
        <p:nvGrpSpPr>
          <p:cNvPr id="11" name="object 11"/>
          <p:cNvGrpSpPr/>
          <p:nvPr/>
        </p:nvGrpSpPr>
        <p:grpSpPr>
          <a:xfrm>
            <a:off x="11506200" y="647700"/>
            <a:ext cx="6055995" cy="6648450"/>
            <a:chOff x="1313137" y="1684366"/>
            <a:chExt cx="6055995" cy="6648450"/>
          </a:xfrm>
        </p:grpSpPr>
        <p:sp>
          <p:nvSpPr>
            <p:cNvPr id="12" name="object 12"/>
            <p:cNvSpPr/>
            <p:nvPr/>
          </p:nvSpPr>
          <p:spPr>
            <a:xfrm>
              <a:off x="1463435" y="1831568"/>
              <a:ext cx="3555365" cy="2346325"/>
            </a:xfrm>
            <a:custGeom>
              <a:avLst/>
              <a:gdLst/>
              <a:ahLst/>
              <a:cxnLst/>
              <a:rect l="l" t="t" r="r" b="b"/>
              <a:pathLst>
                <a:path w="3555365" h="2346325">
                  <a:moveTo>
                    <a:pt x="0" y="2346022"/>
                  </a:moveTo>
                  <a:lnTo>
                    <a:pt x="0" y="2135442"/>
                  </a:lnTo>
                  <a:lnTo>
                    <a:pt x="61346" y="2099664"/>
                  </a:lnTo>
                  <a:lnTo>
                    <a:pt x="61346" y="2017886"/>
                  </a:lnTo>
                  <a:lnTo>
                    <a:pt x="3555006" y="0"/>
                  </a:lnTo>
                  <a:lnTo>
                    <a:pt x="3555006" y="522360"/>
                  </a:lnTo>
                  <a:lnTo>
                    <a:pt x="1309739" y="1818550"/>
                  </a:lnTo>
                  <a:lnTo>
                    <a:pt x="1116498" y="1700994"/>
                  </a:lnTo>
                  <a:lnTo>
                    <a:pt x="0" y="2346022"/>
                  </a:lnTo>
                  <a:close/>
                </a:path>
              </a:pathLst>
            </a:custGeom>
            <a:solidFill>
              <a:srgbClr val="FEFEFE"/>
            </a:solidFill>
          </p:spPr>
          <p:txBody>
            <a:bodyPr wrap="square" lIns="0" tIns="0" rIns="0" bIns="0" rtlCol="0"/>
            <a:lstStyle/>
            <a:p>
              <a:endParaRPr/>
            </a:p>
          </p:txBody>
        </p:sp>
        <p:pic>
          <p:nvPicPr>
            <p:cNvPr id="13" name="object 13"/>
            <p:cNvPicPr/>
            <p:nvPr/>
          </p:nvPicPr>
          <p:blipFill>
            <a:blip r:embed="rId3" cstate="print"/>
            <a:stretch>
              <a:fillRect/>
            </a:stretch>
          </p:blipFill>
          <p:spPr>
            <a:xfrm>
              <a:off x="1313137" y="1684366"/>
              <a:ext cx="3869916" cy="5118099"/>
            </a:xfrm>
            <a:prstGeom prst="rect">
              <a:avLst/>
            </a:prstGeom>
          </p:spPr>
        </p:pic>
        <p:sp>
          <p:nvSpPr>
            <p:cNvPr id="14" name="object 14"/>
            <p:cNvSpPr/>
            <p:nvPr/>
          </p:nvSpPr>
          <p:spPr>
            <a:xfrm>
              <a:off x="2534652" y="2622295"/>
              <a:ext cx="3555365" cy="2346325"/>
            </a:xfrm>
            <a:custGeom>
              <a:avLst/>
              <a:gdLst/>
              <a:ahLst/>
              <a:cxnLst/>
              <a:rect l="l" t="t" r="r" b="b"/>
              <a:pathLst>
                <a:path w="3555365" h="2346325">
                  <a:moveTo>
                    <a:pt x="0" y="2346022"/>
                  </a:moveTo>
                  <a:lnTo>
                    <a:pt x="0" y="2135442"/>
                  </a:lnTo>
                  <a:lnTo>
                    <a:pt x="61346" y="2099664"/>
                  </a:lnTo>
                  <a:lnTo>
                    <a:pt x="61346" y="2017886"/>
                  </a:lnTo>
                  <a:lnTo>
                    <a:pt x="3555006" y="0"/>
                  </a:lnTo>
                  <a:lnTo>
                    <a:pt x="3555006" y="522360"/>
                  </a:lnTo>
                  <a:lnTo>
                    <a:pt x="1309739" y="1818550"/>
                  </a:lnTo>
                  <a:lnTo>
                    <a:pt x="1116498" y="1700994"/>
                  </a:lnTo>
                  <a:lnTo>
                    <a:pt x="0" y="2346022"/>
                  </a:lnTo>
                  <a:close/>
                </a:path>
              </a:pathLst>
            </a:custGeom>
            <a:solidFill>
              <a:srgbClr val="FEFEFE"/>
            </a:solidFill>
          </p:spPr>
          <p:txBody>
            <a:bodyPr wrap="square" lIns="0" tIns="0" rIns="0" bIns="0" rtlCol="0"/>
            <a:lstStyle/>
            <a:p>
              <a:endParaRPr/>
            </a:p>
          </p:txBody>
        </p:sp>
        <p:pic>
          <p:nvPicPr>
            <p:cNvPr id="15" name="object 15"/>
            <p:cNvPicPr/>
            <p:nvPr/>
          </p:nvPicPr>
          <p:blipFill>
            <a:blip r:embed="rId4" cstate="print"/>
            <a:stretch>
              <a:fillRect/>
            </a:stretch>
          </p:blipFill>
          <p:spPr>
            <a:xfrm>
              <a:off x="2384354" y="2475094"/>
              <a:ext cx="3869916" cy="5118099"/>
            </a:xfrm>
            <a:prstGeom prst="rect">
              <a:avLst/>
            </a:prstGeom>
          </p:spPr>
        </p:pic>
        <p:sp>
          <p:nvSpPr>
            <p:cNvPr id="16" name="object 16"/>
            <p:cNvSpPr/>
            <p:nvPr/>
          </p:nvSpPr>
          <p:spPr>
            <a:xfrm>
              <a:off x="3649408" y="3361520"/>
              <a:ext cx="3555365" cy="2346325"/>
            </a:xfrm>
            <a:custGeom>
              <a:avLst/>
              <a:gdLst/>
              <a:ahLst/>
              <a:cxnLst/>
              <a:rect l="l" t="t" r="r" b="b"/>
              <a:pathLst>
                <a:path w="3555365" h="2346325">
                  <a:moveTo>
                    <a:pt x="0" y="2346022"/>
                  </a:moveTo>
                  <a:lnTo>
                    <a:pt x="0" y="2135442"/>
                  </a:lnTo>
                  <a:lnTo>
                    <a:pt x="61346" y="2099664"/>
                  </a:lnTo>
                  <a:lnTo>
                    <a:pt x="61346" y="2017886"/>
                  </a:lnTo>
                  <a:lnTo>
                    <a:pt x="3555006" y="0"/>
                  </a:lnTo>
                  <a:lnTo>
                    <a:pt x="3555006" y="522360"/>
                  </a:lnTo>
                  <a:lnTo>
                    <a:pt x="1309739" y="1818550"/>
                  </a:lnTo>
                  <a:lnTo>
                    <a:pt x="1116498" y="1700994"/>
                  </a:lnTo>
                  <a:lnTo>
                    <a:pt x="0" y="2346022"/>
                  </a:lnTo>
                  <a:close/>
                </a:path>
              </a:pathLst>
            </a:custGeom>
            <a:solidFill>
              <a:srgbClr val="FEFEFE"/>
            </a:solidFill>
          </p:spPr>
          <p:txBody>
            <a:bodyPr wrap="square" lIns="0" tIns="0" rIns="0" bIns="0" rtlCol="0"/>
            <a:lstStyle/>
            <a:p>
              <a:endParaRPr/>
            </a:p>
          </p:txBody>
        </p:sp>
        <p:pic>
          <p:nvPicPr>
            <p:cNvPr id="17" name="object 17"/>
            <p:cNvPicPr/>
            <p:nvPr/>
          </p:nvPicPr>
          <p:blipFill>
            <a:blip r:embed="rId5" cstate="print"/>
            <a:stretch>
              <a:fillRect/>
            </a:stretch>
          </p:blipFill>
          <p:spPr>
            <a:xfrm>
              <a:off x="3499110" y="3214319"/>
              <a:ext cx="3869916" cy="5118099"/>
            </a:xfrm>
            <a:prstGeom prst="rect">
              <a:avLst/>
            </a:prstGeom>
          </p:spPr>
        </p:pic>
      </p:grpSp>
      <p:sp>
        <p:nvSpPr>
          <p:cNvPr id="20" name="Rectangle 19"/>
          <p:cNvSpPr/>
          <p:nvPr/>
        </p:nvSpPr>
        <p:spPr>
          <a:xfrm>
            <a:off x="762000" y="1104900"/>
            <a:ext cx="10134600" cy="461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smtClean="0">
                <a:latin typeface="Times New Roman" pitchFamily="18" charset="0"/>
                <a:cs typeface="Times New Roman" pitchFamily="18" charset="0"/>
              </a:rPr>
              <a:t>Ketahanan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nasional</a:t>
            </a:r>
            <a:r>
              <a:rPr lang="en-US" sz="3200" dirty="0" smtClean="0">
                <a:latin typeface="Times New Roman" pitchFamily="18" charset="0"/>
                <a:cs typeface="Times New Roman" pitchFamily="18" charset="0"/>
              </a:rPr>
              <a:t> (</a:t>
            </a:r>
            <a:r>
              <a:rPr lang="en-US" sz="3200" i="1" dirty="0" smtClean="0">
                <a:latin typeface="Times New Roman" pitchFamily="18" charset="0"/>
                <a:cs typeface="Times New Roman" pitchFamily="18" charset="0"/>
              </a:rPr>
              <a:t>national resilience) </a:t>
            </a:r>
            <a:r>
              <a:rPr lang="en-US" sz="3200" i="1" dirty="0" err="1" smtClean="0">
                <a:latin typeface="Times New Roman" pitchFamily="18" charset="0"/>
                <a:cs typeface="Times New Roman" pitchFamily="18" charset="0"/>
              </a:rPr>
              <a:t>merupakan</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salah</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satu</a:t>
            </a:r>
            <a:r>
              <a:rPr lang="en-US" sz="3200" i="1"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konsepsi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kenegaraan</a:t>
            </a:r>
            <a:r>
              <a:rPr lang="en-US" sz="3200" dirty="0" smtClean="0">
                <a:latin typeface="Times New Roman" pitchFamily="18" charset="0"/>
                <a:cs typeface="Times New Roman" pitchFamily="18" charset="0"/>
              </a:rPr>
              <a:t> Indonesia. </a:t>
            </a:r>
            <a:r>
              <a:rPr lang="en-US" sz="3200" dirty="0" err="1" smtClean="0">
                <a:latin typeface="Times New Roman" pitchFamily="18" charset="0"/>
                <a:cs typeface="Times New Roman" pitchFamily="18" charset="0"/>
              </a:rPr>
              <a:t>Ketahanan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sebuah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bangsa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pada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dasarnya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dibutuhkan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guna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menjamin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serta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memperkuat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kemampuan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bangsa</a:t>
            </a:r>
            <a:r>
              <a:rPr lang="en-US" sz="3200" dirty="0" smtClean="0">
                <a:latin typeface="Times New Roman" pitchFamily="18" charset="0"/>
                <a:cs typeface="Times New Roman" pitchFamily="18" charset="0"/>
              </a:rPr>
              <a:t> yang </a:t>
            </a:r>
            <a:r>
              <a:rPr lang="en-US" sz="3200" dirty="0" err="1" smtClean="0">
                <a:latin typeface="Times New Roman" pitchFamily="18" charset="0"/>
                <a:cs typeface="Times New Roman" pitchFamily="18" charset="0"/>
              </a:rPr>
              <a:t>bersangkutan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baik</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dalam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rangka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mempertahankan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kesatuannya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menghadapi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ancaman</a:t>
            </a:r>
            <a:r>
              <a:rPr lang="en-US" sz="3200" dirty="0" smtClean="0">
                <a:latin typeface="Times New Roman" pitchFamily="18" charset="0"/>
                <a:cs typeface="Times New Roman" pitchFamily="18" charset="0"/>
              </a:rPr>
              <a:t> yang </a:t>
            </a:r>
            <a:r>
              <a:rPr lang="en-US" sz="3200" dirty="0" err="1" smtClean="0">
                <a:latin typeface="Times New Roman" pitchFamily="18" charset="0"/>
                <a:cs typeface="Times New Roman" pitchFamily="18" charset="0"/>
              </a:rPr>
              <a:t>datang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maupun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mengupayakan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sumber</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daya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guna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memenuhi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kebutuhan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hidup</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497813" y="3089881"/>
            <a:ext cx="5133975" cy="4102100"/>
            <a:chOff x="11497813" y="3089881"/>
            <a:chExt cx="5133975" cy="4102100"/>
          </a:xfrm>
        </p:grpSpPr>
        <p:sp>
          <p:nvSpPr>
            <p:cNvPr id="3" name="object 3"/>
            <p:cNvSpPr/>
            <p:nvPr/>
          </p:nvSpPr>
          <p:spPr>
            <a:xfrm>
              <a:off x="14093528" y="3200638"/>
              <a:ext cx="2510155" cy="2509520"/>
            </a:xfrm>
            <a:custGeom>
              <a:avLst/>
              <a:gdLst/>
              <a:ahLst/>
              <a:cxnLst/>
              <a:rect l="l" t="t" r="r" b="b"/>
              <a:pathLst>
                <a:path w="2510155" h="2509520">
                  <a:moveTo>
                    <a:pt x="1820638" y="2509043"/>
                  </a:moveTo>
                  <a:lnTo>
                    <a:pt x="1771297" y="2509043"/>
                  </a:lnTo>
                  <a:lnTo>
                    <a:pt x="1722052" y="2505652"/>
                  </a:lnTo>
                  <a:lnTo>
                    <a:pt x="1673097" y="2498870"/>
                  </a:lnTo>
                  <a:lnTo>
                    <a:pt x="1624626" y="2488696"/>
                  </a:lnTo>
                  <a:lnTo>
                    <a:pt x="1576831" y="2475132"/>
                  </a:lnTo>
                  <a:lnTo>
                    <a:pt x="1529907" y="2458177"/>
                  </a:lnTo>
                  <a:lnTo>
                    <a:pt x="1484046" y="2437830"/>
                  </a:lnTo>
                  <a:lnTo>
                    <a:pt x="1439441" y="2414093"/>
                  </a:lnTo>
                  <a:lnTo>
                    <a:pt x="1395489" y="2389570"/>
                  </a:lnTo>
                  <a:lnTo>
                    <a:pt x="1350938" y="2366546"/>
                  </a:lnTo>
                  <a:lnTo>
                    <a:pt x="1305827" y="2345021"/>
                  </a:lnTo>
                  <a:lnTo>
                    <a:pt x="1260192" y="2324994"/>
                  </a:lnTo>
                  <a:lnTo>
                    <a:pt x="1214071" y="2306465"/>
                  </a:lnTo>
                  <a:lnTo>
                    <a:pt x="1167503" y="2289434"/>
                  </a:lnTo>
                  <a:lnTo>
                    <a:pt x="1120524" y="2273900"/>
                  </a:lnTo>
                  <a:lnTo>
                    <a:pt x="1073171" y="2259863"/>
                  </a:lnTo>
                  <a:lnTo>
                    <a:pt x="1025484" y="2247322"/>
                  </a:lnTo>
                  <a:lnTo>
                    <a:pt x="977499" y="2236279"/>
                  </a:lnTo>
                  <a:lnTo>
                    <a:pt x="929253" y="2226731"/>
                  </a:lnTo>
                  <a:lnTo>
                    <a:pt x="880785" y="2218680"/>
                  </a:lnTo>
                  <a:lnTo>
                    <a:pt x="832132" y="2212124"/>
                  </a:lnTo>
                  <a:lnTo>
                    <a:pt x="783331" y="2207064"/>
                  </a:lnTo>
                  <a:lnTo>
                    <a:pt x="734420" y="2203499"/>
                  </a:lnTo>
                  <a:lnTo>
                    <a:pt x="685437" y="2201428"/>
                  </a:lnTo>
                  <a:lnTo>
                    <a:pt x="636419" y="2200853"/>
                  </a:lnTo>
                  <a:lnTo>
                    <a:pt x="587404" y="2201771"/>
                  </a:lnTo>
                  <a:lnTo>
                    <a:pt x="538429" y="2204184"/>
                  </a:lnTo>
                  <a:lnTo>
                    <a:pt x="489533" y="2208090"/>
                  </a:lnTo>
                  <a:lnTo>
                    <a:pt x="440752" y="2213490"/>
                  </a:lnTo>
                  <a:lnTo>
                    <a:pt x="392123" y="2220382"/>
                  </a:lnTo>
                  <a:lnTo>
                    <a:pt x="343686" y="2228768"/>
                  </a:lnTo>
                  <a:lnTo>
                    <a:pt x="295477" y="2238646"/>
                  </a:lnTo>
                  <a:lnTo>
                    <a:pt x="247534" y="2250017"/>
                  </a:lnTo>
                  <a:lnTo>
                    <a:pt x="199894" y="2262880"/>
                  </a:lnTo>
                  <a:lnTo>
                    <a:pt x="152595" y="2277234"/>
                  </a:lnTo>
                  <a:lnTo>
                    <a:pt x="105675" y="2293080"/>
                  </a:lnTo>
                  <a:lnTo>
                    <a:pt x="105675" y="2222319"/>
                  </a:lnTo>
                  <a:lnTo>
                    <a:pt x="0" y="2042851"/>
                  </a:lnTo>
                  <a:lnTo>
                    <a:pt x="46904" y="2026522"/>
                  </a:lnTo>
                  <a:lnTo>
                    <a:pt x="94144" y="2011470"/>
                  </a:lnTo>
                  <a:lnTo>
                    <a:pt x="141690" y="1997695"/>
                  </a:lnTo>
                  <a:lnTo>
                    <a:pt x="189517" y="1985198"/>
                  </a:lnTo>
                  <a:lnTo>
                    <a:pt x="237597" y="1973978"/>
                  </a:lnTo>
                  <a:lnTo>
                    <a:pt x="285902" y="1964036"/>
                  </a:lnTo>
                  <a:lnTo>
                    <a:pt x="334405" y="1955372"/>
                  </a:lnTo>
                  <a:lnTo>
                    <a:pt x="383080" y="1947986"/>
                  </a:lnTo>
                  <a:lnTo>
                    <a:pt x="431898" y="1941879"/>
                  </a:lnTo>
                  <a:lnTo>
                    <a:pt x="480834" y="1937050"/>
                  </a:lnTo>
                  <a:lnTo>
                    <a:pt x="529858" y="1933500"/>
                  </a:lnTo>
                  <a:lnTo>
                    <a:pt x="578945" y="1931228"/>
                  </a:lnTo>
                  <a:lnTo>
                    <a:pt x="628067" y="1930236"/>
                  </a:lnTo>
                  <a:lnTo>
                    <a:pt x="677196" y="1930523"/>
                  </a:lnTo>
                  <a:lnTo>
                    <a:pt x="726306" y="1932089"/>
                  </a:lnTo>
                  <a:lnTo>
                    <a:pt x="775369" y="1934935"/>
                  </a:lnTo>
                  <a:lnTo>
                    <a:pt x="824358" y="1939060"/>
                  </a:lnTo>
                  <a:lnTo>
                    <a:pt x="873246" y="1944465"/>
                  </a:lnTo>
                  <a:lnTo>
                    <a:pt x="922006" y="1951151"/>
                  </a:lnTo>
                  <a:lnTo>
                    <a:pt x="970609" y="1959116"/>
                  </a:lnTo>
                  <a:lnTo>
                    <a:pt x="1019030" y="1968362"/>
                  </a:lnTo>
                  <a:lnTo>
                    <a:pt x="1067241" y="1978889"/>
                  </a:lnTo>
                  <a:lnTo>
                    <a:pt x="1115214" y="1990696"/>
                  </a:lnTo>
                  <a:lnTo>
                    <a:pt x="1162922" y="2003784"/>
                  </a:lnTo>
                  <a:lnTo>
                    <a:pt x="1210339" y="2018153"/>
                  </a:lnTo>
                  <a:lnTo>
                    <a:pt x="1257437" y="2033804"/>
                  </a:lnTo>
                  <a:lnTo>
                    <a:pt x="1304188" y="2050736"/>
                  </a:lnTo>
                  <a:lnTo>
                    <a:pt x="1350565" y="2068949"/>
                  </a:lnTo>
                  <a:lnTo>
                    <a:pt x="1396542" y="2088445"/>
                  </a:lnTo>
                  <a:lnTo>
                    <a:pt x="1442091" y="2109222"/>
                  </a:lnTo>
                  <a:lnTo>
                    <a:pt x="1487184" y="2131281"/>
                  </a:lnTo>
                  <a:lnTo>
                    <a:pt x="1531795" y="2154623"/>
                  </a:lnTo>
                  <a:lnTo>
                    <a:pt x="1575896" y="2179247"/>
                  </a:lnTo>
                  <a:lnTo>
                    <a:pt x="1617752" y="2200567"/>
                  </a:lnTo>
                  <a:lnTo>
                    <a:pt x="1661183" y="2217150"/>
                  </a:lnTo>
                  <a:lnTo>
                    <a:pt x="1705797" y="2228995"/>
                  </a:lnTo>
                  <a:lnTo>
                    <a:pt x="1751198" y="2236102"/>
                  </a:lnTo>
                  <a:lnTo>
                    <a:pt x="1796993" y="2238471"/>
                  </a:lnTo>
                  <a:lnTo>
                    <a:pt x="1842789" y="2236102"/>
                  </a:lnTo>
                  <a:lnTo>
                    <a:pt x="1888190" y="2228995"/>
                  </a:lnTo>
                  <a:lnTo>
                    <a:pt x="1932804" y="2217150"/>
                  </a:lnTo>
                  <a:lnTo>
                    <a:pt x="1976235" y="2200567"/>
                  </a:lnTo>
                  <a:lnTo>
                    <a:pt x="2018091" y="2179247"/>
                  </a:lnTo>
                  <a:lnTo>
                    <a:pt x="2057675" y="2153418"/>
                  </a:lnTo>
                  <a:lnTo>
                    <a:pt x="2093824" y="2124106"/>
                  </a:lnTo>
                  <a:lnTo>
                    <a:pt x="2126366" y="2091582"/>
                  </a:lnTo>
                  <a:lnTo>
                    <a:pt x="2155128" y="2056118"/>
                  </a:lnTo>
                  <a:lnTo>
                    <a:pt x="2179938" y="2017982"/>
                  </a:lnTo>
                  <a:lnTo>
                    <a:pt x="2200624" y="1977447"/>
                  </a:lnTo>
                  <a:lnTo>
                    <a:pt x="2217013" y="1934783"/>
                  </a:lnTo>
                  <a:lnTo>
                    <a:pt x="2228933" y="1890261"/>
                  </a:lnTo>
                  <a:lnTo>
                    <a:pt x="2236211" y="1844151"/>
                  </a:lnTo>
                  <a:lnTo>
                    <a:pt x="2238675" y="1796725"/>
                  </a:lnTo>
                  <a:lnTo>
                    <a:pt x="2236239" y="1749298"/>
                  </a:lnTo>
                  <a:lnTo>
                    <a:pt x="2229031" y="1703188"/>
                  </a:lnTo>
                  <a:lnTo>
                    <a:pt x="2217207" y="1658666"/>
                  </a:lnTo>
                  <a:lnTo>
                    <a:pt x="2200919" y="1616002"/>
                  </a:lnTo>
                  <a:lnTo>
                    <a:pt x="2180323" y="1575467"/>
                  </a:lnTo>
                  <a:lnTo>
                    <a:pt x="2155571" y="1537332"/>
                  </a:lnTo>
                  <a:lnTo>
                    <a:pt x="2126818" y="1501867"/>
                  </a:lnTo>
                  <a:lnTo>
                    <a:pt x="2094218" y="1469343"/>
                  </a:lnTo>
                  <a:lnTo>
                    <a:pt x="2057924" y="1440032"/>
                  </a:lnTo>
                  <a:lnTo>
                    <a:pt x="2018091" y="1414203"/>
                  </a:lnTo>
                  <a:lnTo>
                    <a:pt x="1974575" y="1387028"/>
                  </a:lnTo>
                  <a:lnTo>
                    <a:pt x="1933543" y="1357279"/>
                  </a:lnTo>
                  <a:lnTo>
                    <a:pt x="1895072" y="1325088"/>
                  </a:lnTo>
                  <a:lnTo>
                    <a:pt x="1859239" y="1290590"/>
                  </a:lnTo>
                  <a:lnTo>
                    <a:pt x="1826120" y="1253916"/>
                  </a:lnTo>
                  <a:lnTo>
                    <a:pt x="1795791" y="1215201"/>
                  </a:lnTo>
                  <a:lnTo>
                    <a:pt x="1768330" y="1174577"/>
                  </a:lnTo>
                  <a:lnTo>
                    <a:pt x="1743812" y="1132177"/>
                  </a:lnTo>
                  <a:lnTo>
                    <a:pt x="1722315" y="1088134"/>
                  </a:lnTo>
                  <a:lnTo>
                    <a:pt x="1703915" y="1042582"/>
                  </a:lnTo>
                  <a:lnTo>
                    <a:pt x="1688688" y="995653"/>
                  </a:lnTo>
                  <a:lnTo>
                    <a:pt x="1676712" y="947481"/>
                  </a:lnTo>
                  <a:lnTo>
                    <a:pt x="1668063" y="898198"/>
                  </a:lnTo>
                  <a:lnTo>
                    <a:pt x="1662818" y="847939"/>
                  </a:lnTo>
                  <a:lnTo>
                    <a:pt x="1661052" y="796835"/>
                  </a:lnTo>
                  <a:lnTo>
                    <a:pt x="1662818" y="745731"/>
                  </a:lnTo>
                  <a:lnTo>
                    <a:pt x="1668063" y="695471"/>
                  </a:lnTo>
                  <a:lnTo>
                    <a:pt x="1676712" y="646189"/>
                  </a:lnTo>
                  <a:lnTo>
                    <a:pt x="1688688" y="598017"/>
                  </a:lnTo>
                  <a:lnTo>
                    <a:pt x="1703915" y="551088"/>
                  </a:lnTo>
                  <a:lnTo>
                    <a:pt x="1722315" y="505536"/>
                  </a:lnTo>
                  <a:lnTo>
                    <a:pt x="1743812" y="461493"/>
                  </a:lnTo>
                  <a:lnTo>
                    <a:pt x="1768330" y="419093"/>
                  </a:lnTo>
                  <a:lnTo>
                    <a:pt x="1795791" y="378469"/>
                  </a:lnTo>
                  <a:lnTo>
                    <a:pt x="1826120" y="339753"/>
                  </a:lnTo>
                  <a:lnTo>
                    <a:pt x="1859239" y="303080"/>
                  </a:lnTo>
                  <a:lnTo>
                    <a:pt x="1895072" y="268581"/>
                  </a:lnTo>
                  <a:lnTo>
                    <a:pt x="1933543" y="236391"/>
                  </a:lnTo>
                  <a:lnTo>
                    <a:pt x="1974575" y="206642"/>
                  </a:lnTo>
                  <a:lnTo>
                    <a:pt x="2018091" y="179467"/>
                  </a:lnTo>
                  <a:lnTo>
                    <a:pt x="2307416" y="12306"/>
                  </a:lnTo>
                  <a:lnTo>
                    <a:pt x="2335117" y="0"/>
                  </a:lnTo>
                  <a:lnTo>
                    <a:pt x="2372184" y="36828"/>
                  </a:lnTo>
                  <a:lnTo>
                    <a:pt x="2405360" y="78776"/>
                  </a:lnTo>
                  <a:lnTo>
                    <a:pt x="2433956" y="124564"/>
                  </a:lnTo>
                  <a:lnTo>
                    <a:pt x="2457282" y="172912"/>
                  </a:lnTo>
                  <a:lnTo>
                    <a:pt x="2474650" y="222539"/>
                  </a:lnTo>
                  <a:lnTo>
                    <a:pt x="2468109" y="229269"/>
                  </a:lnTo>
                  <a:lnTo>
                    <a:pt x="2460799" y="235615"/>
                  </a:lnTo>
                  <a:lnTo>
                    <a:pt x="2452720" y="241575"/>
                  </a:lnTo>
                  <a:lnTo>
                    <a:pt x="2443870" y="247152"/>
                  </a:lnTo>
                  <a:lnTo>
                    <a:pt x="2154546" y="414313"/>
                  </a:lnTo>
                  <a:lnTo>
                    <a:pt x="2114962" y="440142"/>
                  </a:lnTo>
                  <a:lnTo>
                    <a:pt x="2078812" y="469453"/>
                  </a:lnTo>
                  <a:lnTo>
                    <a:pt x="2046271" y="501977"/>
                  </a:lnTo>
                  <a:lnTo>
                    <a:pt x="2017508" y="537442"/>
                  </a:lnTo>
                  <a:lnTo>
                    <a:pt x="1992698" y="575577"/>
                  </a:lnTo>
                  <a:lnTo>
                    <a:pt x="1972013" y="616112"/>
                  </a:lnTo>
                  <a:lnTo>
                    <a:pt x="1955624" y="658776"/>
                  </a:lnTo>
                  <a:lnTo>
                    <a:pt x="1943704" y="703298"/>
                  </a:lnTo>
                  <a:lnTo>
                    <a:pt x="1936426" y="749408"/>
                  </a:lnTo>
                  <a:lnTo>
                    <a:pt x="1933961" y="796835"/>
                  </a:lnTo>
                  <a:lnTo>
                    <a:pt x="1936398" y="844261"/>
                  </a:lnTo>
                  <a:lnTo>
                    <a:pt x="1943605" y="890371"/>
                  </a:lnTo>
                  <a:lnTo>
                    <a:pt x="1955430" y="934893"/>
                  </a:lnTo>
                  <a:lnTo>
                    <a:pt x="1971717" y="977557"/>
                  </a:lnTo>
                  <a:lnTo>
                    <a:pt x="1992313" y="1018092"/>
                  </a:lnTo>
                  <a:lnTo>
                    <a:pt x="2017065" y="1056228"/>
                  </a:lnTo>
                  <a:lnTo>
                    <a:pt x="2045818" y="1091693"/>
                  </a:lnTo>
                  <a:lnTo>
                    <a:pt x="2078418" y="1124216"/>
                  </a:lnTo>
                  <a:lnTo>
                    <a:pt x="2114712" y="1153528"/>
                  </a:lnTo>
                  <a:lnTo>
                    <a:pt x="2154546" y="1179357"/>
                  </a:lnTo>
                  <a:lnTo>
                    <a:pt x="2198061" y="1206340"/>
                  </a:lnTo>
                  <a:lnTo>
                    <a:pt x="2239088" y="1235925"/>
                  </a:lnTo>
                  <a:lnTo>
                    <a:pt x="2277548" y="1267979"/>
                  </a:lnTo>
                  <a:lnTo>
                    <a:pt x="2313358" y="1302368"/>
                  </a:lnTo>
                  <a:lnTo>
                    <a:pt x="2346441" y="1338959"/>
                  </a:lnTo>
                  <a:lnTo>
                    <a:pt x="2376714" y="1377620"/>
                  </a:lnTo>
                  <a:lnTo>
                    <a:pt x="2404098" y="1418217"/>
                  </a:lnTo>
                  <a:lnTo>
                    <a:pt x="2428513" y="1460617"/>
                  </a:lnTo>
                  <a:lnTo>
                    <a:pt x="2449878" y="1504687"/>
                  </a:lnTo>
                  <a:lnTo>
                    <a:pt x="2468114" y="1550294"/>
                  </a:lnTo>
                  <a:lnTo>
                    <a:pt x="2483139" y="1597305"/>
                  </a:lnTo>
                  <a:lnTo>
                    <a:pt x="2494873" y="1645586"/>
                  </a:lnTo>
                  <a:lnTo>
                    <a:pt x="2503237" y="1695006"/>
                  </a:lnTo>
                  <a:lnTo>
                    <a:pt x="2508150" y="1745429"/>
                  </a:lnTo>
                  <a:lnTo>
                    <a:pt x="2509532" y="1796725"/>
                  </a:lnTo>
                  <a:lnTo>
                    <a:pt x="2507767" y="1847828"/>
                  </a:lnTo>
                  <a:lnTo>
                    <a:pt x="2502521" y="1898088"/>
                  </a:lnTo>
                  <a:lnTo>
                    <a:pt x="2493872" y="1947371"/>
                  </a:lnTo>
                  <a:lnTo>
                    <a:pt x="2481896" y="1995543"/>
                  </a:lnTo>
                  <a:lnTo>
                    <a:pt x="2466669" y="2042472"/>
                  </a:lnTo>
                  <a:lnTo>
                    <a:pt x="2448269" y="2088024"/>
                  </a:lnTo>
                  <a:lnTo>
                    <a:pt x="2426772" y="2132067"/>
                  </a:lnTo>
                  <a:lnTo>
                    <a:pt x="2402255" y="2174467"/>
                  </a:lnTo>
                  <a:lnTo>
                    <a:pt x="2374793" y="2215091"/>
                  </a:lnTo>
                  <a:lnTo>
                    <a:pt x="2344464" y="2253806"/>
                  </a:lnTo>
                  <a:lnTo>
                    <a:pt x="2311345" y="2290480"/>
                  </a:lnTo>
                  <a:lnTo>
                    <a:pt x="2275512" y="2324978"/>
                  </a:lnTo>
                  <a:lnTo>
                    <a:pt x="2237041" y="2357169"/>
                  </a:lnTo>
                  <a:lnTo>
                    <a:pt x="2196009" y="2386918"/>
                  </a:lnTo>
                  <a:lnTo>
                    <a:pt x="2152493" y="2414093"/>
                  </a:lnTo>
                  <a:lnTo>
                    <a:pt x="2107889" y="2437830"/>
                  </a:lnTo>
                  <a:lnTo>
                    <a:pt x="2062028" y="2458177"/>
                  </a:lnTo>
                  <a:lnTo>
                    <a:pt x="2015103" y="2475132"/>
                  </a:lnTo>
                  <a:lnTo>
                    <a:pt x="1967308" y="2488696"/>
                  </a:lnTo>
                  <a:lnTo>
                    <a:pt x="1918837" y="2498870"/>
                  </a:lnTo>
                  <a:lnTo>
                    <a:pt x="1869882" y="2505652"/>
                  </a:lnTo>
                  <a:lnTo>
                    <a:pt x="1820638" y="2509043"/>
                  </a:lnTo>
                  <a:close/>
                </a:path>
              </a:pathLst>
            </a:custGeom>
            <a:solidFill>
              <a:srgbClr val="F0ABC1"/>
            </a:solidFill>
          </p:spPr>
          <p:txBody>
            <a:bodyPr wrap="square" lIns="0" tIns="0" rIns="0" bIns="0" rtlCol="0"/>
            <a:lstStyle/>
            <a:p>
              <a:endParaRPr/>
            </a:p>
          </p:txBody>
        </p:sp>
        <p:sp>
          <p:nvSpPr>
            <p:cNvPr id="4" name="object 4"/>
            <p:cNvSpPr/>
            <p:nvPr/>
          </p:nvSpPr>
          <p:spPr>
            <a:xfrm>
              <a:off x="12099034" y="4363587"/>
              <a:ext cx="2102485" cy="2667000"/>
            </a:xfrm>
            <a:custGeom>
              <a:avLst/>
              <a:gdLst/>
              <a:ahLst/>
              <a:cxnLst/>
              <a:rect l="l" t="t" r="r" b="b"/>
              <a:pathLst>
                <a:path w="2102484" h="2667000">
                  <a:moveTo>
                    <a:pt x="1362493" y="2666373"/>
                  </a:moveTo>
                  <a:lnTo>
                    <a:pt x="1362493" y="1492143"/>
                  </a:lnTo>
                  <a:lnTo>
                    <a:pt x="1120363" y="1070651"/>
                  </a:lnTo>
                  <a:lnTo>
                    <a:pt x="0" y="423543"/>
                  </a:lnTo>
                  <a:lnTo>
                    <a:pt x="734597" y="0"/>
                  </a:lnTo>
                  <a:lnTo>
                    <a:pt x="1854961" y="646082"/>
                  </a:lnTo>
                  <a:lnTo>
                    <a:pt x="2102221" y="1065523"/>
                  </a:lnTo>
                  <a:lnTo>
                    <a:pt x="2102221" y="2239753"/>
                  </a:lnTo>
                  <a:lnTo>
                    <a:pt x="1362493" y="2666373"/>
                  </a:lnTo>
                  <a:close/>
                </a:path>
              </a:pathLst>
            </a:custGeom>
            <a:solidFill>
              <a:srgbClr val="F6B4A6"/>
            </a:solidFill>
          </p:spPr>
          <p:txBody>
            <a:bodyPr wrap="square" lIns="0" tIns="0" rIns="0" bIns="0" rtlCol="0"/>
            <a:lstStyle/>
            <a:p>
              <a:endParaRPr/>
            </a:p>
          </p:txBody>
        </p:sp>
        <p:sp>
          <p:nvSpPr>
            <p:cNvPr id="5" name="object 5"/>
            <p:cNvSpPr/>
            <p:nvPr/>
          </p:nvSpPr>
          <p:spPr>
            <a:xfrm>
              <a:off x="11856904" y="4788155"/>
              <a:ext cx="1604010" cy="2382520"/>
            </a:xfrm>
            <a:custGeom>
              <a:avLst/>
              <a:gdLst/>
              <a:ahLst/>
              <a:cxnLst/>
              <a:rect l="l" t="t" r="r" b="b"/>
              <a:pathLst>
                <a:path w="1604009" h="2382520">
                  <a:moveTo>
                    <a:pt x="1362493" y="2382301"/>
                  </a:moveTo>
                  <a:lnTo>
                    <a:pt x="603272" y="1944401"/>
                  </a:lnTo>
                  <a:lnTo>
                    <a:pt x="1149091" y="1629563"/>
                  </a:lnTo>
                  <a:lnTo>
                    <a:pt x="1149091" y="1120901"/>
                  </a:lnTo>
                  <a:lnTo>
                    <a:pt x="1073169" y="1089110"/>
                  </a:lnTo>
                  <a:lnTo>
                    <a:pt x="410389" y="1471632"/>
                  </a:lnTo>
                  <a:lnTo>
                    <a:pt x="373563" y="1499108"/>
                  </a:lnTo>
                  <a:lnTo>
                    <a:pt x="340813" y="1535898"/>
                  </a:lnTo>
                  <a:lnTo>
                    <a:pt x="313306" y="1579697"/>
                  </a:lnTo>
                  <a:lnTo>
                    <a:pt x="292212" y="1628196"/>
                  </a:lnTo>
                  <a:lnTo>
                    <a:pt x="278699" y="1679088"/>
                  </a:lnTo>
                  <a:lnTo>
                    <a:pt x="273935" y="1730065"/>
                  </a:lnTo>
                  <a:lnTo>
                    <a:pt x="273935" y="1753652"/>
                  </a:lnTo>
                  <a:lnTo>
                    <a:pt x="242129" y="1735193"/>
                  </a:lnTo>
                  <a:lnTo>
                    <a:pt x="107727" y="1503423"/>
                  </a:lnTo>
                  <a:lnTo>
                    <a:pt x="517091" y="1267552"/>
                  </a:lnTo>
                  <a:lnTo>
                    <a:pt x="517091" y="758890"/>
                  </a:lnTo>
                  <a:lnTo>
                    <a:pt x="441168" y="727099"/>
                  </a:lnTo>
                  <a:lnTo>
                    <a:pt x="0" y="981430"/>
                  </a:lnTo>
                  <a:lnTo>
                    <a:pt x="0" y="136395"/>
                  </a:lnTo>
                  <a:lnTo>
                    <a:pt x="241103" y="0"/>
                  </a:lnTo>
                  <a:lnTo>
                    <a:pt x="1361467" y="646082"/>
                  </a:lnTo>
                  <a:lnTo>
                    <a:pt x="1603597" y="1061421"/>
                  </a:lnTo>
                  <a:lnTo>
                    <a:pt x="1603597" y="2244881"/>
                  </a:lnTo>
                  <a:lnTo>
                    <a:pt x="1362493" y="2382301"/>
                  </a:lnTo>
                  <a:close/>
                </a:path>
              </a:pathLst>
            </a:custGeom>
            <a:solidFill>
              <a:srgbClr val="94DDDE"/>
            </a:solidFill>
          </p:spPr>
          <p:txBody>
            <a:bodyPr wrap="square" lIns="0" tIns="0" rIns="0" bIns="0" rtlCol="0"/>
            <a:lstStyle/>
            <a:p>
              <a:endParaRPr/>
            </a:p>
          </p:txBody>
        </p:sp>
        <p:sp>
          <p:nvSpPr>
            <p:cNvPr id="6" name="object 6"/>
            <p:cNvSpPr/>
            <p:nvPr/>
          </p:nvSpPr>
          <p:spPr>
            <a:xfrm>
              <a:off x="11596307" y="5587042"/>
              <a:ext cx="1385570" cy="1195070"/>
            </a:xfrm>
            <a:custGeom>
              <a:avLst/>
              <a:gdLst/>
              <a:ahLst/>
              <a:cxnLst/>
              <a:rect l="l" t="t" r="r" b="b"/>
              <a:pathLst>
                <a:path w="1385570" h="1195070">
                  <a:moveTo>
                    <a:pt x="85755" y="833803"/>
                  </a:moveTo>
                  <a:lnTo>
                    <a:pt x="51413" y="830045"/>
                  </a:lnTo>
                  <a:lnTo>
                    <a:pt x="24262" y="809650"/>
                  </a:lnTo>
                  <a:lnTo>
                    <a:pt x="6418" y="774142"/>
                  </a:lnTo>
                  <a:lnTo>
                    <a:pt x="0" y="725048"/>
                  </a:lnTo>
                  <a:lnTo>
                    <a:pt x="0" y="601984"/>
                  </a:lnTo>
                  <a:lnTo>
                    <a:pt x="4498" y="555014"/>
                  </a:lnTo>
                  <a:lnTo>
                    <a:pt x="17175" y="507902"/>
                  </a:lnTo>
                  <a:lnTo>
                    <a:pt x="36806" y="462897"/>
                  </a:lnTo>
                  <a:lnTo>
                    <a:pt x="62166" y="422251"/>
                  </a:lnTo>
                  <a:lnTo>
                    <a:pt x="92028" y="388214"/>
                  </a:lnTo>
                  <a:lnTo>
                    <a:pt x="125168" y="363036"/>
                  </a:lnTo>
                  <a:lnTo>
                    <a:pt x="754091" y="0"/>
                  </a:lnTo>
                  <a:lnTo>
                    <a:pt x="754091" y="456359"/>
                  </a:lnTo>
                  <a:lnTo>
                    <a:pt x="125168" y="819396"/>
                  </a:lnTo>
                  <a:lnTo>
                    <a:pt x="85755" y="833803"/>
                  </a:lnTo>
                  <a:close/>
                </a:path>
                <a:path w="1385570" h="1195070">
                  <a:moveTo>
                    <a:pt x="716729" y="1194789"/>
                  </a:moveTo>
                  <a:lnTo>
                    <a:pt x="682387" y="1191031"/>
                  </a:lnTo>
                  <a:lnTo>
                    <a:pt x="655236" y="1170636"/>
                  </a:lnTo>
                  <a:lnTo>
                    <a:pt x="637392" y="1135128"/>
                  </a:lnTo>
                  <a:lnTo>
                    <a:pt x="630974" y="1086034"/>
                  </a:lnTo>
                  <a:lnTo>
                    <a:pt x="630974" y="962970"/>
                  </a:lnTo>
                  <a:lnTo>
                    <a:pt x="635472" y="916000"/>
                  </a:lnTo>
                  <a:lnTo>
                    <a:pt x="648149" y="868888"/>
                  </a:lnTo>
                  <a:lnTo>
                    <a:pt x="667781" y="823883"/>
                  </a:lnTo>
                  <a:lnTo>
                    <a:pt x="693140" y="783237"/>
                  </a:lnTo>
                  <a:lnTo>
                    <a:pt x="723003" y="749200"/>
                  </a:lnTo>
                  <a:lnTo>
                    <a:pt x="756143" y="724022"/>
                  </a:lnTo>
                  <a:lnTo>
                    <a:pt x="1385065" y="360985"/>
                  </a:lnTo>
                  <a:lnTo>
                    <a:pt x="1385065" y="817345"/>
                  </a:lnTo>
                  <a:lnTo>
                    <a:pt x="756143" y="1180382"/>
                  </a:lnTo>
                  <a:lnTo>
                    <a:pt x="716729" y="1194789"/>
                  </a:lnTo>
                  <a:close/>
                </a:path>
              </a:pathLst>
            </a:custGeom>
            <a:solidFill>
              <a:srgbClr val="FEFEFE"/>
            </a:solidFill>
          </p:spPr>
          <p:txBody>
            <a:bodyPr wrap="square" lIns="0" tIns="0" rIns="0" bIns="0" rtlCol="0"/>
            <a:lstStyle/>
            <a:p>
              <a:endParaRPr/>
            </a:p>
          </p:txBody>
        </p:sp>
        <p:sp>
          <p:nvSpPr>
            <p:cNvPr id="7" name="object 7"/>
            <p:cNvSpPr/>
            <p:nvPr/>
          </p:nvSpPr>
          <p:spPr>
            <a:xfrm>
              <a:off x="11497805" y="3089883"/>
              <a:ext cx="5133975" cy="4102100"/>
            </a:xfrm>
            <a:custGeom>
              <a:avLst/>
              <a:gdLst/>
              <a:ahLst/>
              <a:cxnLst/>
              <a:rect l="l" t="t" r="r" b="b"/>
              <a:pathLst>
                <a:path w="5133975" h="4102100">
                  <a:moveTo>
                    <a:pt x="444246" y="2959100"/>
                  </a:moveTo>
                  <a:lnTo>
                    <a:pt x="435444" y="2908300"/>
                  </a:lnTo>
                  <a:lnTo>
                    <a:pt x="411543" y="2882900"/>
                  </a:lnTo>
                  <a:lnTo>
                    <a:pt x="376288" y="2882900"/>
                  </a:lnTo>
                  <a:lnTo>
                    <a:pt x="333438" y="2895600"/>
                  </a:lnTo>
                  <a:lnTo>
                    <a:pt x="298284" y="2921000"/>
                  </a:lnTo>
                  <a:lnTo>
                    <a:pt x="267843" y="2959100"/>
                  </a:lnTo>
                  <a:lnTo>
                    <a:pt x="243916" y="2997200"/>
                  </a:lnTo>
                  <a:lnTo>
                    <a:pt x="228257" y="3035300"/>
                  </a:lnTo>
                  <a:lnTo>
                    <a:pt x="222643" y="3086100"/>
                  </a:lnTo>
                  <a:lnTo>
                    <a:pt x="231292" y="3124200"/>
                  </a:lnTo>
                  <a:lnTo>
                    <a:pt x="254952" y="3149600"/>
                  </a:lnTo>
                  <a:lnTo>
                    <a:pt x="290156" y="3162300"/>
                  </a:lnTo>
                  <a:lnTo>
                    <a:pt x="333438" y="3149600"/>
                  </a:lnTo>
                  <a:lnTo>
                    <a:pt x="368604" y="3124200"/>
                  </a:lnTo>
                  <a:lnTo>
                    <a:pt x="399046" y="3086100"/>
                  </a:lnTo>
                  <a:lnTo>
                    <a:pt x="422973" y="3035300"/>
                  </a:lnTo>
                  <a:lnTo>
                    <a:pt x="438632" y="2997200"/>
                  </a:lnTo>
                  <a:lnTo>
                    <a:pt x="444246" y="2959100"/>
                  </a:lnTo>
                  <a:close/>
                </a:path>
                <a:path w="5133975" h="4102100">
                  <a:moveTo>
                    <a:pt x="1075220" y="3314700"/>
                  </a:moveTo>
                  <a:lnTo>
                    <a:pt x="1066571" y="3276600"/>
                  </a:lnTo>
                  <a:lnTo>
                    <a:pt x="1042911" y="3238500"/>
                  </a:lnTo>
                  <a:lnTo>
                    <a:pt x="1007706" y="3238500"/>
                  </a:lnTo>
                  <a:lnTo>
                    <a:pt x="964412" y="3251200"/>
                  </a:lnTo>
                  <a:lnTo>
                    <a:pt x="929259" y="3276600"/>
                  </a:lnTo>
                  <a:lnTo>
                    <a:pt x="898817" y="3314700"/>
                  </a:lnTo>
                  <a:lnTo>
                    <a:pt x="874890" y="3352800"/>
                  </a:lnTo>
                  <a:lnTo>
                    <a:pt x="859231" y="3403600"/>
                  </a:lnTo>
                  <a:lnTo>
                    <a:pt x="853617" y="3441700"/>
                  </a:lnTo>
                  <a:lnTo>
                    <a:pt x="862266" y="3492500"/>
                  </a:lnTo>
                  <a:lnTo>
                    <a:pt x="885926" y="3517900"/>
                  </a:lnTo>
                  <a:lnTo>
                    <a:pt x="921131" y="3517900"/>
                  </a:lnTo>
                  <a:lnTo>
                    <a:pt x="964412" y="3505200"/>
                  </a:lnTo>
                  <a:lnTo>
                    <a:pt x="999578" y="3479800"/>
                  </a:lnTo>
                  <a:lnTo>
                    <a:pt x="1030020" y="3441700"/>
                  </a:lnTo>
                  <a:lnTo>
                    <a:pt x="1053947" y="3403600"/>
                  </a:lnTo>
                  <a:lnTo>
                    <a:pt x="1069606" y="3352800"/>
                  </a:lnTo>
                  <a:lnTo>
                    <a:pt x="1075220" y="3314700"/>
                  </a:lnTo>
                  <a:close/>
                </a:path>
                <a:path w="5133975" h="4102100">
                  <a:moveTo>
                    <a:pt x="5133975" y="1905000"/>
                  </a:moveTo>
                  <a:lnTo>
                    <a:pt x="5131651" y="1854200"/>
                  </a:lnTo>
                  <a:lnTo>
                    <a:pt x="5126266" y="1803400"/>
                  </a:lnTo>
                  <a:lnTo>
                    <a:pt x="5117871" y="1752600"/>
                  </a:lnTo>
                  <a:lnTo>
                    <a:pt x="5106517" y="1701800"/>
                  </a:lnTo>
                  <a:lnTo>
                    <a:pt x="5092281" y="1663700"/>
                  </a:lnTo>
                  <a:lnTo>
                    <a:pt x="5083708" y="1638211"/>
                  </a:lnTo>
                  <a:lnTo>
                    <a:pt x="5083708" y="1905000"/>
                  </a:lnTo>
                  <a:lnTo>
                    <a:pt x="5082184" y="1955800"/>
                  </a:lnTo>
                  <a:lnTo>
                    <a:pt x="5077269" y="1993900"/>
                  </a:lnTo>
                  <a:lnTo>
                    <a:pt x="5069027" y="2044700"/>
                  </a:lnTo>
                  <a:lnTo>
                    <a:pt x="5057546" y="2095500"/>
                  </a:lnTo>
                  <a:lnTo>
                    <a:pt x="5042890" y="2133600"/>
                  </a:lnTo>
                  <a:lnTo>
                    <a:pt x="5025148" y="2184400"/>
                  </a:lnTo>
                  <a:lnTo>
                    <a:pt x="5004397" y="2222500"/>
                  </a:lnTo>
                  <a:lnTo>
                    <a:pt x="4980698" y="2260600"/>
                  </a:lnTo>
                  <a:lnTo>
                    <a:pt x="4954130" y="2311400"/>
                  </a:lnTo>
                  <a:lnTo>
                    <a:pt x="4924793" y="2349500"/>
                  </a:lnTo>
                  <a:lnTo>
                    <a:pt x="4892738" y="2374900"/>
                  </a:lnTo>
                  <a:lnTo>
                    <a:pt x="4858055" y="2413000"/>
                  </a:lnTo>
                  <a:lnTo>
                    <a:pt x="4820818" y="2438400"/>
                  </a:lnTo>
                  <a:lnTo>
                    <a:pt x="4781093" y="2476500"/>
                  </a:lnTo>
                  <a:lnTo>
                    <a:pt x="4738979" y="2501900"/>
                  </a:lnTo>
                  <a:lnTo>
                    <a:pt x="4695660" y="2527300"/>
                  </a:lnTo>
                  <a:lnTo>
                    <a:pt x="4465193" y="2590800"/>
                  </a:lnTo>
                  <a:lnTo>
                    <a:pt x="4322280" y="2590800"/>
                  </a:lnTo>
                  <a:lnTo>
                    <a:pt x="4091813" y="2527300"/>
                  </a:lnTo>
                  <a:lnTo>
                    <a:pt x="4004881" y="2476500"/>
                  </a:lnTo>
                  <a:lnTo>
                    <a:pt x="3915968" y="2425700"/>
                  </a:lnTo>
                  <a:lnTo>
                    <a:pt x="3870731" y="2413000"/>
                  </a:lnTo>
                  <a:lnTo>
                    <a:pt x="3825024" y="2387600"/>
                  </a:lnTo>
                  <a:lnTo>
                    <a:pt x="3590696" y="2324100"/>
                  </a:lnTo>
                  <a:lnTo>
                    <a:pt x="3494925" y="2298700"/>
                  </a:lnTo>
                  <a:lnTo>
                    <a:pt x="3446742" y="2298700"/>
                  </a:lnTo>
                  <a:lnTo>
                    <a:pt x="3398418" y="2286000"/>
                  </a:lnTo>
                  <a:lnTo>
                    <a:pt x="3107271" y="2286000"/>
                  </a:lnTo>
                  <a:lnTo>
                    <a:pt x="3058896" y="2298700"/>
                  </a:lnTo>
                  <a:lnTo>
                    <a:pt x="3010649" y="2298700"/>
                  </a:lnTo>
                  <a:lnTo>
                    <a:pt x="2962579" y="2311400"/>
                  </a:lnTo>
                  <a:lnTo>
                    <a:pt x="2914713" y="2311400"/>
                  </a:lnTo>
                  <a:lnTo>
                    <a:pt x="2726017" y="2362200"/>
                  </a:lnTo>
                  <a:lnTo>
                    <a:pt x="2726017" y="2324100"/>
                  </a:lnTo>
                  <a:lnTo>
                    <a:pt x="2680868" y="2248433"/>
                  </a:lnTo>
                  <a:lnTo>
                    <a:pt x="2680868" y="2374900"/>
                  </a:lnTo>
                  <a:lnTo>
                    <a:pt x="2680868" y="2421293"/>
                  </a:lnTo>
                  <a:lnTo>
                    <a:pt x="2680868" y="3492500"/>
                  </a:lnTo>
                  <a:lnTo>
                    <a:pt x="2407297" y="3652570"/>
                  </a:lnTo>
                  <a:lnTo>
                    <a:pt x="2680868" y="3379139"/>
                  </a:lnTo>
                  <a:lnTo>
                    <a:pt x="2680868" y="3369907"/>
                  </a:lnTo>
                  <a:lnTo>
                    <a:pt x="2385034" y="3665601"/>
                  </a:lnTo>
                  <a:lnTo>
                    <a:pt x="2080704" y="3843667"/>
                  </a:lnTo>
                  <a:lnTo>
                    <a:pt x="2680868" y="3243770"/>
                  </a:lnTo>
                  <a:lnTo>
                    <a:pt x="2680868" y="3234537"/>
                  </a:lnTo>
                  <a:lnTo>
                    <a:pt x="2058416" y="3856698"/>
                  </a:lnTo>
                  <a:lnTo>
                    <a:pt x="1986292" y="3898900"/>
                  </a:lnTo>
                  <a:lnTo>
                    <a:pt x="1986292" y="3802659"/>
                  </a:lnTo>
                  <a:lnTo>
                    <a:pt x="2680868" y="3108401"/>
                  </a:lnTo>
                  <a:lnTo>
                    <a:pt x="2680868" y="3099168"/>
                  </a:lnTo>
                  <a:lnTo>
                    <a:pt x="1986292" y="3793426"/>
                  </a:lnTo>
                  <a:lnTo>
                    <a:pt x="1986292" y="3666274"/>
                  </a:lnTo>
                  <a:lnTo>
                    <a:pt x="2680868" y="2972003"/>
                  </a:lnTo>
                  <a:lnTo>
                    <a:pt x="2680868" y="2962770"/>
                  </a:lnTo>
                  <a:lnTo>
                    <a:pt x="1986292" y="3657041"/>
                  </a:lnTo>
                  <a:lnTo>
                    <a:pt x="1986292" y="3530892"/>
                  </a:lnTo>
                  <a:lnTo>
                    <a:pt x="2680868" y="2836634"/>
                  </a:lnTo>
                  <a:lnTo>
                    <a:pt x="2680868" y="2827401"/>
                  </a:lnTo>
                  <a:lnTo>
                    <a:pt x="1986292" y="3521659"/>
                  </a:lnTo>
                  <a:lnTo>
                    <a:pt x="1986292" y="3395522"/>
                  </a:lnTo>
                  <a:lnTo>
                    <a:pt x="2680868" y="2701264"/>
                  </a:lnTo>
                  <a:lnTo>
                    <a:pt x="2680868" y="2692031"/>
                  </a:lnTo>
                  <a:lnTo>
                    <a:pt x="1986292" y="3386290"/>
                  </a:lnTo>
                  <a:lnTo>
                    <a:pt x="1986292" y="3260153"/>
                  </a:lnTo>
                  <a:lnTo>
                    <a:pt x="2680868" y="2565895"/>
                  </a:lnTo>
                  <a:lnTo>
                    <a:pt x="2680868" y="2556662"/>
                  </a:lnTo>
                  <a:lnTo>
                    <a:pt x="1986292" y="3250920"/>
                  </a:lnTo>
                  <a:lnTo>
                    <a:pt x="1986292" y="3124784"/>
                  </a:lnTo>
                  <a:lnTo>
                    <a:pt x="2680868" y="2430526"/>
                  </a:lnTo>
                  <a:lnTo>
                    <a:pt x="2680868" y="2421293"/>
                  </a:lnTo>
                  <a:lnTo>
                    <a:pt x="1986292" y="3115551"/>
                  </a:lnTo>
                  <a:lnTo>
                    <a:pt x="1986292" y="2989415"/>
                  </a:lnTo>
                  <a:lnTo>
                    <a:pt x="2496566" y="2479370"/>
                  </a:lnTo>
                  <a:lnTo>
                    <a:pt x="2680868" y="2374900"/>
                  </a:lnTo>
                  <a:lnTo>
                    <a:pt x="2680868" y="2248433"/>
                  </a:lnTo>
                  <a:lnTo>
                    <a:pt x="2672664" y="2234679"/>
                  </a:lnTo>
                  <a:lnTo>
                    <a:pt x="2672664" y="2324100"/>
                  </a:lnTo>
                  <a:lnTo>
                    <a:pt x="2623096" y="2352891"/>
                  </a:lnTo>
                  <a:lnTo>
                    <a:pt x="2664955" y="2311044"/>
                  </a:lnTo>
                  <a:lnTo>
                    <a:pt x="2672664" y="2324100"/>
                  </a:lnTo>
                  <a:lnTo>
                    <a:pt x="2672664" y="2234679"/>
                  </a:lnTo>
                  <a:lnTo>
                    <a:pt x="2661526" y="2216010"/>
                  </a:lnTo>
                  <a:lnTo>
                    <a:pt x="2661526" y="2305227"/>
                  </a:lnTo>
                  <a:lnTo>
                    <a:pt x="2601023" y="2365718"/>
                  </a:lnTo>
                  <a:lnTo>
                    <a:pt x="2475204" y="2438806"/>
                  </a:lnTo>
                  <a:lnTo>
                    <a:pt x="2475204" y="2491473"/>
                  </a:lnTo>
                  <a:lnTo>
                    <a:pt x="1986292" y="2980182"/>
                  </a:lnTo>
                  <a:lnTo>
                    <a:pt x="1986292" y="2853017"/>
                  </a:lnTo>
                  <a:lnTo>
                    <a:pt x="2181364" y="2658033"/>
                  </a:lnTo>
                  <a:lnTo>
                    <a:pt x="2475204" y="2491473"/>
                  </a:lnTo>
                  <a:lnTo>
                    <a:pt x="2475204" y="2438806"/>
                  </a:lnTo>
                  <a:lnTo>
                    <a:pt x="2297366" y="2542082"/>
                  </a:lnTo>
                  <a:lnTo>
                    <a:pt x="2614345" y="2225230"/>
                  </a:lnTo>
                  <a:lnTo>
                    <a:pt x="2661526" y="2305227"/>
                  </a:lnTo>
                  <a:lnTo>
                    <a:pt x="2661526" y="2216010"/>
                  </a:lnTo>
                  <a:lnTo>
                    <a:pt x="2627515" y="2159000"/>
                  </a:lnTo>
                  <a:lnTo>
                    <a:pt x="2777007" y="2120900"/>
                  </a:lnTo>
                  <a:lnTo>
                    <a:pt x="2980486" y="2070100"/>
                  </a:lnTo>
                  <a:lnTo>
                    <a:pt x="3083293" y="2070100"/>
                  </a:lnTo>
                  <a:lnTo>
                    <a:pt x="3134830" y="2057400"/>
                  </a:lnTo>
                  <a:lnTo>
                    <a:pt x="3338703" y="2057400"/>
                  </a:lnTo>
                  <a:lnTo>
                    <a:pt x="3388982" y="2070100"/>
                  </a:lnTo>
                  <a:lnTo>
                    <a:pt x="3489248" y="2070100"/>
                  </a:lnTo>
                  <a:lnTo>
                    <a:pt x="3588893" y="2095500"/>
                  </a:lnTo>
                  <a:lnTo>
                    <a:pt x="3638423" y="2095500"/>
                  </a:lnTo>
                  <a:lnTo>
                    <a:pt x="3736695" y="2120900"/>
                  </a:lnTo>
                  <a:lnTo>
                    <a:pt x="3785400" y="2146300"/>
                  </a:lnTo>
                  <a:lnTo>
                    <a:pt x="3881755" y="2171700"/>
                  </a:lnTo>
                  <a:lnTo>
                    <a:pt x="3929354" y="2197100"/>
                  </a:lnTo>
                  <a:lnTo>
                    <a:pt x="3976522" y="2209800"/>
                  </a:lnTo>
                  <a:lnTo>
                    <a:pt x="4069461" y="2260600"/>
                  </a:lnTo>
                  <a:lnTo>
                    <a:pt x="4115168" y="2273300"/>
                  </a:lnTo>
                  <a:lnTo>
                    <a:pt x="4160329" y="2298700"/>
                  </a:lnTo>
                  <a:lnTo>
                    <a:pt x="4204360" y="2324100"/>
                  </a:lnTo>
                  <a:lnTo>
                    <a:pt x="4250029" y="2349500"/>
                  </a:lnTo>
                  <a:lnTo>
                    <a:pt x="4296918" y="2362200"/>
                  </a:lnTo>
                  <a:lnTo>
                    <a:pt x="4488510" y="2362200"/>
                  </a:lnTo>
                  <a:lnTo>
                    <a:pt x="4535386" y="2349500"/>
                  </a:lnTo>
                  <a:lnTo>
                    <a:pt x="4581055" y="2324100"/>
                  </a:lnTo>
                  <a:lnTo>
                    <a:pt x="4625098" y="2298700"/>
                  </a:lnTo>
                  <a:lnTo>
                    <a:pt x="4666983" y="2273300"/>
                  </a:lnTo>
                  <a:lnTo>
                    <a:pt x="4705147" y="2247900"/>
                  </a:lnTo>
                  <a:lnTo>
                    <a:pt x="4739424" y="2209800"/>
                  </a:lnTo>
                  <a:lnTo>
                    <a:pt x="4769650" y="2171700"/>
                  </a:lnTo>
                  <a:lnTo>
                    <a:pt x="4795659" y="2133600"/>
                  </a:lnTo>
                  <a:lnTo>
                    <a:pt x="4817300" y="2095500"/>
                  </a:lnTo>
                  <a:lnTo>
                    <a:pt x="4834420" y="2044700"/>
                  </a:lnTo>
                  <a:lnTo>
                    <a:pt x="4846840" y="2006600"/>
                  </a:lnTo>
                  <a:lnTo>
                    <a:pt x="4854410" y="1955800"/>
                  </a:lnTo>
                  <a:lnTo>
                    <a:pt x="4856962" y="1905000"/>
                  </a:lnTo>
                  <a:lnTo>
                    <a:pt x="4854372" y="1854200"/>
                  </a:lnTo>
                  <a:lnTo>
                    <a:pt x="4846739" y="1803400"/>
                  </a:lnTo>
                  <a:lnTo>
                    <a:pt x="4834217" y="1752600"/>
                  </a:lnTo>
                  <a:lnTo>
                    <a:pt x="4817008" y="1714500"/>
                  </a:lnTo>
                  <a:lnTo>
                    <a:pt x="4795278" y="1663700"/>
                  </a:lnTo>
                  <a:lnTo>
                    <a:pt x="4769205" y="1625600"/>
                  </a:lnTo>
                  <a:lnTo>
                    <a:pt x="4738979" y="1587500"/>
                  </a:lnTo>
                  <a:lnTo>
                    <a:pt x="4704753" y="1562100"/>
                  </a:lnTo>
                  <a:lnTo>
                    <a:pt x="4666742" y="1524000"/>
                  </a:lnTo>
                  <a:lnTo>
                    <a:pt x="4582973" y="1473200"/>
                  </a:lnTo>
                  <a:lnTo>
                    <a:pt x="4543247" y="1447800"/>
                  </a:lnTo>
                  <a:lnTo>
                    <a:pt x="4506011" y="1409700"/>
                  </a:lnTo>
                  <a:lnTo>
                    <a:pt x="4471314" y="1384300"/>
                  </a:lnTo>
                  <a:lnTo>
                    <a:pt x="4439234" y="1346200"/>
                  </a:lnTo>
                  <a:lnTo>
                    <a:pt x="4409872" y="1308100"/>
                  </a:lnTo>
                  <a:lnTo>
                    <a:pt x="4383265" y="1270000"/>
                  </a:lnTo>
                  <a:lnTo>
                    <a:pt x="4359529" y="1231900"/>
                  </a:lnTo>
                  <a:lnTo>
                    <a:pt x="4338701" y="1181100"/>
                  </a:lnTo>
                  <a:lnTo>
                    <a:pt x="4320870" y="1143000"/>
                  </a:lnTo>
                  <a:lnTo>
                    <a:pt x="4306125" y="1092200"/>
                  </a:lnTo>
                  <a:lnTo>
                    <a:pt x="4294517" y="1054100"/>
                  </a:lnTo>
                  <a:lnTo>
                    <a:pt x="4286135" y="1003300"/>
                  </a:lnTo>
                  <a:lnTo>
                    <a:pt x="4281055" y="952500"/>
                  </a:lnTo>
                  <a:lnTo>
                    <a:pt x="4279341" y="901700"/>
                  </a:lnTo>
                  <a:lnTo>
                    <a:pt x="4281055" y="850900"/>
                  </a:lnTo>
                  <a:lnTo>
                    <a:pt x="4286135" y="800100"/>
                  </a:lnTo>
                  <a:lnTo>
                    <a:pt x="4294517" y="762000"/>
                  </a:lnTo>
                  <a:lnTo>
                    <a:pt x="4306125" y="711200"/>
                  </a:lnTo>
                  <a:lnTo>
                    <a:pt x="4320870" y="660400"/>
                  </a:lnTo>
                  <a:lnTo>
                    <a:pt x="4338701" y="622300"/>
                  </a:lnTo>
                  <a:lnTo>
                    <a:pt x="4359529" y="571500"/>
                  </a:lnTo>
                  <a:lnTo>
                    <a:pt x="4383265" y="533400"/>
                  </a:lnTo>
                  <a:lnTo>
                    <a:pt x="4409872" y="495300"/>
                  </a:lnTo>
                  <a:lnTo>
                    <a:pt x="4439234" y="457200"/>
                  </a:lnTo>
                  <a:lnTo>
                    <a:pt x="4471314" y="419100"/>
                  </a:lnTo>
                  <a:lnTo>
                    <a:pt x="4506011" y="393700"/>
                  </a:lnTo>
                  <a:lnTo>
                    <a:pt x="4543247" y="355600"/>
                  </a:lnTo>
                  <a:lnTo>
                    <a:pt x="4582973" y="330200"/>
                  </a:lnTo>
                  <a:lnTo>
                    <a:pt x="4625098" y="304800"/>
                  </a:lnTo>
                  <a:lnTo>
                    <a:pt x="4914417" y="139700"/>
                  </a:lnTo>
                  <a:lnTo>
                    <a:pt x="4923053" y="127000"/>
                  </a:lnTo>
                  <a:lnTo>
                    <a:pt x="4950333" y="127000"/>
                  </a:lnTo>
                  <a:lnTo>
                    <a:pt x="4984813" y="165100"/>
                  </a:lnTo>
                  <a:lnTo>
                    <a:pt x="5015344" y="203200"/>
                  </a:lnTo>
                  <a:lnTo>
                    <a:pt x="5041074" y="254000"/>
                  </a:lnTo>
                  <a:lnTo>
                    <a:pt x="5061128" y="304800"/>
                  </a:lnTo>
                  <a:lnTo>
                    <a:pt x="5006302" y="342900"/>
                  </a:lnTo>
                  <a:lnTo>
                    <a:pt x="4895697" y="406400"/>
                  </a:lnTo>
                  <a:lnTo>
                    <a:pt x="4787011" y="469900"/>
                  </a:lnTo>
                  <a:lnTo>
                    <a:pt x="4737951" y="495300"/>
                  </a:lnTo>
                  <a:lnTo>
                    <a:pt x="4696053" y="520700"/>
                  </a:lnTo>
                  <a:lnTo>
                    <a:pt x="4657890" y="558800"/>
                  </a:lnTo>
                  <a:lnTo>
                    <a:pt x="4623613" y="584200"/>
                  </a:lnTo>
                  <a:lnTo>
                    <a:pt x="4593399" y="622300"/>
                  </a:lnTo>
                  <a:lnTo>
                    <a:pt x="4567377" y="673100"/>
                  </a:lnTo>
                  <a:lnTo>
                    <a:pt x="4545736" y="711200"/>
                  </a:lnTo>
                  <a:lnTo>
                    <a:pt x="4528629" y="749300"/>
                  </a:lnTo>
                  <a:lnTo>
                    <a:pt x="4516209" y="800100"/>
                  </a:lnTo>
                  <a:lnTo>
                    <a:pt x="4508639" y="850900"/>
                  </a:lnTo>
                  <a:lnTo>
                    <a:pt x="4506074" y="901700"/>
                  </a:lnTo>
                  <a:lnTo>
                    <a:pt x="4508665" y="952500"/>
                  </a:lnTo>
                  <a:lnTo>
                    <a:pt x="4516310" y="1003300"/>
                  </a:lnTo>
                  <a:lnTo>
                    <a:pt x="4528820" y="1041400"/>
                  </a:lnTo>
                  <a:lnTo>
                    <a:pt x="4546041" y="1092200"/>
                  </a:lnTo>
                  <a:lnTo>
                    <a:pt x="4567771" y="1130300"/>
                  </a:lnTo>
                  <a:lnTo>
                    <a:pt x="4593844" y="1168400"/>
                  </a:lnTo>
                  <a:lnTo>
                    <a:pt x="4624070" y="1206500"/>
                  </a:lnTo>
                  <a:lnTo>
                    <a:pt x="4658284" y="1244600"/>
                  </a:lnTo>
                  <a:lnTo>
                    <a:pt x="4696307" y="1270000"/>
                  </a:lnTo>
                  <a:lnTo>
                    <a:pt x="4737951" y="1308100"/>
                  </a:lnTo>
                  <a:lnTo>
                    <a:pt x="4780077" y="1333500"/>
                  </a:lnTo>
                  <a:lnTo>
                    <a:pt x="4819789" y="1358900"/>
                  </a:lnTo>
                  <a:lnTo>
                    <a:pt x="4857039" y="1384300"/>
                  </a:lnTo>
                  <a:lnTo>
                    <a:pt x="4891735" y="1422400"/>
                  </a:lnTo>
                  <a:lnTo>
                    <a:pt x="4923802" y="1460500"/>
                  </a:lnTo>
                  <a:lnTo>
                    <a:pt x="4953178" y="1498600"/>
                  </a:lnTo>
                  <a:lnTo>
                    <a:pt x="4979771" y="1536700"/>
                  </a:lnTo>
                  <a:lnTo>
                    <a:pt x="5003520" y="1574800"/>
                  </a:lnTo>
                  <a:lnTo>
                    <a:pt x="5024348" y="1612900"/>
                  </a:lnTo>
                  <a:lnTo>
                    <a:pt x="5042166" y="1663700"/>
                  </a:lnTo>
                  <a:lnTo>
                    <a:pt x="5056924" y="1701800"/>
                  </a:lnTo>
                  <a:lnTo>
                    <a:pt x="5068532" y="1752600"/>
                  </a:lnTo>
                  <a:lnTo>
                    <a:pt x="5076914" y="1803400"/>
                  </a:lnTo>
                  <a:lnTo>
                    <a:pt x="5081994" y="1854200"/>
                  </a:lnTo>
                  <a:lnTo>
                    <a:pt x="5083708" y="1905000"/>
                  </a:lnTo>
                  <a:lnTo>
                    <a:pt x="5083708" y="1638211"/>
                  </a:lnTo>
                  <a:lnTo>
                    <a:pt x="5075199" y="1612900"/>
                  </a:lnTo>
                  <a:lnTo>
                    <a:pt x="5055349" y="1574800"/>
                  </a:lnTo>
                  <a:lnTo>
                    <a:pt x="5032794" y="1536700"/>
                  </a:lnTo>
                  <a:lnTo>
                    <a:pt x="5007572" y="1485900"/>
                  </a:lnTo>
                  <a:lnTo>
                    <a:pt x="4979746" y="1447800"/>
                  </a:lnTo>
                  <a:lnTo>
                    <a:pt x="4949393" y="1422400"/>
                  </a:lnTo>
                  <a:lnTo>
                    <a:pt x="4916551" y="1384300"/>
                  </a:lnTo>
                  <a:lnTo>
                    <a:pt x="4881283" y="1346200"/>
                  </a:lnTo>
                  <a:lnTo>
                    <a:pt x="4843665" y="1320800"/>
                  </a:lnTo>
                  <a:lnTo>
                    <a:pt x="4803724" y="1295400"/>
                  </a:lnTo>
                  <a:lnTo>
                    <a:pt x="4761547" y="1257300"/>
                  </a:lnTo>
                  <a:lnTo>
                    <a:pt x="4719777" y="1231900"/>
                  </a:lnTo>
                  <a:lnTo>
                    <a:pt x="4682172" y="1206500"/>
                  </a:lnTo>
                  <a:lnTo>
                    <a:pt x="4648924" y="1168400"/>
                  </a:lnTo>
                  <a:lnTo>
                    <a:pt x="4620222" y="1130300"/>
                  </a:lnTo>
                  <a:lnTo>
                    <a:pt x="4596295" y="1092200"/>
                  </a:lnTo>
                  <a:lnTo>
                    <a:pt x="4577334" y="1041400"/>
                  </a:lnTo>
                  <a:lnTo>
                    <a:pt x="4563529" y="1003300"/>
                  </a:lnTo>
                  <a:lnTo>
                    <a:pt x="4555109" y="952500"/>
                  </a:lnTo>
                  <a:lnTo>
                    <a:pt x="4552251" y="901700"/>
                  </a:lnTo>
                  <a:lnTo>
                    <a:pt x="4555109" y="850900"/>
                  </a:lnTo>
                  <a:lnTo>
                    <a:pt x="4563529" y="800100"/>
                  </a:lnTo>
                  <a:lnTo>
                    <a:pt x="4577334" y="749300"/>
                  </a:lnTo>
                  <a:lnTo>
                    <a:pt x="4596295" y="711200"/>
                  </a:lnTo>
                  <a:lnTo>
                    <a:pt x="4620222" y="673100"/>
                  </a:lnTo>
                  <a:lnTo>
                    <a:pt x="4648924" y="635000"/>
                  </a:lnTo>
                  <a:lnTo>
                    <a:pt x="4682172" y="596900"/>
                  </a:lnTo>
                  <a:lnTo>
                    <a:pt x="4719777" y="558800"/>
                  </a:lnTo>
                  <a:lnTo>
                    <a:pt x="4761547" y="533400"/>
                  </a:lnTo>
                  <a:lnTo>
                    <a:pt x="4786173" y="520700"/>
                  </a:lnTo>
                  <a:lnTo>
                    <a:pt x="4802695" y="533400"/>
                  </a:lnTo>
                  <a:lnTo>
                    <a:pt x="4819904" y="546100"/>
                  </a:lnTo>
                  <a:lnTo>
                    <a:pt x="4837684" y="558800"/>
                  </a:lnTo>
                  <a:lnTo>
                    <a:pt x="4855934" y="571500"/>
                  </a:lnTo>
                  <a:lnTo>
                    <a:pt x="4942789" y="609600"/>
                  </a:lnTo>
                  <a:lnTo>
                    <a:pt x="4970843" y="609600"/>
                  </a:lnTo>
                  <a:lnTo>
                    <a:pt x="5015319" y="596900"/>
                  </a:lnTo>
                  <a:lnTo>
                    <a:pt x="5053762" y="584200"/>
                  </a:lnTo>
                  <a:lnTo>
                    <a:pt x="5085245" y="558800"/>
                  </a:lnTo>
                  <a:lnTo>
                    <a:pt x="5108854" y="520700"/>
                  </a:lnTo>
                  <a:lnTo>
                    <a:pt x="5123700" y="469900"/>
                  </a:lnTo>
                  <a:lnTo>
                    <a:pt x="5128844" y="419100"/>
                  </a:lnTo>
                  <a:lnTo>
                    <a:pt x="5125936" y="368300"/>
                  </a:lnTo>
                  <a:lnTo>
                    <a:pt x="5117465" y="330200"/>
                  </a:lnTo>
                  <a:lnTo>
                    <a:pt x="5103888" y="279400"/>
                  </a:lnTo>
                  <a:lnTo>
                    <a:pt x="5085613" y="241300"/>
                  </a:lnTo>
                  <a:lnTo>
                    <a:pt x="5063058" y="190500"/>
                  </a:lnTo>
                  <a:lnTo>
                    <a:pt x="5036655" y="152400"/>
                  </a:lnTo>
                  <a:lnTo>
                    <a:pt x="5006835" y="114300"/>
                  </a:lnTo>
                  <a:lnTo>
                    <a:pt x="4974018" y="76200"/>
                  </a:lnTo>
                  <a:lnTo>
                    <a:pt x="4938623" y="50800"/>
                  </a:lnTo>
                  <a:lnTo>
                    <a:pt x="4901082" y="25400"/>
                  </a:lnTo>
                  <a:lnTo>
                    <a:pt x="4843754" y="0"/>
                  </a:lnTo>
                  <a:lnTo>
                    <a:pt x="4742726" y="0"/>
                  </a:lnTo>
                  <a:lnTo>
                    <a:pt x="4704283" y="12700"/>
                  </a:lnTo>
                  <a:lnTo>
                    <a:pt x="4672800" y="50800"/>
                  </a:lnTo>
                  <a:lnTo>
                    <a:pt x="4649190" y="88900"/>
                  </a:lnTo>
                  <a:lnTo>
                    <a:pt x="4634344" y="127000"/>
                  </a:lnTo>
                  <a:lnTo>
                    <a:pt x="4629201" y="177800"/>
                  </a:lnTo>
                  <a:lnTo>
                    <a:pt x="4629582" y="203200"/>
                  </a:lnTo>
                  <a:lnTo>
                    <a:pt x="4630737" y="215900"/>
                  </a:lnTo>
                  <a:lnTo>
                    <a:pt x="4632655" y="228600"/>
                  </a:lnTo>
                  <a:lnTo>
                    <a:pt x="4635360" y="241300"/>
                  </a:lnTo>
                  <a:lnTo>
                    <a:pt x="4603547" y="266700"/>
                  </a:lnTo>
                  <a:lnTo>
                    <a:pt x="4561370" y="292100"/>
                  </a:lnTo>
                  <a:lnTo>
                    <a:pt x="4521441" y="317500"/>
                  </a:lnTo>
                  <a:lnTo>
                    <a:pt x="4483836" y="342900"/>
                  </a:lnTo>
                  <a:lnTo>
                    <a:pt x="4448607" y="381000"/>
                  </a:lnTo>
                  <a:lnTo>
                    <a:pt x="4415828" y="419100"/>
                  </a:lnTo>
                  <a:lnTo>
                    <a:pt x="4385564" y="457200"/>
                  </a:lnTo>
                  <a:lnTo>
                    <a:pt x="4357865" y="495300"/>
                  </a:lnTo>
                  <a:lnTo>
                    <a:pt x="4332821" y="533400"/>
                  </a:lnTo>
                  <a:lnTo>
                    <a:pt x="4310469" y="571500"/>
                  </a:lnTo>
                  <a:lnTo>
                    <a:pt x="4290898" y="622300"/>
                  </a:lnTo>
                  <a:lnTo>
                    <a:pt x="4274159" y="660400"/>
                  </a:lnTo>
                  <a:lnTo>
                    <a:pt x="4260316" y="711200"/>
                  </a:lnTo>
                  <a:lnTo>
                    <a:pt x="4249432" y="749300"/>
                  </a:lnTo>
                  <a:lnTo>
                    <a:pt x="4241584" y="800100"/>
                  </a:lnTo>
                  <a:lnTo>
                    <a:pt x="4236821" y="850900"/>
                  </a:lnTo>
                  <a:lnTo>
                    <a:pt x="4235221" y="901700"/>
                  </a:lnTo>
                  <a:lnTo>
                    <a:pt x="4236821" y="952500"/>
                  </a:lnTo>
                  <a:lnTo>
                    <a:pt x="4241584" y="1003300"/>
                  </a:lnTo>
                  <a:lnTo>
                    <a:pt x="4249432" y="1041400"/>
                  </a:lnTo>
                  <a:lnTo>
                    <a:pt x="4260316" y="1092200"/>
                  </a:lnTo>
                  <a:lnTo>
                    <a:pt x="4274159" y="1143000"/>
                  </a:lnTo>
                  <a:lnTo>
                    <a:pt x="4290898" y="1181100"/>
                  </a:lnTo>
                  <a:lnTo>
                    <a:pt x="4310469" y="1231900"/>
                  </a:lnTo>
                  <a:lnTo>
                    <a:pt x="4332821" y="1270000"/>
                  </a:lnTo>
                  <a:lnTo>
                    <a:pt x="4357865" y="1308100"/>
                  </a:lnTo>
                  <a:lnTo>
                    <a:pt x="4385564" y="1346200"/>
                  </a:lnTo>
                  <a:lnTo>
                    <a:pt x="4415828" y="1384300"/>
                  </a:lnTo>
                  <a:lnTo>
                    <a:pt x="4448607" y="1422400"/>
                  </a:lnTo>
                  <a:lnTo>
                    <a:pt x="4483836" y="1447800"/>
                  </a:lnTo>
                  <a:lnTo>
                    <a:pt x="4521441" y="1485900"/>
                  </a:lnTo>
                  <a:lnTo>
                    <a:pt x="4561370" y="1511300"/>
                  </a:lnTo>
                  <a:lnTo>
                    <a:pt x="4645317" y="1562100"/>
                  </a:lnTo>
                  <a:lnTo>
                    <a:pt x="4682922" y="1600200"/>
                  </a:lnTo>
                  <a:lnTo>
                    <a:pt x="4716183" y="1625600"/>
                  </a:lnTo>
                  <a:lnTo>
                    <a:pt x="4744872" y="1663700"/>
                  </a:lnTo>
                  <a:lnTo>
                    <a:pt x="4768799" y="1714500"/>
                  </a:lnTo>
                  <a:lnTo>
                    <a:pt x="4787773" y="1752600"/>
                  </a:lnTo>
                  <a:lnTo>
                    <a:pt x="4801565" y="1803400"/>
                  </a:lnTo>
                  <a:lnTo>
                    <a:pt x="4809998" y="1854200"/>
                  </a:lnTo>
                  <a:lnTo>
                    <a:pt x="4812843" y="1905000"/>
                  </a:lnTo>
                  <a:lnTo>
                    <a:pt x="4809998" y="1955800"/>
                  </a:lnTo>
                  <a:lnTo>
                    <a:pt x="4801565" y="1993900"/>
                  </a:lnTo>
                  <a:lnTo>
                    <a:pt x="4787773" y="2044700"/>
                  </a:lnTo>
                  <a:lnTo>
                    <a:pt x="4768799" y="2082800"/>
                  </a:lnTo>
                  <a:lnTo>
                    <a:pt x="4744872" y="2133600"/>
                  </a:lnTo>
                  <a:lnTo>
                    <a:pt x="4716183" y="2171700"/>
                  </a:lnTo>
                  <a:lnTo>
                    <a:pt x="4682922" y="2209800"/>
                  </a:lnTo>
                  <a:lnTo>
                    <a:pt x="4645317" y="2235200"/>
                  </a:lnTo>
                  <a:lnTo>
                    <a:pt x="4603547" y="2260600"/>
                  </a:lnTo>
                  <a:lnTo>
                    <a:pt x="4559363" y="2286000"/>
                  </a:lnTo>
                  <a:lnTo>
                    <a:pt x="4417923" y="2324100"/>
                  </a:lnTo>
                  <a:lnTo>
                    <a:pt x="4369549" y="2324100"/>
                  </a:lnTo>
                  <a:lnTo>
                    <a:pt x="4228109" y="2286000"/>
                  </a:lnTo>
                  <a:lnTo>
                    <a:pt x="4095038" y="2209800"/>
                  </a:lnTo>
                  <a:lnTo>
                    <a:pt x="4049865" y="2197100"/>
                  </a:lnTo>
                  <a:lnTo>
                    <a:pt x="3958183" y="2146300"/>
                  </a:lnTo>
                  <a:lnTo>
                    <a:pt x="3864914" y="2120900"/>
                  </a:lnTo>
                  <a:lnTo>
                    <a:pt x="3817747" y="2095500"/>
                  </a:lnTo>
                  <a:lnTo>
                    <a:pt x="3626154" y="2044700"/>
                  </a:lnTo>
                  <a:lnTo>
                    <a:pt x="3577653" y="2044700"/>
                  </a:lnTo>
                  <a:lnTo>
                    <a:pt x="3528974" y="2032000"/>
                  </a:lnTo>
                  <a:lnTo>
                    <a:pt x="3480130" y="2032000"/>
                  </a:lnTo>
                  <a:lnTo>
                    <a:pt x="3431146" y="2019300"/>
                  </a:lnTo>
                  <a:lnTo>
                    <a:pt x="3332911" y="2019300"/>
                  </a:lnTo>
                  <a:lnTo>
                    <a:pt x="3283686" y="2006600"/>
                  </a:lnTo>
                  <a:lnTo>
                    <a:pt x="3185210" y="2006600"/>
                  </a:lnTo>
                  <a:lnTo>
                    <a:pt x="3135985" y="2019300"/>
                  </a:lnTo>
                  <a:lnTo>
                    <a:pt x="3037738" y="2019300"/>
                  </a:lnTo>
                  <a:lnTo>
                    <a:pt x="2988754" y="2032000"/>
                  </a:lnTo>
                  <a:lnTo>
                    <a:pt x="2939910" y="2032000"/>
                  </a:lnTo>
                  <a:lnTo>
                    <a:pt x="2842717" y="2057400"/>
                  </a:lnTo>
                  <a:lnTo>
                    <a:pt x="2794431" y="2057400"/>
                  </a:lnTo>
                  <a:lnTo>
                    <a:pt x="2698597" y="2082800"/>
                  </a:lnTo>
                  <a:lnTo>
                    <a:pt x="2651099" y="2108200"/>
                  </a:lnTo>
                  <a:lnTo>
                    <a:pt x="2610929" y="2119020"/>
                  </a:lnTo>
                  <a:lnTo>
                    <a:pt x="2610929" y="2219426"/>
                  </a:lnTo>
                  <a:lnTo>
                    <a:pt x="2275319" y="2554884"/>
                  </a:lnTo>
                  <a:lnTo>
                    <a:pt x="2160028" y="2621851"/>
                  </a:lnTo>
                  <a:lnTo>
                    <a:pt x="2160028" y="2670124"/>
                  </a:lnTo>
                  <a:lnTo>
                    <a:pt x="1986292" y="2843784"/>
                  </a:lnTo>
                  <a:lnTo>
                    <a:pt x="1986292" y="2768600"/>
                  </a:lnTo>
                  <a:lnTo>
                    <a:pt x="2053501" y="2730500"/>
                  </a:lnTo>
                  <a:lnTo>
                    <a:pt x="2160028" y="2670124"/>
                  </a:lnTo>
                  <a:lnTo>
                    <a:pt x="2160028" y="2621851"/>
                  </a:lnTo>
                  <a:lnTo>
                    <a:pt x="1974113" y="2729827"/>
                  </a:lnTo>
                  <a:lnTo>
                    <a:pt x="2564130" y="2140077"/>
                  </a:lnTo>
                  <a:lnTo>
                    <a:pt x="2610929" y="2219426"/>
                  </a:lnTo>
                  <a:lnTo>
                    <a:pt x="2610929" y="2119020"/>
                  </a:lnTo>
                  <a:lnTo>
                    <a:pt x="2603919" y="2120900"/>
                  </a:lnTo>
                  <a:lnTo>
                    <a:pt x="2560701" y="2045665"/>
                  </a:lnTo>
                  <a:lnTo>
                    <a:pt x="2560701" y="2134260"/>
                  </a:lnTo>
                  <a:lnTo>
                    <a:pt x="1969681" y="2725026"/>
                  </a:lnTo>
                  <a:lnTo>
                    <a:pt x="1938070" y="2671889"/>
                  </a:lnTo>
                  <a:lnTo>
                    <a:pt x="1938070" y="2755900"/>
                  </a:lnTo>
                  <a:lnTo>
                    <a:pt x="1938070" y="3924300"/>
                  </a:lnTo>
                  <a:lnTo>
                    <a:pt x="1719529" y="4051300"/>
                  </a:lnTo>
                  <a:lnTo>
                    <a:pt x="1026223" y="3644900"/>
                  </a:lnTo>
                  <a:lnTo>
                    <a:pt x="982891" y="3619500"/>
                  </a:lnTo>
                  <a:lnTo>
                    <a:pt x="1506131" y="3327400"/>
                  </a:lnTo>
                  <a:lnTo>
                    <a:pt x="1506131" y="2895600"/>
                  </a:lnTo>
                  <a:lnTo>
                    <a:pt x="1506131" y="2806700"/>
                  </a:lnTo>
                  <a:lnTo>
                    <a:pt x="1460995" y="2791599"/>
                  </a:lnTo>
                  <a:lnTo>
                    <a:pt x="1460995" y="2895600"/>
                  </a:lnTo>
                  <a:lnTo>
                    <a:pt x="1460995" y="3289300"/>
                  </a:lnTo>
                  <a:lnTo>
                    <a:pt x="843356" y="3657600"/>
                  </a:lnTo>
                  <a:lnTo>
                    <a:pt x="783844" y="3657600"/>
                  </a:lnTo>
                  <a:lnTo>
                    <a:pt x="770216" y="3644900"/>
                  </a:lnTo>
                  <a:lnTo>
                    <a:pt x="760247" y="3632200"/>
                  </a:lnTo>
                  <a:lnTo>
                    <a:pt x="754126" y="3606800"/>
                  </a:lnTo>
                  <a:lnTo>
                    <a:pt x="752043" y="3581400"/>
                  </a:lnTo>
                  <a:lnTo>
                    <a:pt x="752043" y="3454400"/>
                  </a:lnTo>
                  <a:lnTo>
                    <a:pt x="756488" y="3416300"/>
                  </a:lnTo>
                  <a:lnTo>
                    <a:pt x="774395" y="3352800"/>
                  </a:lnTo>
                  <a:lnTo>
                    <a:pt x="799249" y="3302000"/>
                  </a:lnTo>
                  <a:lnTo>
                    <a:pt x="830440" y="3263900"/>
                  </a:lnTo>
                  <a:lnTo>
                    <a:pt x="865924" y="3238500"/>
                  </a:lnTo>
                  <a:lnTo>
                    <a:pt x="1460995" y="2895600"/>
                  </a:lnTo>
                  <a:lnTo>
                    <a:pt x="1460995" y="2791599"/>
                  </a:lnTo>
                  <a:lnTo>
                    <a:pt x="767435" y="3162300"/>
                  </a:lnTo>
                  <a:lnTo>
                    <a:pt x="730605" y="3187700"/>
                  </a:lnTo>
                  <a:lnTo>
                    <a:pt x="697852" y="3225800"/>
                  </a:lnTo>
                  <a:lnTo>
                    <a:pt x="670344" y="3276600"/>
                  </a:lnTo>
                  <a:lnTo>
                    <a:pt x="649249" y="3314700"/>
                  </a:lnTo>
                  <a:lnTo>
                    <a:pt x="635736" y="3365500"/>
                  </a:lnTo>
                  <a:lnTo>
                    <a:pt x="630974" y="3416300"/>
                  </a:lnTo>
                  <a:lnTo>
                    <a:pt x="615581" y="3416300"/>
                  </a:lnTo>
                  <a:lnTo>
                    <a:pt x="491553" y="3200400"/>
                  </a:lnTo>
                  <a:lnTo>
                    <a:pt x="484263" y="3187700"/>
                  </a:lnTo>
                  <a:lnTo>
                    <a:pt x="874128" y="2959100"/>
                  </a:lnTo>
                  <a:lnTo>
                    <a:pt x="874128" y="2527300"/>
                  </a:lnTo>
                  <a:lnTo>
                    <a:pt x="874128" y="2451100"/>
                  </a:lnTo>
                  <a:lnTo>
                    <a:pt x="830021" y="2436355"/>
                  </a:lnTo>
                  <a:lnTo>
                    <a:pt x="830021" y="2527300"/>
                  </a:lnTo>
                  <a:lnTo>
                    <a:pt x="830021" y="2933700"/>
                  </a:lnTo>
                  <a:lnTo>
                    <a:pt x="212382" y="3289300"/>
                  </a:lnTo>
                  <a:lnTo>
                    <a:pt x="198894" y="3302000"/>
                  </a:lnTo>
                  <a:lnTo>
                    <a:pt x="152869" y="3302000"/>
                  </a:lnTo>
                  <a:lnTo>
                    <a:pt x="139242" y="3289300"/>
                  </a:lnTo>
                  <a:lnTo>
                    <a:pt x="129273" y="3263900"/>
                  </a:lnTo>
                  <a:lnTo>
                    <a:pt x="123151" y="3238500"/>
                  </a:lnTo>
                  <a:lnTo>
                    <a:pt x="121069" y="3213100"/>
                  </a:lnTo>
                  <a:lnTo>
                    <a:pt x="121069" y="3086100"/>
                  </a:lnTo>
                  <a:lnTo>
                    <a:pt x="127000" y="3035300"/>
                  </a:lnTo>
                  <a:lnTo>
                    <a:pt x="143421" y="2984500"/>
                  </a:lnTo>
                  <a:lnTo>
                    <a:pt x="168275" y="2946400"/>
                  </a:lnTo>
                  <a:lnTo>
                    <a:pt x="199466" y="2895600"/>
                  </a:lnTo>
                  <a:lnTo>
                    <a:pt x="234950" y="2870200"/>
                  </a:lnTo>
                  <a:lnTo>
                    <a:pt x="565543" y="2679700"/>
                  </a:lnTo>
                  <a:lnTo>
                    <a:pt x="830021" y="2527300"/>
                  </a:lnTo>
                  <a:lnTo>
                    <a:pt x="830021" y="2436355"/>
                  </a:lnTo>
                  <a:lnTo>
                    <a:pt x="798207" y="2425700"/>
                  </a:lnTo>
                  <a:lnTo>
                    <a:pt x="380644" y="2665565"/>
                  </a:lnTo>
                  <a:lnTo>
                    <a:pt x="380644" y="1841500"/>
                  </a:lnTo>
                  <a:lnTo>
                    <a:pt x="599173" y="1714500"/>
                  </a:lnTo>
                  <a:lnTo>
                    <a:pt x="1703120" y="2349500"/>
                  </a:lnTo>
                  <a:lnTo>
                    <a:pt x="1850859" y="2603500"/>
                  </a:lnTo>
                  <a:lnTo>
                    <a:pt x="1938070" y="2755900"/>
                  </a:lnTo>
                  <a:lnTo>
                    <a:pt x="1938070" y="2671889"/>
                  </a:lnTo>
                  <a:lnTo>
                    <a:pt x="1922246" y="2645283"/>
                  </a:lnTo>
                  <a:lnTo>
                    <a:pt x="2513520" y="2054263"/>
                  </a:lnTo>
                  <a:lnTo>
                    <a:pt x="2560701" y="2134260"/>
                  </a:lnTo>
                  <a:lnTo>
                    <a:pt x="2560701" y="2045665"/>
                  </a:lnTo>
                  <a:lnTo>
                    <a:pt x="2510104" y="1957590"/>
                  </a:lnTo>
                  <a:lnTo>
                    <a:pt x="2510104" y="2048471"/>
                  </a:lnTo>
                  <a:lnTo>
                    <a:pt x="2160473" y="2398712"/>
                  </a:lnTo>
                  <a:lnTo>
                    <a:pt x="1918817" y="2639517"/>
                  </a:lnTo>
                  <a:lnTo>
                    <a:pt x="1889848" y="2590800"/>
                  </a:lnTo>
                  <a:lnTo>
                    <a:pt x="1872234" y="2559901"/>
                  </a:lnTo>
                  <a:lnTo>
                    <a:pt x="2463292" y="1969084"/>
                  </a:lnTo>
                  <a:lnTo>
                    <a:pt x="2510104" y="2048471"/>
                  </a:lnTo>
                  <a:lnTo>
                    <a:pt x="2510104" y="1957590"/>
                  </a:lnTo>
                  <a:lnTo>
                    <a:pt x="2501785" y="1943100"/>
                  </a:lnTo>
                  <a:lnTo>
                    <a:pt x="2472601" y="1892300"/>
                  </a:lnTo>
                  <a:lnTo>
                    <a:pt x="2459863" y="1885048"/>
                  </a:lnTo>
                  <a:lnTo>
                    <a:pt x="2459863" y="1963280"/>
                  </a:lnTo>
                  <a:lnTo>
                    <a:pt x="1868881" y="2554020"/>
                  </a:lnTo>
                  <a:lnTo>
                    <a:pt x="1823085" y="2473642"/>
                  </a:lnTo>
                  <a:lnTo>
                    <a:pt x="2221547" y="2075370"/>
                  </a:lnTo>
                  <a:lnTo>
                    <a:pt x="2447975" y="1943100"/>
                  </a:lnTo>
                  <a:lnTo>
                    <a:pt x="2459863" y="1963280"/>
                  </a:lnTo>
                  <a:lnTo>
                    <a:pt x="2459863" y="1885048"/>
                  </a:lnTo>
                  <a:lnTo>
                    <a:pt x="2411044" y="1857235"/>
                  </a:lnTo>
                  <a:lnTo>
                    <a:pt x="2411044" y="1917700"/>
                  </a:lnTo>
                  <a:lnTo>
                    <a:pt x="2336952" y="1960016"/>
                  </a:lnTo>
                  <a:lnTo>
                    <a:pt x="2390927" y="1906066"/>
                  </a:lnTo>
                  <a:lnTo>
                    <a:pt x="2411044" y="1917700"/>
                  </a:lnTo>
                  <a:lnTo>
                    <a:pt x="2411044" y="1857235"/>
                  </a:lnTo>
                  <a:lnTo>
                    <a:pt x="2385072" y="1842439"/>
                  </a:lnTo>
                  <a:lnTo>
                    <a:pt x="2385072" y="1902675"/>
                  </a:lnTo>
                  <a:lnTo>
                    <a:pt x="2315387" y="1972322"/>
                  </a:lnTo>
                  <a:lnTo>
                    <a:pt x="2199309" y="2038616"/>
                  </a:lnTo>
                  <a:lnTo>
                    <a:pt x="2199309" y="2088349"/>
                  </a:lnTo>
                  <a:lnTo>
                    <a:pt x="1819744" y="2467762"/>
                  </a:lnTo>
                  <a:lnTo>
                    <a:pt x="1773948" y="2387396"/>
                  </a:lnTo>
                  <a:lnTo>
                    <a:pt x="1895716" y="2265692"/>
                  </a:lnTo>
                  <a:lnTo>
                    <a:pt x="2199309" y="2088349"/>
                  </a:lnTo>
                  <a:lnTo>
                    <a:pt x="2199309" y="2038616"/>
                  </a:lnTo>
                  <a:lnTo>
                    <a:pt x="2021065" y="2140394"/>
                  </a:lnTo>
                  <a:lnTo>
                    <a:pt x="2305151" y="1856422"/>
                  </a:lnTo>
                  <a:lnTo>
                    <a:pt x="2385072" y="1902675"/>
                  </a:lnTo>
                  <a:lnTo>
                    <a:pt x="2385072" y="1842439"/>
                  </a:lnTo>
                  <a:lnTo>
                    <a:pt x="2299297" y="1793557"/>
                  </a:lnTo>
                  <a:lnTo>
                    <a:pt x="2299297" y="1853031"/>
                  </a:lnTo>
                  <a:lnTo>
                    <a:pt x="1999500" y="2152700"/>
                  </a:lnTo>
                  <a:lnTo>
                    <a:pt x="1873465" y="2224671"/>
                  </a:lnTo>
                  <a:lnTo>
                    <a:pt x="1873465" y="2278684"/>
                  </a:lnTo>
                  <a:lnTo>
                    <a:pt x="1770595" y="2381504"/>
                  </a:lnTo>
                  <a:lnTo>
                    <a:pt x="1752371" y="2349500"/>
                  </a:lnTo>
                  <a:lnTo>
                    <a:pt x="1817458" y="2311400"/>
                  </a:lnTo>
                  <a:lnTo>
                    <a:pt x="1873465" y="2278684"/>
                  </a:lnTo>
                  <a:lnTo>
                    <a:pt x="1873465" y="2224671"/>
                  </a:lnTo>
                  <a:lnTo>
                    <a:pt x="1721586" y="2311400"/>
                  </a:lnTo>
                  <a:lnTo>
                    <a:pt x="1717116" y="2308822"/>
                  </a:lnTo>
                  <a:lnTo>
                    <a:pt x="2219388" y="1806790"/>
                  </a:lnTo>
                  <a:lnTo>
                    <a:pt x="2299297" y="1853031"/>
                  </a:lnTo>
                  <a:lnTo>
                    <a:pt x="2299297" y="1793557"/>
                  </a:lnTo>
                  <a:lnTo>
                    <a:pt x="2213533" y="1744700"/>
                  </a:lnTo>
                  <a:lnTo>
                    <a:pt x="2213533" y="1803400"/>
                  </a:lnTo>
                  <a:lnTo>
                    <a:pt x="1711274" y="2305443"/>
                  </a:lnTo>
                  <a:lnTo>
                    <a:pt x="1631353" y="2259190"/>
                  </a:lnTo>
                  <a:lnTo>
                    <a:pt x="2133625" y="1757146"/>
                  </a:lnTo>
                  <a:lnTo>
                    <a:pt x="2213533" y="1803400"/>
                  </a:lnTo>
                  <a:lnTo>
                    <a:pt x="2213533" y="1744700"/>
                  </a:lnTo>
                  <a:lnTo>
                    <a:pt x="2127770" y="1695831"/>
                  </a:lnTo>
                  <a:lnTo>
                    <a:pt x="2127770" y="1753755"/>
                  </a:lnTo>
                  <a:lnTo>
                    <a:pt x="1625511" y="2255799"/>
                  </a:lnTo>
                  <a:lnTo>
                    <a:pt x="1544929" y="2209165"/>
                  </a:lnTo>
                  <a:lnTo>
                    <a:pt x="2047201" y="1707134"/>
                  </a:lnTo>
                  <a:lnTo>
                    <a:pt x="2127770" y="1753755"/>
                  </a:lnTo>
                  <a:lnTo>
                    <a:pt x="2127770" y="1695831"/>
                  </a:lnTo>
                  <a:lnTo>
                    <a:pt x="2041347" y="1646593"/>
                  </a:lnTo>
                  <a:lnTo>
                    <a:pt x="2041347" y="1703743"/>
                  </a:lnTo>
                  <a:lnTo>
                    <a:pt x="1539100" y="2205786"/>
                  </a:lnTo>
                  <a:lnTo>
                    <a:pt x="1459814" y="2159901"/>
                  </a:lnTo>
                  <a:lnTo>
                    <a:pt x="1962086" y="1657870"/>
                  </a:lnTo>
                  <a:lnTo>
                    <a:pt x="2041347" y="1703743"/>
                  </a:lnTo>
                  <a:lnTo>
                    <a:pt x="2041347" y="1646593"/>
                  </a:lnTo>
                  <a:lnTo>
                    <a:pt x="1956231" y="1598091"/>
                  </a:lnTo>
                  <a:lnTo>
                    <a:pt x="1956231" y="1654479"/>
                  </a:lnTo>
                  <a:lnTo>
                    <a:pt x="1453972" y="2156523"/>
                  </a:lnTo>
                  <a:lnTo>
                    <a:pt x="1374051" y="2110270"/>
                  </a:lnTo>
                  <a:lnTo>
                    <a:pt x="1876310" y="1608226"/>
                  </a:lnTo>
                  <a:lnTo>
                    <a:pt x="1956231" y="1654479"/>
                  </a:lnTo>
                  <a:lnTo>
                    <a:pt x="1956231" y="1598091"/>
                  </a:lnTo>
                  <a:lnTo>
                    <a:pt x="1870468" y="1549234"/>
                  </a:lnTo>
                  <a:lnTo>
                    <a:pt x="1870468" y="1604848"/>
                  </a:lnTo>
                  <a:lnTo>
                    <a:pt x="1368196" y="2106879"/>
                  </a:lnTo>
                  <a:lnTo>
                    <a:pt x="1287640" y="2060257"/>
                  </a:lnTo>
                  <a:lnTo>
                    <a:pt x="1789899" y="1558213"/>
                  </a:lnTo>
                  <a:lnTo>
                    <a:pt x="1870468" y="1604848"/>
                  </a:lnTo>
                  <a:lnTo>
                    <a:pt x="1870468" y="1549234"/>
                  </a:lnTo>
                  <a:lnTo>
                    <a:pt x="1784045" y="1499984"/>
                  </a:lnTo>
                  <a:lnTo>
                    <a:pt x="1784045" y="1554822"/>
                  </a:lnTo>
                  <a:lnTo>
                    <a:pt x="1281785" y="2056866"/>
                  </a:lnTo>
                  <a:lnTo>
                    <a:pt x="1201864" y="2010613"/>
                  </a:lnTo>
                  <a:lnTo>
                    <a:pt x="1704124" y="1508569"/>
                  </a:lnTo>
                  <a:lnTo>
                    <a:pt x="1784045" y="1554822"/>
                  </a:lnTo>
                  <a:lnTo>
                    <a:pt x="1784045" y="1499984"/>
                  </a:lnTo>
                  <a:lnTo>
                    <a:pt x="1698282" y="1451127"/>
                  </a:lnTo>
                  <a:lnTo>
                    <a:pt x="1698282" y="1505191"/>
                  </a:lnTo>
                  <a:lnTo>
                    <a:pt x="1196009" y="2007222"/>
                  </a:lnTo>
                  <a:lnTo>
                    <a:pt x="1116749" y="1961349"/>
                  </a:lnTo>
                  <a:lnTo>
                    <a:pt x="1619008" y="1459306"/>
                  </a:lnTo>
                  <a:lnTo>
                    <a:pt x="1698282" y="1505191"/>
                  </a:lnTo>
                  <a:lnTo>
                    <a:pt x="1698282" y="1451127"/>
                  </a:lnTo>
                  <a:lnTo>
                    <a:pt x="1613166" y="1402626"/>
                  </a:lnTo>
                  <a:lnTo>
                    <a:pt x="1613166" y="1455928"/>
                  </a:lnTo>
                  <a:lnTo>
                    <a:pt x="1110894" y="1957959"/>
                  </a:lnTo>
                  <a:lnTo>
                    <a:pt x="1030338" y="1911337"/>
                  </a:lnTo>
                  <a:lnTo>
                    <a:pt x="1532597" y="1409293"/>
                  </a:lnTo>
                  <a:lnTo>
                    <a:pt x="1613166" y="1455928"/>
                  </a:lnTo>
                  <a:lnTo>
                    <a:pt x="1613166" y="1402626"/>
                  </a:lnTo>
                  <a:lnTo>
                    <a:pt x="1526743" y="1353388"/>
                  </a:lnTo>
                  <a:lnTo>
                    <a:pt x="1526743" y="1405902"/>
                  </a:lnTo>
                  <a:lnTo>
                    <a:pt x="1024483" y="1907946"/>
                  </a:lnTo>
                  <a:lnTo>
                    <a:pt x="944562" y="1861693"/>
                  </a:lnTo>
                  <a:lnTo>
                    <a:pt x="1446834" y="1359662"/>
                  </a:lnTo>
                  <a:lnTo>
                    <a:pt x="1526743" y="1405902"/>
                  </a:lnTo>
                  <a:lnTo>
                    <a:pt x="1526743" y="1353388"/>
                  </a:lnTo>
                  <a:lnTo>
                    <a:pt x="1440980" y="1304518"/>
                  </a:lnTo>
                  <a:lnTo>
                    <a:pt x="1440980" y="1356271"/>
                  </a:lnTo>
                  <a:lnTo>
                    <a:pt x="938707" y="1858302"/>
                  </a:lnTo>
                  <a:lnTo>
                    <a:pt x="858799" y="1812061"/>
                  </a:lnTo>
                  <a:lnTo>
                    <a:pt x="1361059" y="1310017"/>
                  </a:lnTo>
                  <a:lnTo>
                    <a:pt x="1440980" y="1356271"/>
                  </a:lnTo>
                  <a:lnTo>
                    <a:pt x="1440980" y="1304518"/>
                  </a:lnTo>
                  <a:lnTo>
                    <a:pt x="1424978" y="1295400"/>
                  </a:lnTo>
                  <a:lnTo>
                    <a:pt x="1354582" y="1255293"/>
                  </a:lnTo>
                  <a:lnTo>
                    <a:pt x="1354582" y="1306271"/>
                  </a:lnTo>
                  <a:lnTo>
                    <a:pt x="852919" y="1808657"/>
                  </a:lnTo>
                  <a:lnTo>
                    <a:pt x="773036" y="1762417"/>
                  </a:lnTo>
                  <a:lnTo>
                    <a:pt x="1112901" y="1422704"/>
                  </a:lnTo>
                  <a:lnTo>
                    <a:pt x="1335824" y="1295400"/>
                  </a:lnTo>
                  <a:lnTo>
                    <a:pt x="1354582" y="1306271"/>
                  </a:lnTo>
                  <a:lnTo>
                    <a:pt x="1354582" y="1255293"/>
                  </a:lnTo>
                  <a:lnTo>
                    <a:pt x="1335824" y="1244600"/>
                  </a:lnTo>
                  <a:lnTo>
                    <a:pt x="1091349" y="1384427"/>
                  </a:lnTo>
                  <a:lnTo>
                    <a:pt x="1091349" y="1435011"/>
                  </a:lnTo>
                  <a:lnTo>
                    <a:pt x="767181" y="1759038"/>
                  </a:lnTo>
                  <a:lnTo>
                    <a:pt x="690257" y="1714500"/>
                  </a:lnTo>
                  <a:lnTo>
                    <a:pt x="686612" y="1712404"/>
                  </a:lnTo>
                  <a:lnTo>
                    <a:pt x="794613" y="1604454"/>
                  </a:lnTo>
                  <a:lnTo>
                    <a:pt x="1091349" y="1435011"/>
                  </a:lnTo>
                  <a:lnTo>
                    <a:pt x="1091349" y="1384427"/>
                  </a:lnTo>
                  <a:lnTo>
                    <a:pt x="773061" y="1566456"/>
                  </a:lnTo>
                  <a:lnTo>
                    <a:pt x="773061" y="1616760"/>
                  </a:lnTo>
                  <a:lnTo>
                    <a:pt x="680758" y="1709013"/>
                  </a:lnTo>
                  <a:lnTo>
                    <a:pt x="646366" y="1689100"/>
                  </a:lnTo>
                  <a:lnTo>
                    <a:pt x="773061" y="1616760"/>
                  </a:lnTo>
                  <a:lnTo>
                    <a:pt x="773061" y="1566456"/>
                  </a:lnTo>
                  <a:lnTo>
                    <a:pt x="336524" y="1816100"/>
                  </a:lnTo>
                  <a:lnTo>
                    <a:pt x="336524" y="2692400"/>
                  </a:lnTo>
                  <a:lnTo>
                    <a:pt x="136461" y="2806700"/>
                  </a:lnTo>
                  <a:lnTo>
                    <a:pt x="99631" y="2832100"/>
                  </a:lnTo>
                  <a:lnTo>
                    <a:pt x="66878" y="2870200"/>
                  </a:lnTo>
                  <a:lnTo>
                    <a:pt x="39370" y="2908300"/>
                  </a:lnTo>
                  <a:lnTo>
                    <a:pt x="18275" y="2959100"/>
                  </a:lnTo>
                  <a:lnTo>
                    <a:pt x="4762" y="3009900"/>
                  </a:lnTo>
                  <a:lnTo>
                    <a:pt x="0" y="3060700"/>
                  </a:lnTo>
                  <a:lnTo>
                    <a:pt x="0" y="3187700"/>
                  </a:lnTo>
                  <a:lnTo>
                    <a:pt x="3594" y="3225800"/>
                  </a:lnTo>
                  <a:lnTo>
                    <a:pt x="14109" y="3263900"/>
                  </a:lnTo>
                  <a:lnTo>
                    <a:pt x="31165" y="3289300"/>
                  </a:lnTo>
                  <a:lnTo>
                    <a:pt x="54381" y="3302000"/>
                  </a:lnTo>
                  <a:lnTo>
                    <a:pt x="60540" y="3302000"/>
                  </a:lnTo>
                  <a:lnTo>
                    <a:pt x="64643" y="3314700"/>
                  </a:lnTo>
                  <a:lnTo>
                    <a:pt x="136461" y="3340100"/>
                  </a:lnTo>
                  <a:lnTo>
                    <a:pt x="154940" y="3340100"/>
                  </a:lnTo>
                  <a:lnTo>
                    <a:pt x="161213" y="3352800"/>
                  </a:lnTo>
                  <a:lnTo>
                    <a:pt x="189230" y="3352800"/>
                  </a:lnTo>
                  <a:lnTo>
                    <a:pt x="204431" y="3340100"/>
                  </a:lnTo>
                  <a:lnTo>
                    <a:pt x="220014" y="3340100"/>
                  </a:lnTo>
                  <a:lnTo>
                    <a:pt x="235978" y="3327400"/>
                  </a:lnTo>
                  <a:lnTo>
                    <a:pt x="469900" y="3200400"/>
                  </a:lnTo>
                  <a:lnTo>
                    <a:pt x="447332" y="3213100"/>
                  </a:lnTo>
                  <a:lnTo>
                    <a:pt x="584809" y="3441700"/>
                  </a:lnTo>
                  <a:lnTo>
                    <a:pt x="633031" y="3467100"/>
                  </a:lnTo>
                  <a:lnTo>
                    <a:pt x="633031" y="3543300"/>
                  </a:lnTo>
                  <a:lnTo>
                    <a:pt x="636612" y="3581400"/>
                  </a:lnTo>
                  <a:lnTo>
                    <a:pt x="647141" y="3619500"/>
                  </a:lnTo>
                  <a:lnTo>
                    <a:pt x="664197" y="3644900"/>
                  </a:lnTo>
                  <a:lnTo>
                    <a:pt x="687400" y="3670300"/>
                  </a:lnTo>
                  <a:lnTo>
                    <a:pt x="697661" y="3670300"/>
                  </a:lnTo>
                  <a:lnTo>
                    <a:pt x="769480" y="3695700"/>
                  </a:lnTo>
                  <a:lnTo>
                    <a:pt x="772566" y="3708400"/>
                  </a:lnTo>
                  <a:lnTo>
                    <a:pt x="837450" y="3708400"/>
                  </a:lnTo>
                  <a:lnTo>
                    <a:pt x="853033" y="3695700"/>
                  </a:lnTo>
                  <a:lnTo>
                    <a:pt x="868997" y="3695700"/>
                  </a:lnTo>
                  <a:lnTo>
                    <a:pt x="923632" y="3657600"/>
                  </a:lnTo>
                  <a:lnTo>
                    <a:pt x="941844" y="3644900"/>
                  </a:lnTo>
                  <a:lnTo>
                    <a:pt x="1723644" y="4102100"/>
                  </a:lnTo>
                  <a:lnTo>
                    <a:pt x="1811159" y="4051300"/>
                  </a:lnTo>
                  <a:lnTo>
                    <a:pt x="2073719" y="3898900"/>
                  </a:lnTo>
                  <a:lnTo>
                    <a:pt x="2730119" y="3517900"/>
                  </a:lnTo>
                  <a:lnTo>
                    <a:pt x="2730119" y="2413000"/>
                  </a:lnTo>
                  <a:lnTo>
                    <a:pt x="2873768" y="2374900"/>
                  </a:lnTo>
                  <a:lnTo>
                    <a:pt x="2922308" y="2362200"/>
                  </a:lnTo>
                  <a:lnTo>
                    <a:pt x="2971101" y="2349500"/>
                  </a:lnTo>
                  <a:lnTo>
                    <a:pt x="3020136" y="2349500"/>
                  </a:lnTo>
                  <a:lnTo>
                    <a:pt x="3069336" y="2336800"/>
                  </a:lnTo>
                  <a:lnTo>
                    <a:pt x="3118688" y="2336800"/>
                  </a:lnTo>
                  <a:lnTo>
                    <a:pt x="3168129" y="2324100"/>
                  </a:lnTo>
                  <a:lnTo>
                    <a:pt x="3316694" y="2324100"/>
                  </a:lnTo>
                  <a:lnTo>
                    <a:pt x="3366147" y="2336800"/>
                  </a:lnTo>
                  <a:lnTo>
                    <a:pt x="3415512" y="2336800"/>
                  </a:lnTo>
                  <a:lnTo>
                    <a:pt x="3464737" y="2349500"/>
                  </a:lnTo>
                  <a:lnTo>
                    <a:pt x="3513772" y="2349500"/>
                  </a:lnTo>
                  <a:lnTo>
                    <a:pt x="3802049" y="2425700"/>
                  </a:lnTo>
                  <a:lnTo>
                    <a:pt x="3848722" y="2451100"/>
                  </a:lnTo>
                  <a:lnTo>
                    <a:pt x="3894899" y="2463800"/>
                  </a:lnTo>
                  <a:lnTo>
                    <a:pt x="3985590" y="2514600"/>
                  </a:lnTo>
                  <a:lnTo>
                    <a:pt x="4030027" y="2540000"/>
                  </a:lnTo>
                  <a:lnTo>
                    <a:pt x="4073169" y="2565400"/>
                  </a:lnTo>
                  <a:lnTo>
                    <a:pt x="4117441" y="2578100"/>
                  </a:lnTo>
                  <a:lnTo>
                    <a:pt x="4162679" y="2603500"/>
                  </a:lnTo>
                  <a:lnTo>
                    <a:pt x="4255452" y="2628900"/>
                  </a:lnTo>
                  <a:lnTo>
                    <a:pt x="4350156" y="2628900"/>
                  </a:lnTo>
                  <a:lnTo>
                    <a:pt x="4397845" y="2641600"/>
                  </a:lnTo>
                  <a:lnTo>
                    <a:pt x="4445520" y="2628900"/>
                  </a:lnTo>
                  <a:lnTo>
                    <a:pt x="4540237" y="2628900"/>
                  </a:lnTo>
                  <a:lnTo>
                    <a:pt x="4632998" y="2603500"/>
                  </a:lnTo>
                  <a:lnTo>
                    <a:pt x="4655617" y="2590800"/>
                  </a:lnTo>
                  <a:lnTo>
                    <a:pt x="4678248" y="2578100"/>
                  </a:lnTo>
                  <a:lnTo>
                    <a:pt x="4722520" y="2565400"/>
                  </a:lnTo>
                  <a:lnTo>
                    <a:pt x="4765649" y="2540000"/>
                  </a:lnTo>
                  <a:lnTo>
                    <a:pt x="4807826" y="2514600"/>
                  </a:lnTo>
                  <a:lnTo>
                    <a:pt x="4847755" y="2489200"/>
                  </a:lnTo>
                  <a:lnTo>
                    <a:pt x="4885360" y="2451100"/>
                  </a:lnTo>
                  <a:lnTo>
                    <a:pt x="4920589" y="2425700"/>
                  </a:lnTo>
                  <a:lnTo>
                    <a:pt x="4953368" y="2387600"/>
                  </a:lnTo>
                  <a:lnTo>
                    <a:pt x="4983632" y="2349500"/>
                  </a:lnTo>
                  <a:lnTo>
                    <a:pt x="5011331" y="2311400"/>
                  </a:lnTo>
                  <a:lnTo>
                    <a:pt x="5036375" y="2273300"/>
                  </a:lnTo>
                  <a:lnTo>
                    <a:pt x="5058727" y="2222500"/>
                  </a:lnTo>
                  <a:lnTo>
                    <a:pt x="5078298" y="2184400"/>
                  </a:lnTo>
                  <a:lnTo>
                    <a:pt x="5095049" y="2133600"/>
                  </a:lnTo>
                  <a:lnTo>
                    <a:pt x="5108892" y="2095500"/>
                  </a:lnTo>
                  <a:lnTo>
                    <a:pt x="5119763" y="2044700"/>
                  </a:lnTo>
                  <a:lnTo>
                    <a:pt x="5127625" y="1993900"/>
                  </a:lnTo>
                  <a:lnTo>
                    <a:pt x="5132375" y="1955800"/>
                  </a:lnTo>
                  <a:lnTo>
                    <a:pt x="5133975" y="1905000"/>
                  </a:lnTo>
                  <a:close/>
                </a:path>
              </a:pathLst>
            </a:custGeom>
            <a:solidFill>
              <a:srgbClr val="2A4A81"/>
            </a:solidFill>
          </p:spPr>
          <p:txBody>
            <a:bodyPr wrap="square" lIns="0" tIns="0" rIns="0" bIns="0" rtlCol="0"/>
            <a:lstStyle/>
            <a:p>
              <a:endParaRPr/>
            </a:p>
          </p:txBody>
        </p:sp>
      </p:grpSp>
      <p:sp>
        <p:nvSpPr>
          <p:cNvPr id="9" name="object 9"/>
          <p:cNvSpPr txBox="1"/>
          <p:nvPr/>
        </p:nvSpPr>
        <p:spPr>
          <a:xfrm>
            <a:off x="1016000" y="5976299"/>
            <a:ext cx="8997315" cy="448904"/>
          </a:xfrm>
          <a:prstGeom prst="rect">
            <a:avLst/>
          </a:prstGeom>
        </p:spPr>
        <p:txBody>
          <a:bodyPr vert="horz" wrap="square" lIns="0" tIns="29209" rIns="0" bIns="0" rtlCol="0">
            <a:spAutoFit/>
          </a:bodyPr>
          <a:lstStyle/>
          <a:p>
            <a:pPr marL="12700" marR="5080">
              <a:lnSpc>
                <a:spcPts val="3450"/>
              </a:lnSpc>
              <a:spcBef>
                <a:spcPts val="229"/>
              </a:spcBef>
            </a:pPr>
            <a:r>
              <a:rPr sz="2900" spc="-45" smtClean="0">
                <a:solidFill>
                  <a:srgbClr val="2A4A81"/>
                </a:solidFill>
                <a:latin typeface="Microsoft Sans Serif"/>
                <a:cs typeface="Microsoft Sans Serif"/>
              </a:rPr>
              <a:t>.</a:t>
            </a:r>
            <a:endParaRPr sz="2900">
              <a:latin typeface="Microsoft Sans Serif"/>
              <a:cs typeface="Microsoft Sans Serif"/>
            </a:endParaRPr>
          </a:p>
        </p:txBody>
      </p:sp>
      <p:sp>
        <p:nvSpPr>
          <p:cNvPr id="10" name="Rectangle 9"/>
          <p:cNvSpPr/>
          <p:nvPr/>
        </p:nvSpPr>
        <p:spPr>
          <a:xfrm>
            <a:off x="1219200" y="266700"/>
            <a:ext cx="10972800" cy="5262979"/>
          </a:xfrm>
          <a:prstGeom prst="rect">
            <a:avLst/>
          </a:prstGeom>
        </p:spPr>
        <p:txBody>
          <a:bodyPr wrap="square">
            <a:spAutoFit/>
          </a:bodyPr>
          <a:lstStyle/>
          <a:p>
            <a:pPr algn="just"/>
            <a:r>
              <a:rPr lang="en-US" sz="2800" dirty="0" err="1">
                <a:latin typeface="Times New Roman" pitchFamily="18" charset="0"/>
                <a:cs typeface="Times New Roman" pitchFamily="18" charset="0"/>
              </a:rPr>
              <a:t>sebagai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calon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sarjana</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profesional</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diharapkan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bersikap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ikhlas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dalam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menghadapi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tantangan</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penguatan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ketahanan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nasional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bagi</a:t>
            </a:r>
            <a:r>
              <a:rPr lang="en-US" sz="2800" dirty="0">
                <a:latin typeface="Times New Roman" pitchFamily="18" charset="0"/>
                <a:cs typeface="Times New Roman" pitchFamily="18" charset="0"/>
              </a:rPr>
              <a:t> Indonesia </a:t>
            </a:r>
            <a:r>
              <a:rPr lang="en-US" sz="2800" dirty="0" err="1">
                <a:latin typeface="Times New Roman" pitchFamily="18" charset="0"/>
                <a:cs typeface="Times New Roman" pitchFamily="18" charset="0"/>
              </a:rPr>
              <a:t>untuk</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mempertahankan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mengisi</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kemerdekaan</a:t>
            </a:r>
            <a:r>
              <a:rPr lang="en-US" sz="2800" dirty="0" smtClean="0">
                <a:latin typeface="Times New Roman" pitchFamily="18" charset="0"/>
                <a:cs typeface="Times New Roman" pitchFamily="18" charset="0"/>
              </a:rPr>
              <a:t> Indonesia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berani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siap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menghadapi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gangguan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ketahanan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nasional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dengan</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cara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membangun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komitmen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kolektif</a:t>
            </a:r>
            <a:r>
              <a:rPr lang="en-US" sz="2800" dirty="0">
                <a:latin typeface="Times New Roman" pitchFamily="18" charset="0"/>
                <a:cs typeface="Times New Roman" pitchFamily="18" charset="0"/>
              </a:rPr>
              <a:t> yang </a:t>
            </a:r>
            <a:r>
              <a:rPr lang="en-US" sz="2800" dirty="0" err="1">
                <a:latin typeface="Times New Roman" pitchFamily="18" charset="0"/>
                <a:cs typeface="Times New Roman" pitchFamily="18" charset="0"/>
              </a:rPr>
              <a:t>kuat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dari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seluruh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komponen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bangsa</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untuk</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mengisi</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kemerdekaan</a:t>
            </a:r>
            <a:r>
              <a:rPr lang="en-US" sz="2800" dirty="0">
                <a:latin typeface="Times New Roman" pitchFamily="18" charset="0"/>
                <a:cs typeface="Times New Roman" pitchFamily="18" charset="0"/>
              </a:rPr>
              <a:t> Indonesia; </a:t>
            </a:r>
            <a:r>
              <a:rPr lang="en-US" sz="2800" dirty="0" err="1">
                <a:latin typeface="Times New Roman" pitchFamily="18" charset="0"/>
                <a:cs typeface="Times New Roman" pitchFamily="18" charset="0"/>
              </a:rPr>
              <a:t>mampu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menganalisis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urgensi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dan</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tantangan</a:t>
            </a:r>
            <a:r>
              <a:rPr lang="en-US" sz="2800" dirty="0" smtClean="0">
                <a:latin typeface="Times New Roman" pitchFamily="18" charset="0"/>
                <a:cs typeface="Times New Roman" pitchFamily="18" charset="0"/>
              </a:rPr>
              <a:t> </a:t>
            </a:r>
            <a:r>
              <a:rPr lang="nn-NO" sz="2800" dirty="0" smtClean="0">
                <a:latin typeface="Times New Roman" pitchFamily="18" charset="0"/>
                <a:cs typeface="Times New Roman" pitchFamily="18" charset="0"/>
              </a:rPr>
              <a:t>ketahanan </a:t>
            </a:r>
            <a:r>
              <a:rPr lang="nn-NO" sz="2800" dirty="0">
                <a:latin typeface="Times New Roman" pitchFamily="18" charset="0"/>
                <a:cs typeface="Times New Roman" pitchFamily="18" charset="0"/>
              </a:rPr>
              <a:t>nasional bagi Indonesia dalam membangun komitmen kolektif yang </a:t>
            </a:r>
            <a:r>
              <a:rPr lang="nn-NO" sz="2800" dirty="0" smtClean="0">
                <a:latin typeface="Times New Roman" pitchFamily="18" charset="0"/>
                <a:cs typeface="Times New Roman" pitchFamily="18" charset="0"/>
              </a:rPr>
              <a:t>kuat </a:t>
            </a:r>
            <a:r>
              <a:rPr lang="en-US" sz="2800" dirty="0" err="1" smtClean="0">
                <a:latin typeface="Times New Roman" pitchFamily="18" charset="0"/>
                <a:cs typeface="Times New Roman" pitchFamily="18" charset="0"/>
              </a:rPr>
              <a:t>dari</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seluruh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komponen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bangsa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untuk</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mengisi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kemerdekaan</a:t>
            </a:r>
            <a:r>
              <a:rPr lang="en-US" sz="2800" dirty="0">
                <a:latin typeface="Times New Roman" pitchFamily="18" charset="0"/>
                <a:cs typeface="Times New Roman" pitchFamily="18" charset="0"/>
              </a:rPr>
              <a:t> Indonesia </a:t>
            </a:r>
            <a:r>
              <a:rPr lang="en-US" sz="2800" dirty="0" err="1">
                <a:latin typeface="Times New Roman" pitchFamily="18" charset="0"/>
                <a:cs typeface="Times New Roman" pitchFamily="18" charset="0"/>
              </a:rPr>
              <a:t>dan</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mampu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menyajikan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hasil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kajian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kelompok</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mengenai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suatu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kasus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terkait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tantangan</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ketahanan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nasional</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bagi</a:t>
            </a:r>
            <a:r>
              <a:rPr lang="en-US" sz="2800" dirty="0">
                <a:latin typeface="Times New Roman" pitchFamily="18" charset="0"/>
                <a:cs typeface="Times New Roman" pitchFamily="18" charset="0"/>
              </a:rPr>
              <a:t> Indonesia </a:t>
            </a:r>
            <a:r>
              <a:rPr lang="en-US" sz="2800" dirty="0" err="1">
                <a:latin typeface="Times New Roman" pitchFamily="18" charset="0"/>
                <a:cs typeface="Times New Roman" pitchFamily="18" charset="0"/>
              </a:rPr>
              <a:t>dalam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membangun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komitmen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kolektif</a:t>
            </a:r>
            <a:r>
              <a:rPr lang="en-US" sz="2800" dirty="0">
                <a:latin typeface="Times New Roman" pitchFamily="18" charset="0"/>
                <a:cs typeface="Times New Roman" pitchFamily="18" charset="0"/>
              </a:rPr>
              <a:t> yang </a:t>
            </a:r>
            <a:r>
              <a:rPr lang="en-US" sz="2800" dirty="0" err="1">
                <a:latin typeface="Times New Roman" pitchFamily="18" charset="0"/>
                <a:cs typeface="Times New Roman" pitchFamily="18" charset="0"/>
              </a:rPr>
              <a:t>kuat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dari</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seluruh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komponen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bangsa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untuk</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mempertahankan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mengisi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kemerdekaan</a:t>
            </a:r>
            <a:r>
              <a:rPr lang="en-US" sz="2800" dirty="0">
                <a:latin typeface="Times New Roman" pitchFamily="18" charset="0"/>
                <a:cs typeface="Times New Roman" pitchFamily="18" charset="0"/>
              </a:rPr>
              <a:t> Indonesia.</a:t>
            </a:r>
          </a:p>
        </p:txBody>
      </p:sp>
      <p:sp>
        <p:nvSpPr>
          <p:cNvPr id="12" name="Rectangle 11"/>
          <p:cNvSpPr/>
          <p:nvPr/>
        </p:nvSpPr>
        <p:spPr>
          <a:xfrm>
            <a:off x="1143000" y="6134100"/>
            <a:ext cx="9144000" cy="2246769"/>
          </a:xfrm>
          <a:prstGeom prst="rect">
            <a:avLst/>
          </a:prstGeom>
        </p:spPr>
        <p:txBody>
          <a:bodyPr>
            <a:spAutoFit/>
          </a:bodyPr>
          <a:lstStyle/>
          <a:p>
            <a:pPr algn="just"/>
            <a:r>
              <a:rPr lang="en-US" sz="2800" dirty="0" err="1">
                <a:latin typeface="Times New Roman" pitchFamily="18" charset="0"/>
                <a:cs typeface="Times New Roman" pitchFamily="18" charset="0"/>
              </a:rPr>
              <a:t>Ketahanan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Nasional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memang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memiliki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pengertian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cakupan</a:t>
            </a:r>
            <a:r>
              <a:rPr lang="en-US" sz="2800" dirty="0">
                <a:latin typeface="Times New Roman" pitchFamily="18" charset="0"/>
                <a:cs typeface="Times New Roman" pitchFamily="18" charset="0"/>
              </a:rPr>
              <a:t> yang </a:t>
            </a:r>
            <a:r>
              <a:rPr lang="en-US" sz="2800" dirty="0" err="1">
                <a:latin typeface="Times New Roman" pitchFamily="18" charset="0"/>
                <a:cs typeface="Times New Roman" pitchFamily="18" charset="0"/>
              </a:rPr>
              <a:t>luas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Sejak</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konsep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ini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diperkenalkan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oleh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Lembaga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Pertahanan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Nasional</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Republik</a:t>
            </a:r>
            <a:r>
              <a:rPr lang="en-US" sz="2800" dirty="0" smtClean="0">
                <a:latin typeface="Times New Roman" pitchFamily="18" charset="0"/>
                <a:cs typeface="Times New Roman" pitchFamily="18" charset="0"/>
              </a:rPr>
              <a:t> Indonesia </a:t>
            </a: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Lemhanas</a:t>
            </a:r>
            <a:r>
              <a:rPr lang="en-US" sz="2800" dirty="0">
                <a:latin typeface="Times New Roman" pitchFamily="18" charset="0"/>
                <a:cs typeface="Times New Roman" pitchFamily="18" charset="0"/>
              </a:rPr>
              <a:t> RI) </a:t>
            </a:r>
            <a:r>
              <a:rPr lang="en-US" sz="2800" dirty="0" err="1">
                <a:latin typeface="Times New Roman" pitchFamily="18" charset="0"/>
                <a:cs typeface="Times New Roman" pitchFamily="18" charset="0"/>
              </a:rPr>
              <a:t>pada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sekitar</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tahun</a:t>
            </a:r>
            <a:r>
              <a:rPr lang="en-US" sz="2800" dirty="0">
                <a:latin typeface="Times New Roman" pitchFamily="18" charset="0"/>
                <a:cs typeface="Times New Roman" pitchFamily="18" charset="0"/>
              </a:rPr>
              <a:t> 1960-an, </a:t>
            </a:r>
            <a:r>
              <a:rPr lang="en-US" sz="2800" dirty="0" err="1">
                <a:latin typeface="Times New Roman" pitchFamily="18" charset="0"/>
                <a:cs typeface="Times New Roman" pitchFamily="18" charset="0"/>
              </a:rPr>
              <a:t>terjadi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perkembangan</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dan</a:t>
            </a:r>
            <a:r>
              <a:rPr lang="en-US" sz="2800" dirty="0" smtClean="0">
                <a:latin typeface="Times New Roman" pitchFamily="18" charset="0"/>
                <a:cs typeface="Times New Roman" pitchFamily="18" charset="0"/>
              </a:rPr>
              <a:t> </a:t>
            </a:r>
            <a:r>
              <a:rPr lang="fi-FI" sz="2800" dirty="0" smtClean="0">
                <a:latin typeface="Times New Roman" pitchFamily="18" charset="0"/>
                <a:cs typeface="Times New Roman" pitchFamily="18" charset="0"/>
              </a:rPr>
              <a:t>dinamika </a:t>
            </a:r>
            <a:r>
              <a:rPr lang="fi-FI" sz="2800" dirty="0">
                <a:latin typeface="Times New Roman" pitchFamily="18" charset="0"/>
                <a:cs typeface="Times New Roman" pitchFamily="18" charset="0"/>
              </a:rPr>
              <a:t>konsepsi ketahanan nasional sampai sekarang ini.</a:t>
            </a:r>
            <a:endParaRPr lang="en-US" sz="28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FEFEF"/>
          </a:solidFill>
        </p:spPr>
        <p:txBody>
          <a:bodyPr wrap="square" lIns="0" tIns="0" rIns="0" bIns="0" rtlCol="0"/>
          <a:lstStyle/>
          <a:p>
            <a:endParaRPr/>
          </a:p>
        </p:txBody>
      </p:sp>
      <p:sp>
        <p:nvSpPr>
          <p:cNvPr id="3" name="object 3"/>
          <p:cNvSpPr txBox="1">
            <a:spLocks noGrp="1"/>
          </p:cNvSpPr>
          <p:nvPr>
            <p:ph type="title"/>
          </p:nvPr>
        </p:nvSpPr>
        <p:spPr>
          <a:xfrm>
            <a:off x="457200" y="1943100"/>
            <a:ext cx="5557520" cy="1506822"/>
          </a:xfrm>
          <a:prstGeom prst="rect">
            <a:avLst/>
          </a:prstGeom>
        </p:spPr>
        <p:txBody>
          <a:bodyPr vert="horz" wrap="square" lIns="0" tIns="29209" rIns="0" bIns="0" rtlCol="0">
            <a:spAutoFit/>
          </a:bodyPr>
          <a:lstStyle/>
          <a:p>
            <a:pPr marL="12700" marR="5080" algn="just">
              <a:spcBef>
                <a:spcPts val="229"/>
              </a:spcBef>
            </a:pPr>
            <a:r>
              <a:rPr lang="en-US" sz="3200" dirty="0" err="1" smtClean="0">
                <a:latin typeface="Times New Roman" pitchFamily="18" charset="0"/>
                <a:cs typeface="Times New Roman" pitchFamily="18" charset="0"/>
              </a:rPr>
              <a:t>Bagaimana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dengan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pengertian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ketahanan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nasional</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secara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terminologi</a:t>
            </a:r>
            <a:endParaRPr sz="3200">
              <a:latin typeface="Times New Roman" pitchFamily="18" charset="0"/>
              <a:cs typeface="Times New Roman" pitchFamily="18" charset="0"/>
            </a:endParaRPr>
          </a:p>
        </p:txBody>
      </p:sp>
      <p:pic>
        <p:nvPicPr>
          <p:cNvPr id="4" name="object 4"/>
          <p:cNvPicPr/>
          <p:nvPr/>
        </p:nvPicPr>
        <p:blipFill>
          <a:blip r:embed="rId2" cstate="print"/>
          <a:stretch>
            <a:fillRect/>
          </a:stretch>
        </p:blipFill>
        <p:spPr>
          <a:xfrm>
            <a:off x="1665969" y="6243086"/>
            <a:ext cx="76200" cy="76199"/>
          </a:xfrm>
          <a:prstGeom prst="rect">
            <a:avLst/>
          </a:prstGeom>
        </p:spPr>
      </p:pic>
      <p:pic>
        <p:nvPicPr>
          <p:cNvPr id="5" name="object 5"/>
          <p:cNvPicPr/>
          <p:nvPr/>
        </p:nvPicPr>
        <p:blipFill>
          <a:blip r:embed="rId2" cstate="print"/>
          <a:stretch>
            <a:fillRect/>
          </a:stretch>
        </p:blipFill>
        <p:spPr>
          <a:xfrm>
            <a:off x="1665969" y="7081286"/>
            <a:ext cx="76200" cy="76199"/>
          </a:xfrm>
          <a:prstGeom prst="rect">
            <a:avLst/>
          </a:prstGeom>
        </p:spPr>
      </p:pic>
      <p:pic>
        <p:nvPicPr>
          <p:cNvPr id="6" name="object 6"/>
          <p:cNvPicPr/>
          <p:nvPr/>
        </p:nvPicPr>
        <p:blipFill>
          <a:blip r:embed="rId2" cstate="print"/>
          <a:stretch>
            <a:fillRect/>
          </a:stretch>
        </p:blipFill>
        <p:spPr>
          <a:xfrm>
            <a:off x="1665969" y="7919486"/>
            <a:ext cx="76200" cy="76199"/>
          </a:xfrm>
          <a:prstGeom prst="rect">
            <a:avLst/>
          </a:prstGeom>
        </p:spPr>
      </p:pic>
      <p:pic>
        <p:nvPicPr>
          <p:cNvPr id="8" name="object 8"/>
          <p:cNvPicPr/>
          <p:nvPr/>
        </p:nvPicPr>
        <p:blipFill>
          <a:blip r:embed="rId2" cstate="print"/>
          <a:stretch>
            <a:fillRect/>
          </a:stretch>
        </p:blipFill>
        <p:spPr>
          <a:xfrm>
            <a:off x="11189106" y="6243086"/>
            <a:ext cx="76200" cy="76199"/>
          </a:xfrm>
          <a:prstGeom prst="rect">
            <a:avLst/>
          </a:prstGeom>
        </p:spPr>
      </p:pic>
      <p:pic>
        <p:nvPicPr>
          <p:cNvPr id="9" name="object 9"/>
          <p:cNvPicPr/>
          <p:nvPr/>
        </p:nvPicPr>
        <p:blipFill>
          <a:blip r:embed="rId2" cstate="print"/>
          <a:stretch>
            <a:fillRect/>
          </a:stretch>
        </p:blipFill>
        <p:spPr>
          <a:xfrm>
            <a:off x="11189106" y="7081286"/>
            <a:ext cx="76200" cy="76199"/>
          </a:xfrm>
          <a:prstGeom prst="rect">
            <a:avLst/>
          </a:prstGeom>
        </p:spPr>
      </p:pic>
      <p:pic>
        <p:nvPicPr>
          <p:cNvPr id="10" name="object 10"/>
          <p:cNvPicPr/>
          <p:nvPr/>
        </p:nvPicPr>
        <p:blipFill>
          <a:blip r:embed="rId2" cstate="print"/>
          <a:stretch>
            <a:fillRect/>
          </a:stretch>
        </p:blipFill>
        <p:spPr>
          <a:xfrm>
            <a:off x="11189106" y="8338586"/>
            <a:ext cx="76200" cy="76199"/>
          </a:xfrm>
          <a:prstGeom prst="rect">
            <a:avLst/>
          </a:prstGeom>
        </p:spPr>
      </p:pic>
      <p:sp>
        <p:nvSpPr>
          <p:cNvPr id="11" name="object 11"/>
          <p:cNvSpPr txBox="1">
            <a:spLocks noGrp="1"/>
          </p:cNvSpPr>
          <p:nvPr>
            <p:ph sz="half" idx="3"/>
          </p:nvPr>
        </p:nvSpPr>
        <p:spPr>
          <a:xfrm>
            <a:off x="8305800" y="2521128"/>
            <a:ext cx="9296400" cy="4357603"/>
          </a:xfrm>
          <a:prstGeom prst="rect">
            <a:avLst/>
          </a:prstGeom>
        </p:spPr>
        <p:txBody>
          <a:bodyPr vert="horz" wrap="square" lIns="0" tIns="48260" rIns="0" bIns="0" rtlCol="0">
            <a:spAutoFit/>
          </a:bodyPr>
          <a:lstStyle/>
          <a:p>
            <a:pPr algn="just"/>
            <a:r>
              <a:rPr lang="en-US" sz="2800" dirty="0" err="1" smtClean="0">
                <a:latin typeface="Times New Roman" pitchFamily="18" charset="0"/>
                <a:cs typeface="Times New Roman" pitchFamily="18" charset="0"/>
              </a:rPr>
              <a:t>Apakah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sebenarnya</a:t>
            </a:r>
            <a:r>
              <a:rPr lang="en-US" sz="2800" dirty="0" smtClean="0">
                <a:latin typeface="Times New Roman" pitchFamily="18" charset="0"/>
                <a:cs typeface="Times New Roman" pitchFamily="18" charset="0"/>
              </a:rPr>
              <a:t> yang </a:t>
            </a:r>
            <a:r>
              <a:rPr lang="en-US" sz="2800" dirty="0" err="1" smtClean="0">
                <a:latin typeface="Times New Roman" pitchFamily="18" charset="0"/>
                <a:cs typeface="Times New Roman" pitchFamily="18" charset="0"/>
              </a:rPr>
              <a:t>dimaksud</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Ketahanan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Nasional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atau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disingkat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Tannas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itu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Menurut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salah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seorang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ahli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ketahanan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nasional</a:t>
            </a:r>
            <a:r>
              <a:rPr lang="en-US" sz="2800" dirty="0" smtClean="0">
                <a:latin typeface="Times New Roman" pitchFamily="18" charset="0"/>
                <a:cs typeface="Times New Roman" pitchFamily="18" charset="0"/>
              </a:rPr>
              <a:t> Indonesia, GPH 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Suryomataraman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definisi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ketahanan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nasional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mungkin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berbeda-beda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karena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penyusun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definisi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melihatnya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dari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sudut</a:t>
            </a:r>
            <a:r>
              <a:rPr lang="en-US" sz="2800" dirty="0" smtClean="0">
                <a:latin typeface="Times New Roman" pitchFamily="18" charset="0"/>
                <a:cs typeface="Times New Roman" pitchFamily="18" charset="0"/>
              </a:rPr>
              <a:t> yang </a:t>
            </a:r>
            <a:r>
              <a:rPr lang="en-US" sz="2800" dirty="0" err="1" smtClean="0">
                <a:latin typeface="Times New Roman" pitchFamily="18" charset="0"/>
                <a:cs typeface="Times New Roman" pitchFamily="18" charset="0"/>
              </a:rPr>
              <a:t>berbeda</a:t>
            </a:r>
            <a:r>
              <a:rPr lang="en-US" sz="2800" dirty="0" smtClean="0">
                <a:latin typeface="Times New Roman" pitchFamily="18" charset="0"/>
                <a:cs typeface="Times New Roman" pitchFamily="18" charset="0"/>
              </a:rPr>
              <a:t> pula. </a:t>
            </a:r>
            <a:r>
              <a:rPr lang="en-US" sz="2800" dirty="0" err="1" smtClean="0">
                <a:latin typeface="Times New Roman" pitchFamily="18" charset="0"/>
                <a:cs typeface="Times New Roman" pitchFamily="18" charset="0"/>
              </a:rPr>
              <a:t>Menurutnya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ketahanan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nasional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memiliki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lebih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dari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satu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wajah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dengan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perkataan</a:t>
            </a:r>
            <a:r>
              <a:rPr lang="en-US" sz="2800" dirty="0" smtClean="0">
                <a:latin typeface="Times New Roman" pitchFamily="18" charset="0"/>
                <a:cs typeface="Times New Roman" pitchFamily="18" charset="0"/>
              </a:rPr>
              <a:t> lain </a:t>
            </a:r>
            <a:r>
              <a:rPr lang="en-US" sz="2800" dirty="0" err="1" smtClean="0">
                <a:latin typeface="Times New Roman" pitchFamily="18" charset="0"/>
                <a:cs typeface="Times New Roman" pitchFamily="18" charset="0"/>
              </a:rPr>
              <a:t>ketahanan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nasional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berwajah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ganda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yakni</a:t>
            </a:r>
            <a:r>
              <a:rPr lang="en-US" sz="2800"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ketahanan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nasional</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sebagai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konsepi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ketahanan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nasional</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sebagai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kondisi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dan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ketahanan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nasional</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sebagai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strategi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Himpunan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Lemhanas</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1980</a:t>
            </a:r>
            <a:r>
              <a:rPr lang="en-US" sz="2800" dirty="0" smtClean="0">
                <a:latin typeface="Times New Roman" pitchFamily="18" charset="0"/>
                <a:cs typeface="Times New Roman" pitchFamily="18" charset="0"/>
              </a:rPr>
              <a:t>).</a:t>
            </a:r>
            <a:endParaRPr sz="2800">
              <a:latin typeface="Times New Roman" pitchFamily="18" charset="0"/>
              <a:cs typeface="Times New Roman" pitchFamily="18" charset="0"/>
            </a:endParaRPr>
          </a:p>
        </p:txBody>
      </p:sp>
      <p:grpSp>
        <p:nvGrpSpPr>
          <p:cNvPr id="12" name="object 12"/>
          <p:cNvGrpSpPr/>
          <p:nvPr/>
        </p:nvGrpSpPr>
        <p:grpSpPr>
          <a:xfrm>
            <a:off x="4193" y="0"/>
            <a:ext cx="4592320" cy="1866900"/>
            <a:chOff x="4193" y="0"/>
            <a:chExt cx="4592320" cy="1866900"/>
          </a:xfrm>
        </p:grpSpPr>
        <p:sp>
          <p:nvSpPr>
            <p:cNvPr id="13" name="object 13"/>
            <p:cNvSpPr/>
            <p:nvPr/>
          </p:nvSpPr>
          <p:spPr>
            <a:xfrm>
              <a:off x="63654" y="0"/>
              <a:ext cx="4467860" cy="1791970"/>
            </a:xfrm>
            <a:custGeom>
              <a:avLst/>
              <a:gdLst/>
              <a:ahLst/>
              <a:cxnLst/>
              <a:rect l="l" t="t" r="r" b="b"/>
              <a:pathLst>
                <a:path w="4467860" h="1791970">
                  <a:moveTo>
                    <a:pt x="2672067" y="1779174"/>
                  </a:moveTo>
                  <a:lnTo>
                    <a:pt x="2672067" y="1756350"/>
                  </a:lnTo>
                  <a:lnTo>
                    <a:pt x="1345639" y="990361"/>
                  </a:lnTo>
                  <a:lnTo>
                    <a:pt x="1345639" y="972102"/>
                  </a:lnTo>
                  <a:lnTo>
                    <a:pt x="0" y="196070"/>
                  </a:lnTo>
                  <a:lnTo>
                    <a:pt x="0" y="52732"/>
                  </a:lnTo>
                  <a:lnTo>
                    <a:pt x="91921" y="0"/>
                  </a:lnTo>
                  <a:lnTo>
                    <a:pt x="3712276" y="0"/>
                  </a:lnTo>
                  <a:lnTo>
                    <a:pt x="3777147" y="40387"/>
                  </a:lnTo>
                  <a:lnTo>
                    <a:pt x="3816438" y="67217"/>
                  </a:lnTo>
                  <a:lnTo>
                    <a:pt x="3854187" y="94827"/>
                  </a:lnTo>
                  <a:lnTo>
                    <a:pt x="3890362" y="123198"/>
                  </a:lnTo>
                  <a:lnTo>
                    <a:pt x="3924932" y="152311"/>
                  </a:lnTo>
                  <a:lnTo>
                    <a:pt x="3957865" y="182148"/>
                  </a:lnTo>
                  <a:lnTo>
                    <a:pt x="3989129" y="212690"/>
                  </a:lnTo>
                  <a:lnTo>
                    <a:pt x="4018692" y="243920"/>
                  </a:lnTo>
                  <a:lnTo>
                    <a:pt x="4046524" y="275818"/>
                  </a:lnTo>
                  <a:lnTo>
                    <a:pt x="4100408" y="342992"/>
                  </a:lnTo>
                  <a:lnTo>
                    <a:pt x="4130180" y="376874"/>
                  </a:lnTo>
                  <a:lnTo>
                    <a:pt x="4161902" y="410011"/>
                  </a:lnTo>
                  <a:lnTo>
                    <a:pt x="4195567" y="442405"/>
                  </a:lnTo>
                  <a:lnTo>
                    <a:pt x="4231167" y="474055"/>
                  </a:lnTo>
                  <a:lnTo>
                    <a:pt x="4268694" y="504961"/>
                  </a:lnTo>
                  <a:lnTo>
                    <a:pt x="4308141" y="535123"/>
                  </a:lnTo>
                  <a:lnTo>
                    <a:pt x="4349501" y="564542"/>
                  </a:lnTo>
                  <a:lnTo>
                    <a:pt x="4392765" y="593216"/>
                  </a:lnTo>
                  <a:lnTo>
                    <a:pt x="4467777" y="630648"/>
                  </a:lnTo>
                  <a:lnTo>
                    <a:pt x="4467777" y="743857"/>
                  </a:lnTo>
                  <a:lnTo>
                    <a:pt x="4466862" y="743857"/>
                  </a:lnTo>
                  <a:lnTo>
                    <a:pt x="2736102" y="1741742"/>
                  </a:lnTo>
                  <a:lnTo>
                    <a:pt x="2736102" y="1767306"/>
                  </a:lnTo>
                  <a:lnTo>
                    <a:pt x="2692192" y="1767306"/>
                  </a:lnTo>
                  <a:lnTo>
                    <a:pt x="2672067" y="1779174"/>
                  </a:lnTo>
                  <a:close/>
                </a:path>
                <a:path w="4467860" h="1791970">
                  <a:moveTo>
                    <a:pt x="2736102" y="1791956"/>
                  </a:moveTo>
                  <a:lnTo>
                    <a:pt x="2692192" y="1767306"/>
                  </a:lnTo>
                  <a:lnTo>
                    <a:pt x="2736102" y="1767306"/>
                  </a:lnTo>
                  <a:lnTo>
                    <a:pt x="2736102" y="1791956"/>
                  </a:lnTo>
                  <a:close/>
                </a:path>
              </a:pathLst>
            </a:custGeom>
            <a:solidFill>
              <a:srgbClr val="EFEFEF"/>
            </a:solidFill>
          </p:spPr>
          <p:txBody>
            <a:bodyPr wrap="square" lIns="0" tIns="0" rIns="0" bIns="0" rtlCol="0"/>
            <a:lstStyle/>
            <a:p>
              <a:endParaRPr/>
            </a:p>
          </p:txBody>
        </p:sp>
        <p:pic>
          <p:nvPicPr>
            <p:cNvPr id="14" name="object 14"/>
            <p:cNvPicPr/>
            <p:nvPr/>
          </p:nvPicPr>
          <p:blipFill>
            <a:blip r:embed="rId3" cstate="print"/>
            <a:stretch>
              <a:fillRect/>
            </a:stretch>
          </p:blipFill>
          <p:spPr>
            <a:xfrm>
              <a:off x="4193" y="0"/>
              <a:ext cx="4592187" cy="1866900"/>
            </a:xfrm>
            <a:prstGeom prst="rect">
              <a:avLst/>
            </a:prstGeom>
          </p:spPr>
        </p:pic>
      </p:grpSp>
      <p:pic>
        <p:nvPicPr>
          <p:cNvPr id="15" name="object 15"/>
          <p:cNvPicPr/>
          <p:nvPr/>
        </p:nvPicPr>
        <p:blipFill>
          <a:blip r:embed="rId4" cstate="print"/>
          <a:stretch>
            <a:fillRect/>
          </a:stretch>
        </p:blipFill>
        <p:spPr>
          <a:xfrm>
            <a:off x="10552359" y="390596"/>
            <a:ext cx="2075700" cy="1270000"/>
          </a:xfrm>
          <a:prstGeom prst="rect">
            <a:avLst/>
          </a:prstGeom>
        </p:spPr>
      </p:pic>
      <p:grpSp>
        <p:nvGrpSpPr>
          <p:cNvPr id="16" name="object 16"/>
          <p:cNvGrpSpPr/>
          <p:nvPr/>
        </p:nvGrpSpPr>
        <p:grpSpPr>
          <a:xfrm>
            <a:off x="13139680" y="0"/>
            <a:ext cx="3836035" cy="1666875"/>
            <a:chOff x="13139680" y="0"/>
            <a:chExt cx="3836035" cy="1666875"/>
          </a:xfrm>
        </p:grpSpPr>
        <p:sp>
          <p:nvSpPr>
            <p:cNvPr id="17" name="object 17"/>
            <p:cNvSpPr/>
            <p:nvPr/>
          </p:nvSpPr>
          <p:spPr>
            <a:xfrm>
              <a:off x="13153664" y="0"/>
              <a:ext cx="3808729" cy="1651635"/>
            </a:xfrm>
            <a:custGeom>
              <a:avLst/>
              <a:gdLst/>
              <a:ahLst/>
              <a:cxnLst/>
              <a:rect l="l" t="t" r="r" b="b"/>
              <a:pathLst>
                <a:path w="3808730" h="1651635">
                  <a:moveTo>
                    <a:pt x="1904305" y="1651176"/>
                  </a:moveTo>
                  <a:lnTo>
                    <a:pt x="0" y="551538"/>
                  </a:lnTo>
                  <a:lnTo>
                    <a:pt x="0" y="0"/>
                  </a:lnTo>
                  <a:lnTo>
                    <a:pt x="3808610" y="0"/>
                  </a:lnTo>
                  <a:lnTo>
                    <a:pt x="3808610" y="551538"/>
                  </a:lnTo>
                  <a:lnTo>
                    <a:pt x="1904305" y="1651176"/>
                  </a:lnTo>
                  <a:close/>
                </a:path>
              </a:pathLst>
            </a:custGeom>
            <a:solidFill>
              <a:srgbClr val="FEFEFE"/>
            </a:solidFill>
          </p:spPr>
          <p:txBody>
            <a:bodyPr wrap="square" lIns="0" tIns="0" rIns="0" bIns="0" rtlCol="0"/>
            <a:lstStyle/>
            <a:p>
              <a:endParaRPr/>
            </a:p>
          </p:txBody>
        </p:sp>
        <p:sp>
          <p:nvSpPr>
            <p:cNvPr id="18" name="object 18"/>
            <p:cNvSpPr/>
            <p:nvPr/>
          </p:nvSpPr>
          <p:spPr>
            <a:xfrm>
              <a:off x="13396328" y="11"/>
              <a:ext cx="1437005" cy="964565"/>
            </a:xfrm>
            <a:custGeom>
              <a:avLst/>
              <a:gdLst/>
              <a:ahLst/>
              <a:cxnLst/>
              <a:rect l="l" t="t" r="r" b="b"/>
              <a:pathLst>
                <a:path w="1437005" h="964565">
                  <a:moveTo>
                    <a:pt x="698868" y="0"/>
                  </a:moveTo>
                  <a:lnTo>
                    <a:pt x="692848" y="0"/>
                  </a:lnTo>
                  <a:lnTo>
                    <a:pt x="0" y="692175"/>
                  </a:lnTo>
                  <a:lnTo>
                    <a:pt x="4102" y="694639"/>
                  </a:lnTo>
                  <a:lnTo>
                    <a:pt x="698868" y="0"/>
                  </a:lnTo>
                  <a:close/>
                </a:path>
                <a:path w="1437005" h="964565">
                  <a:moveTo>
                    <a:pt x="862558" y="0"/>
                  </a:moveTo>
                  <a:lnTo>
                    <a:pt x="856805" y="0"/>
                  </a:lnTo>
                  <a:lnTo>
                    <a:pt x="104470" y="752221"/>
                  </a:lnTo>
                  <a:lnTo>
                    <a:pt x="107759" y="754684"/>
                  </a:lnTo>
                  <a:lnTo>
                    <a:pt x="862558" y="0"/>
                  </a:lnTo>
                  <a:close/>
                </a:path>
                <a:path w="1437005" h="964565">
                  <a:moveTo>
                    <a:pt x="944816" y="0"/>
                  </a:moveTo>
                  <a:lnTo>
                    <a:pt x="939063" y="0"/>
                  </a:lnTo>
                  <a:lnTo>
                    <a:pt x="156286" y="782650"/>
                  </a:lnTo>
                  <a:lnTo>
                    <a:pt x="160401" y="784288"/>
                  </a:lnTo>
                  <a:lnTo>
                    <a:pt x="944816" y="0"/>
                  </a:lnTo>
                  <a:close/>
                </a:path>
                <a:path w="1437005" h="964565">
                  <a:moveTo>
                    <a:pt x="1026934" y="0"/>
                  </a:moveTo>
                  <a:lnTo>
                    <a:pt x="1021003" y="0"/>
                  </a:lnTo>
                  <a:lnTo>
                    <a:pt x="208114" y="812253"/>
                  </a:lnTo>
                  <a:lnTo>
                    <a:pt x="212229" y="814717"/>
                  </a:lnTo>
                  <a:lnTo>
                    <a:pt x="1026934" y="0"/>
                  </a:lnTo>
                  <a:close/>
                </a:path>
                <a:path w="1437005" h="964565">
                  <a:moveTo>
                    <a:pt x="1108519" y="0"/>
                  </a:moveTo>
                  <a:lnTo>
                    <a:pt x="1103083" y="0"/>
                  </a:lnTo>
                  <a:lnTo>
                    <a:pt x="260756" y="842683"/>
                  </a:lnTo>
                  <a:lnTo>
                    <a:pt x="264045" y="844334"/>
                  </a:lnTo>
                  <a:lnTo>
                    <a:pt x="1108519" y="0"/>
                  </a:lnTo>
                  <a:close/>
                </a:path>
                <a:path w="1437005" h="964565">
                  <a:moveTo>
                    <a:pt x="1190777" y="0"/>
                  </a:moveTo>
                  <a:lnTo>
                    <a:pt x="1185011" y="0"/>
                  </a:lnTo>
                  <a:lnTo>
                    <a:pt x="312585" y="872299"/>
                  </a:lnTo>
                  <a:lnTo>
                    <a:pt x="315874" y="874763"/>
                  </a:lnTo>
                  <a:lnTo>
                    <a:pt x="1190777" y="0"/>
                  </a:lnTo>
                  <a:close/>
                </a:path>
                <a:path w="1437005" h="964565">
                  <a:moveTo>
                    <a:pt x="1273035" y="0"/>
                  </a:moveTo>
                  <a:lnTo>
                    <a:pt x="1266875" y="0"/>
                  </a:lnTo>
                  <a:lnTo>
                    <a:pt x="364401" y="902728"/>
                  </a:lnTo>
                  <a:lnTo>
                    <a:pt x="368515" y="904367"/>
                  </a:lnTo>
                  <a:lnTo>
                    <a:pt x="1273035" y="0"/>
                  </a:lnTo>
                  <a:close/>
                </a:path>
                <a:path w="1437005" h="964565">
                  <a:moveTo>
                    <a:pt x="1354543" y="0"/>
                  </a:moveTo>
                  <a:lnTo>
                    <a:pt x="1349057" y="0"/>
                  </a:lnTo>
                  <a:lnTo>
                    <a:pt x="416229" y="932332"/>
                  </a:lnTo>
                  <a:lnTo>
                    <a:pt x="420344" y="934796"/>
                  </a:lnTo>
                  <a:lnTo>
                    <a:pt x="1280769" y="74498"/>
                  </a:lnTo>
                  <a:lnTo>
                    <a:pt x="1354543" y="0"/>
                  </a:lnTo>
                  <a:close/>
                </a:path>
                <a:path w="1437005" h="964565">
                  <a:moveTo>
                    <a:pt x="1436941" y="0"/>
                  </a:moveTo>
                  <a:lnTo>
                    <a:pt x="1430972" y="0"/>
                  </a:lnTo>
                  <a:lnTo>
                    <a:pt x="538797" y="892035"/>
                  </a:lnTo>
                  <a:lnTo>
                    <a:pt x="468871" y="962761"/>
                  </a:lnTo>
                  <a:lnTo>
                    <a:pt x="472160" y="964412"/>
                  </a:lnTo>
                  <a:lnTo>
                    <a:pt x="1436941" y="0"/>
                  </a:lnTo>
                  <a:close/>
                </a:path>
              </a:pathLst>
            </a:custGeom>
            <a:solidFill>
              <a:srgbClr val="2A4A81"/>
            </a:solidFill>
          </p:spPr>
          <p:txBody>
            <a:bodyPr wrap="square" lIns="0" tIns="0" rIns="0" bIns="0" rtlCol="0"/>
            <a:lstStyle/>
            <a:p>
              <a:endParaRPr/>
            </a:p>
          </p:txBody>
        </p:sp>
        <p:pic>
          <p:nvPicPr>
            <p:cNvPr id="19" name="object 19"/>
            <p:cNvPicPr/>
            <p:nvPr/>
          </p:nvPicPr>
          <p:blipFill>
            <a:blip r:embed="rId5" cstate="print"/>
            <a:stretch>
              <a:fillRect/>
            </a:stretch>
          </p:blipFill>
          <p:spPr>
            <a:xfrm>
              <a:off x="13153664" y="0"/>
              <a:ext cx="202719" cy="202812"/>
            </a:xfrm>
            <a:prstGeom prst="rect">
              <a:avLst/>
            </a:prstGeom>
          </p:spPr>
        </p:pic>
        <p:sp>
          <p:nvSpPr>
            <p:cNvPr id="20" name="object 20"/>
            <p:cNvSpPr/>
            <p:nvPr/>
          </p:nvSpPr>
          <p:spPr>
            <a:xfrm>
              <a:off x="13153657" y="11"/>
              <a:ext cx="1904364" cy="1506220"/>
            </a:xfrm>
            <a:custGeom>
              <a:avLst/>
              <a:gdLst/>
              <a:ahLst/>
              <a:cxnLst/>
              <a:rect l="l" t="t" r="r" b="b"/>
              <a:pathLst>
                <a:path w="1904365" h="1506220">
                  <a:moveTo>
                    <a:pt x="284276" y="0"/>
                  </a:moveTo>
                  <a:lnTo>
                    <a:pt x="278523" y="0"/>
                  </a:lnTo>
                  <a:lnTo>
                    <a:pt x="42773" y="235699"/>
                  </a:lnTo>
                  <a:lnTo>
                    <a:pt x="0" y="279298"/>
                  </a:lnTo>
                  <a:lnTo>
                    <a:pt x="0" y="285051"/>
                  </a:lnTo>
                  <a:lnTo>
                    <a:pt x="284276" y="0"/>
                  </a:lnTo>
                  <a:close/>
                </a:path>
                <a:path w="1904365" h="1506220">
                  <a:moveTo>
                    <a:pt x="366547" y="0"/>
                  </a:moveTo>
                  <a:lnTo>
                    <a:pt x="360781" y="0"/>
                  </a:lnTo>
                  <a:lnTo>
                    <a:pt x="0" y="361543"/>
                  </a:lnTo>
                  <a:lnTo>
                    <a:pt x="0" y="367296"/>
                  </a:lnTo>
                  <a:lnTo>
                    <a:pt x="366547" y="0"/>
                  </a:lnTo>
                  <a:close/>
                </a:path>
                <a:path w="1904365" h="1506220">
                  <a:moveTo>
                    <a:pt x="448805" y="0"/>
                  </a:moveTo>
                  <a:lnTo>
                    <a:pt x="443039" y="0"/>
                  </a:lnTo>
                  <a:lnTo>
                    <a:pt x="0" y="442963"/>
                  </a:lnTo>
                  <a:lnTo>
                    <a:pt x="0" y="448729"/>
                  </a:lnTo>
                  <a:lnTo>
                    <a:pt x="448805" y="0"/>
                  </a:lnTo>
                  <a:close/>
                </a:path>
                <a:path w="1904365" h="1506220">
                  <a:moveTo>
                    <a:pt x="531063" y="0"/>
                  </a:moveTo>
                  <a:lnTo>
                    <a:pt x="524903" y="0"/>
                  </a:lnTo>
                  <a:lnTo>
                    <a:pt x="0" y="525208"/>
                  </a:lnTo>
                  <a:lnTo>
                    <a:pt x="0" y="530974"/>
                  </a:lnTo>
                  <a:lnTo>
                    <a:pt x="531063" y="0"/>
                  </a:lnTo>
                  <a:close/>
                </a:path>
                <a:path w="1904365" h="1506220">
                  <a:moveTo>
                    <a:pt x="612571" y="0"/>
                  </a:moveTo>
                  <a:lnTo>
                    <a:pt x="606742" y="0"/>
                  </a:lnTo>
                  <a:lnTo>
                    <a:pt x="34544" y="572096"/>
                  </a:lnTo>
                  <a:lnTo>
                    <a:pt x="38658" y="574560"/>
                  </a:lnTo>
                  <a:lnTo>
                    <a:pt x="538797" y="74498"/>
                  </a:lnTo>
                  <a:lnTo>
                    <a:pt x="612571" y="0"/>
                  </a:lnTo>
                  <a:close/>
                </a:path>
                <a:path w="1904365" h="1506220">
                  <a:moveTo>
                    <a:pt x="694753" y="0"/>
                  </a:moveTo>
                  <a:lnTo>
                    <a:pt x="689000" y="0"/>
                  </a:lnTo>
                  <a:lnTo>
                    <a:pt x="87198" y="602526"/>
                  </a:lnTo>
                  <a:lnTo>
                    <a:pt x="90487" y="604164"/>
                  </a:lnTo>
                  <a:lnTo>
                    <a:pt x="694753" y="0"/>
                  </a:lnTo>
                  <a:close/>
                </a:path>
                <a:path w="1904365" h="1506220">
                  <a:moveTo>
                    <a:pt x="777011" y="0"/>
                  </a:moveTo>
                  <a:lnTo>
                    <a:pt x="771258" y="0"/>
                  </a:lnTo>
                  <a:lnTo>
                    <a:pt x="139014" y="632129"/>
                  </a:lnTo>
                  <a:lnTo>
                    <a:pt x="142316" y="634606"/>
                  </a:lnTo>
                  <a:lnTo>
                    <a:pt x="777011" y="0"/>
                  </a:lnTo>
                  <a:close/>
                </a:path>
                <a:path w="1904365" h="1506220">
                  <a:moveTo>
                    <a:pt x="1843925" y="0"/>
                  </a:moveTo>
                  <a:lnTo>
                    <a:pt x="1838159" y="0"/>
                  </a:lnTo>
                  <a:lnTo>
                    <a:pt x="815187" y="1022807"/>
                  </a:lnTo>
                  <a:lnTo>
                    <a:pt x="819302" y="1024445"/>
                  </a:lnTo>
                  <a:lnTo>
                    <a:pt x="1843925" y="0"/>
                  </a:lnTo>
                  <a:close/>
                </a:path>
                <a:path w="1904365" h="1506220">
                  <a:moveTo>
                    <a:pt x="1904301" y="1246517"/>
                  </a:moveTo>
                  <a:lnTo>
                    <a:pt x="1647659" y="1503121"/>
                  </a:lnTo>
                  <a:lnTo>
                    <a:pt x="1651774" y="1505597"/>
                  </a:lnTo>
                  <a:lnTo>
                    <a:pt x="1904301" y="1253096"/>
                  </a:lnTo>
                  <a:lnTo>
                    <a:pt x="1904301" y="1246517"/>
                  </a:lnTo>
                  <a:close/>
                </a:path>
                <a:path w="1904365" h="1506220">
                  <a:moveTo>
                    <a:pt x="1904301" y="1165098"/>
                  </a:moveTo>
                  <a:lnTo>
                    <a:pt x="1848370" y="1220203"/>
                  </a:lnTo>
                  <a:lnTo>
                    <a:pt x="1766112" y="1302448"/>
                  </a:lnTo>
                  <a:lnTo>
                    <a:pt x="1595831" y="1473517"/>
                  </a:lnTo>
                  <a:lnTo>
                    <a:pt x="1599120" y="1475168"/>
                  </a:lnTo>
                  <a:lnTo>
                    <a:pt x="1904301" y="1170851"/>
                  </a:lnTo>
                  <a:lnTo>
                    <a:pt x="1904301" y="1165098"/>
                  </a:lnTo>
                  <a:close/>
                </a:path>
                <a:path w="1904365" h="1506220">
                  <a:moveTo>
                    <a:pt x="1904301" y="1082840"/>
                  </a:moveTo>
                  <a:lnTo>
                    <a:pt x="1766112" y="1220203"/>
                  </a:lnTo>
                  <a:lnTo>
                    <a:pt x="1544015" y="1443088"/>
                  </a:lnTo>
                  <a:lnTo>
                    <a:pt x="1547304" y="1445552"/>
                  </a:lnTo>
                  <a:lnTo>
                    <a:pt x="1604886" y="1387157"/>
                  </a:lnTo>
                  <a:lnTo>
                    <a:pt x="1904301" y="1088605"/>
                  </a:lnTo>
                  <a:lnTo>
                    <a:pt x="1904301" y="1082840"/>
                  </a:lnTo>
                  <a:close/>
                </a:path>
                <a:path w="1904365" h="1506220">
                  <a:moveTo>
                    <a:pt x="1904301" y="1000594"/>
                  </a:moveTo>
                  <a:lnTo>
                    <a:pt x="1684667" y="1220203"/>
                  </a:lnTo>
                  <a:lnTo>
                    <a:pt x="1491361" y="1413471"/>
                  </a:lnTo>
                  <a:lnTo>
                    <a:pt x="1495475" y="1415122"/>
                  </a:lnTo>
                  <a:lnTo>
                    <a:pt x="1904301" y="1006360"/>
                  </a:lnTo>
                  <a:lnTo>
                    <a:pt x="1904301" y="1000594"/>
                  </a:lnTo>
                  <a:close/>
                </a:path>
                <a:path w="1904365" h="1506220">
                  <a:moveTo>
                    <a:pt x="1904301" y="918349"/>
                  </a:moveTo>
                  <a:lnTo>
                    <a:pt x="1602409" y="1220203"/>
                  </a:lnTo>
                  <a:lnTo>
                    <a:pt x="1439545" y="1383042"/>
                  </a:lnTo>
                  <a:lnTo>
                    <a:pt x="1443659" y="1385519"/>
                  </a:lnTo>
                  <a:lnTo>
                    <a:pt x="1769402" y="1058989"/>
                  </a:lnTo>
                  <a:lnTo>
                    <a:pt x="1904301" y="924115"/>
                  </a:lnTo>
                  <a:lnTo>
                    <a:pt x="1904301" y="918349"/>
                  </a:lnTo>
                  <a:close/>
                </a:path>
                <a:path w="1904365" h="1506220">
                  <a:moveTo>
                    <a:pt x="1904301" y="16103"/>
                  </a:moveTo>
                  <a:lnTo>
                    <a:pt x="1684667" y="235699"/>
                  </a:lnTo>
                  <a:lnTo>
                    <a:pt x="867016" y="1052410"/>
                  </a:lnTo>
                  <a:lnTo>
                    <a:pt x="871131" y="1054887"/>
                  </a:lnTo>
                  <a:lnTo>
                    <a:pt x="1604886" y="320421"/>
                  </a:lnTo>
                  <a:lnTo>
                    <a:pt x="1851660" y="74498"/>
                  </a:lnTo>
                  <a:lnTo>
                    <a:pt x="1904301" y="21869"/>
                  </a:lnTo>
                  <a:lnTo>
                    <a:pt x="1904301" y="16103"/>
                  </a:lnTo>
                  <a:close/>
                </a:path>
              </a:pathLst>
            </a:custGeom>
            <a:solidFill>
              <a:srgbClr val="2A4A81"/>
            </a:solidFill>
          </p:spPr>
          <p:txBody>
            <a:bodyPr wrap="square" lIns="0" tIns="0" rIns="0" bIns="0" rtlCol="0"/>
            <a:lstStyle/>
            <a:p>
              <a:endParaRPr/>
            </a:p>
          </p:txBody>
        </p:sp>
        <p:pic>
          <p:nvPicPr>
            <p:cNvPr id="21" name="object 21"/>
            <p:cNvPicPr/>
            <p:nvPr/>
          </p:nvPicPr>
          <p:blipFill>
            <a:blip r:embed="rId6" cstate="print"/>
            <a:stretch>
              <a:fillRect/>
            </a:stretch>
          </p:blipFill>
          <p:spPr>
            <a:xfrm>
              <a:off x="14853143" y="1328769"/>
              <a:ext cx="204825" cy="296910"/>
            </a:xfrm>
            <a:prstGeom prst="rect">
              <a:avLst/>
            </a:prstGeom>
          </p:spPr>
        </p:pic>
        <p:sp>
          <p:nvSpPr>
            <p:cNvPr id="22" name="object 22"/>
            <p:cNvSpPr/>
            <p:nvPr/>
          </p:nvSpPr>
          <p:spPr>
            <a:xfrm>
              <a:off x="13344500" y="11"/>
              <a:ext cx="1713864" cy="1355090"/>
            </a:xfrm>
            <a:custGeom>
              <a:avLst/>
              <a:gdLst/>
              <a:ahLst/>
              <a:cxnLst/>
              <a:rect l="l" t="t" r="r" b="b"/>
              <a:pathLst>
                <a:path w="1713865" h="1355090">
                  <a:moveTo>
                    <a:pt x="668426" y="0"/>
                  </a:moveTo>
                  <a:lnTo>
                    <a:pt x="662673" y="0"/>
                  </a:lnTo>
                  <a:lnTo>
                    <a:pt x="0" y="662571"/>
                  </a:lnTo>
                  <a:lnTo>
                    <a:pt x="4114" y="664210"/>
                  </a:lnTo>
                  <a:lnTo>
                    <a:pt x="668426" y="0"/>
                  </a:lnTo>
                  <a:close/>
                </a:path>
                <a:path w="1713865" h="1355090">
                  <a:moveTo>
                    <a:pt x="832129" y="0"/>
                  </a:moveTo>
                  <a:lnTo>
                    <a:pt x="826643" y="0"/>
                  </a:lnTo>
                  <a:lnTo>
                    <a:pt x="104470" y="722604"/>
                  </a:lnTo>
                  <a:lnTo>
                    <a:pt x="107759" y="724255"/>
                  </a:lnTo>
                  <a:lnTo>
                    <a:pt x="832129" y="0"/>
                  </a:lnTo>
                  <a:close/>
                </a:path>
                <a:path w="1713865" h="1355090">
                  <a:moveTo>
                    <a:pt x="1571104" y="0"/>
                  </a:moveTo>
                  <a:lnTo>
                    <a:pt x="1565059" y="0"/>
                  </a:lnTo>
                  <a:lnTo>
                    <a:pt x="572528" y="992378"/>
                  </a:lnTo>
                  <a:lnTo>
                    <a:pt x="575818" y="994841"/>
                  </a:lnTo>
                  <a:lnTo>
                    <a:pt x="1571104" y="0"/>
                  </a:lnTo>
                  <a:close/>
                </a:path>
                <a:path w="1713865" h="1355090">
                  <a:moveTo>
                    <a:pt x="1713458" y="836930"/>
                  </a:moveTo>
                  <a:lnTo>
                    <a:pt x="1575269" y="974280"/>
                  </a:lnTo>
                  <a:lnTo>
                    <a:pt x="1329309" y="1220203"/>
                  </a:lnTo>
                  <a:lnTo>
                    <a:pt x="1196873" y="1353439"/>
                  </a:lnTo>
                  <a:lnTo>
                    <a:pt x="1200162" y="1355077"/>
                  </a:lnTo>
                  <a:lnTo>
                    <a:pt x="1496301" y="1058989"/>
                  </a:lnTo>
                  <a:lnTo>
                    <a:pt x="1713458" y="842683"/>
                  </a:lnTo>
                  <a:lnTo>
                    <a:pt x="1713458" y="836930"/>
                  </a:lnTo>
                  <a:close/>
                </a:path>
                <a:path w="1713865" h="1355090">
                  <a:moveTo>
                    <a:pt x="1713458" y="754684"/>
                  </a:moveTo>
                  <a:lnTo>
                    <a:pt x="1575269" y="892035"/>
                  </a:lnTo>
                  <a:lnTo>
                    <a:pt x="1247051" y="1220203"/>
                  </a:lnTo>
                  <a:lnTo>
                    <a:pt x="1145057" y="1323009"/>
                  </a:lnTo>
                  <a:lnTo>
                    <a:pt x="1148346" y="1325473"/>
                  </a:lnTo>
                  <a:lnTo>
                    <a:pt x="1414043" y="1058989"/>
                  </a:lnTo>
                  <a:lnTo>
                    <a:pt x="1713458" y="760437"/>
                  </a:lnTo>
                  <a:lnTo>
                    <a:pt x="1713458" y="754684"/>
                  </a:lnTo>
                  <a:close/>
                </a:path>
                <a:path w="1713865" h="1355090">
                  <a:moveTo>
                    <a:pt x="1713458" y="672439"/>
                  </a:moveTo>
                  <a:lnTo>
                    <a:pt x="1575269" y="809790"/>
                  </a:lnTo>
                  <a:lnTo>
                    <a:pt x="1165618" y="1220203"/>
                  </a:lnTo>
                  <a:lnTo>
                    <a:pt x="1092403" y="1293393"/>
                  </a:lnTo>
                  <a:lnTo>
                    <a:pt x="1096518" y="1295044"/>
                  </a:lnTo>
                  <a:lnTo>
                    <a:pt x="1332598" y="1058989"/>
                  </a:lnTo>
                  <a:lnTo>
                    <a:pt x="1414043" y="976744"/>
                  </a:lnTo>
                  <a:lnTo>
                    <a:pt x="1713458" y="678192"/>
                  </a:lnTo>
                  <a:lnTo>
                    <a:pt x="1713458" y="672439"/>
                  </a:lnTo>
                  <a:close/>
                </a:path>
                <a:path w="1713865" h="1355090">
                  <a:moveTo>
                    <a:pt x="1713458" y="590194"/>
                  </a:moveTo>
                  <a:lnTo>
                    <a:pt x="1083360" y="1220203"/>
                  </a:lnTo>
                  <a:lnTo>
                    <a:pt x="1040587" y="1262964"/>
                  </a:lnTo>
                  <a:lnTo>
                    <a:pt x="1044689" y="1265428"/>
                  </a:lnTo>
                  <a:lnTo>
                    <a:pt x="1250340" y="1058989"/>
                  </a:lnTo>
                  <a:lnTo>
                    <a:pt x="1713458" y="595947"/>
                  </a:lnTo>
                  <a:lnTo>
                    <a:pt x="1713458" y="590194"/>
                  </a:lnTo>
                  <a:close/>
                </a:path>
                <a:path w="1713865" h="1355090">
                  <a:moveTo>
                    <a:pt x="1713458" y="508762"/>
                  </a:moveTo>
                  <a:lnTo>
                    <a:pt x="1575269" y="646112"/>
                  </a:lnTo>
                  <a:lnTo>
                    <a:pt x="1001102" y="1220203"/>
                  </a:lnTo>
                  <a:lnTo>
                    <a:pt x="988758" y="1232535"/>
                  </a:lnTo>
                  <a:lnTo>
                    <a:pt x="992047" y="1234998"/>
                  </a:lnTo>
                  <a:lnTo>
                    <a:pt x="1414043" y="813079"/>
                  </a:lnTo>
                  <a:lnTo>
                    <a:pt x="1713458" y="514527"/>
                  </a:lnTo>
                  <a:lnTo>
                    <a:pt x="1713458" y="508762"/>
                  </a:lnTo>
                  <a:close/>
                </a:path>
                <a:path w="1713865" h="1355090">
                  <a:moveTo>
                    <a:pt x="1713458" y="426516"/>
                  </a:moveTo>
                  <a:lnTo>
                    <a:pt x="1575269" y="563867"/>
                  </a:lnTo>
                  <a:lnTo>
                    <a:pt x="936929" y="1202931"/>
                  </a:lnTo>
                  <a:lnTo>
                    <a:pt x="940219" y="1205395"/>
                  </a:lnTo>
                  <a:lnTo>
                    <a:pt x="1085824" y="1058989"/>
                  </a:lnTo>
                  <a:lnTo>
                    <a:pt x="1414043" y="730834"/>
                  </a:lnTo>
                  <a:lnTo>
                    <a:pt x="1713458" y="432269"/>
                  </a:lnTo>
                  <a:lnTo>
                    <a:pt x="1713458" y="426516"/>
                  </a:lnTo>
                  <a:close/>
                </a:path>
                <a:path w="1713865" h="1355090">
                  <a:moveTo>
                    <a:pt x="1713458" y="344271"/>
                  </a:moveTo>
                  <a:lnTo>
                    <a:pt x="1575269" y="481622"/>
                  </a:lnTo>
                  <a:lnTo>
                    <a:pt x="884288" y="1172489"/>
                  </a:lnTo>
                  <a:lnTo>
                    <a:pt x="888403" y="1174965"/>
                  </a:lnTo>
                  <a:lnTo>
                    <a:pt x="1004392" y="1058989"/>
                  </a:lnTo>
                  <a:lnTo>
                    <a:pt x="1414043" y="648589"/>
                  </a:lnTo>
                  <a:lnTo>
                    <a:pt x="1713458" y="350024"/>
                  </a:lnTo>
                  <a:lnTo>
                    <a:pt x="1713458" y="344271"/>
                  </a:lnTo>
                  <a:close/>
                </a:path>
                <a:path w="1713865" h="1355090">
                  <a:moveTo>
                    <a:pt x="1713458" y="262026"/>
                  </a:moveTo>
                  <a:lnTo>
                    <a:pt x="832459" y="1142885"/>
                  </a:lnTo>
                  <a:lnTo>
                    <a:pt x="836574" y="1145349"/>
                  </a:lnTo>
                  <a:lnTo>
                    <a:pt x="922134" y="1058989"/>
                  </a:lnTo>
                  <a:lnTo>
                    <a:pt x="1713458" y="267779"/>
                  </a:lnTo>
                  <a:lnTo>
                    <a:pt x="1713458" y="262026"/>
                  </a:lnTo>
                  <a:close/>
                </a:path>
                <a:path w="1713865" h="1355090">
                  <a:moveTo>
                    <a:pt x="1713458" y="180606"/>
                  </a:moveTo>
                  <a:lnTo>
                    <a:pt x="1657527" y="235699"/>
                  </a:lnTo>
                  <a:lnTo>
                    <a:pt x="780643" y="1112456"/>
                  </a:lnTo>
                  <a:lnTo>
                    <a:pt x="783932" y="1114920"/>
                  </a:lnTo>
                  <a:lnTo>
                    <a:pt x="1414043" y="484911"/>
                  </a:lnTo>
                  <a:lnTo>
                    <a:pt x="1713458" y="186359"/>
                  </a:lnTo>
                  <a:lnTo>
                    <a:pt x="1713458" y="180606"/>
                  </a:lnTo>
                  <a:close/>
                </a:path>
                <a:path w="1713865" h="1355090">
                  <a:moveTo>
                    <a:pt x="1713458" y="98348"/>
                  </a:moveTo>
                  <a:lnTo>
                    <a:pt x="1575269" y="235699"/>
                  </a:lnTo>
                  <a:lnTo>
                    <a:pt x="728814" y="1082840"/>
                  </a:lnTo>
                  <a:lnTo>
                    <a:pt x="732104" y="1084491"/>
                  </a:lnTo>
                  <a:lnTo>
                    <a:pt x="1414043" y="402666"/>
                  </a:lnTo>
                  <a:lnTo>
                    <a:pt x="1713458" y="104114"/>
                  </a:lnTo>
                  <a:lnTo>
                    <a:pt x="1713458" y="98348"/>
                  </a:lnTo>
                  <a:close/>
                </a:path>
              </a:pathLst>
            </a:custGeom>
            <a:solidFill>
              <a:srgbClr val="2A4A81"/>
            </a:solidFill>
          </p:spPr>
          <p:txBody>
            <a:bodyPr wrap="square" lIns="0" tIns="0" rIns="0" bIns="0" rtlCol="0"/>
            <a:lstStyle/>
            <a:p>
              <a:endParaRPr/>
            </a:p>
          </p:txBody>
        </p:sp>
        <p:sp>
          <p:nvSpPr>
            <p:cNvPr id="23" name="object 23"/>
            <p:cNvSpPr/>
            <p:nvPr/>
          </p:nvSpPr>
          <p:spPr>
            <a:xfrm>
              <a:off x="14099879" y="0"/>
              <a:ext cx="255904" cy="102235"/>
            </a:xfrm>
            <a:custGeom>
              <a:avLst/>
              <a:gdLst/>
              <a:ahLst/>
              <a:cxnLst/>
              <a:rect l="l" t="t" r="r" b="b"/>
              <a:pathLst>
                <a:path w="255905" h="102235">
                  <a:moveTo>
                    <a:pt x="174980" y="101649"/>
                  </a:moveTo>
                  <a:lnTo>
                    <a:pt x="129122" y="0"/>
                  </a:lnTo>
                  <a:lnTo>
                    <a:pt x="255594" y="0"/>
                  </a:lnTo>
                  <a:lnTo>
                    <a:pt x="255594" y="15290"/>
                  </a:lnTo>
                  <a:lnTo>
                    <a:pt x="174980" y="101649"/>
                  </a:lnTo>
                  <a:close/>
                </a:path>
                <a:path w="255905" h="102235">
                  <a:moveTo>
                    <a:pt x="590" y="1308"/>
                  </a:moveTo>
                  <a:lnTo>
                    <a:pt x="0" y="0"/>
                  </a:lnTo>
                  <a:lnTo>
                    <a:pt x="1817" y="0"/>
                  </a:lnTo>
                  <a:lnTo>
                    <a:pt x="590" y="1308"/>
                  </a:lnTo>
                  <a:close/>
                </a:path>
              </a:pathLst>
            </a:custGeom>
            <a:solidFill>
              <a:srgbClr val="F6B4A6"/>
            </a:solidFill>
          </p:spPr>
          <p:txBody>
            <a:bodyPr wrap="square" lIns="0" tIns="0" rIns="0" bIns="0" rtlCol="0"/>
            <a:lstStyle/>
            <a:p>
              <a:endParaRPr/>
            </a:p>
          </p:txBody>
        </p:sp>
        <p:sp>
          <p:nvSpPr>
            <p:cNvPr id="24" name="object 24"/>
            <p:cNvSpPr/>
            <p:nvPr/>
          </p:nvSpPr>
          <p:spPr>
            <a:xfrm>
              <a:off x="13139680" y="0"/>
              <a:ext cx="3836035" cy="1666875"/>
            </a:xfrm>
            <a:custGeom>
              <a:avLst/>
              <a:gdLst/>
              <a:ahLst/>
              <a:cxnLst/>
              <a:rect l="l" t="t" r="r" b="b"/>
              <a:pathLst>
                <a:path w="3836034" h="1666875">
                  <a:moveTo>
                    <a:pt x="1918289" y="1666802"/>
                  </a:moveTo>
                  <a:lnTo>
                    <a:pt x="0" y="559763"/>
                  </a:lnTo>
                  <a:lnTo>
                    <a:pt x="0" y="0"/>
                  </a:lnTo>
                  <a:lnTo>
                    <a:pt x="27145" y="0"/>
                  </a:lnTo>
                  <a:lnTo>
                    <a:pt x="27145" y="544136"/>
                  </a:lnTo>
                  <a:lnTo>
                    <a:pt x="1904305" y="1627324"/>
                  </a:lnTo>
                  <a:lnTo>
                    <a:pt x="1986668" y="1627324"/>
                  </a:lnTo>
                  <a:lnTo>
                    <a:pt x="1918289" y="1666802"/>
                  </a:lnTo>
                  <a:close/>
                </a:path>
                <a:path w="3836034" h="1666875">
                  <a:moveTo>
                    <a:pt x="955854" y="25982"/>
                  </a:moveTo>
                  <a:lnTo>
                    <a:pt x="944132" y="0"/>
                  </a:lnTo>
                  <a:lnTo>
                    <a:pt x="980230" y="0"/>
                  </a:lnTo>
                  <a:lnTo>
                    <a:pt x="955854" y="25982"/>
                  </a:lnTo>
                  <a:close/>
                </a:path>
                <a:path w="3836034" h="1666875">
                  <a:moveTo>
                    <a:pt x="1130244" y="126323"/>
                  </a:moveTo>
                  <a:lnTo>
                    <a:pt x="1073255" y="0"/>
                  </a:lnTo>
                  <a:lnTo>
                    <a:pt x="1104566" y="0"/>
                  </a:lnTo>
                  <a:lnTo>
                    <a:pt x="1139292" y="76975"/>
                  </a:lnTo>
                  <a:lnTo>
                    <a:pt x="1176514" y="76975"/>
                  </a:lnTo>
                  <a:lnTo>
                    <a:pt x="1130244" y="126323"/>
                  </a:lnTo>
                  <a:close/>
                </a:path>
                <a:path w="3836034" h="1666875">
                  <a:moveTo>
                    <a:pt x="1176514" y="76975"/>
                  </a:moveTo>
                  <a:lnTo>
                    <a:pt x="1139292" y="76975"/>
                  </a:lnTo>
                  <a:lnTo>
                    <a:pt x="1201809" y="9533"/>
                  </a:lnTo>
                  <a:lnTo>
                    <a:pt x="1201809" y="0"/>
                  </a:lnTo>
                  <a:lnTo>
                    <a:pt x="1228955" y="0"/>
                  </a:lnTo>
                  <a:lnTo>
                    <a:pt x="1228955" y="21047"/>
                  </a:lnTo>
                  <a:lnTo>
                    <a:pt x="1176514" y="76975"/>
                  </a:lnTo>
                  <a:close/>
                </a:path>
                <a:path w="3836034" h="1666875">
                  <a:moveTo>
                    <a:pt x="1931450" y="1627324"/>
                  </a:moveTo>
                  <a:lnTo>
                    <a:pt x="1904305" y="1627324"/>
                  </a:lnTo>
                  <a:lnTo>
                    <a:pt x="1904305" y="0"/>
                  </a:lnTo>
                  <a:lnTo>
                    <a:pt x="1931450" y="0"/>
                  </a:lnTo>
                  <a:lnTo>
                    <a:pt x="1931450" y="1627324"/>
                  </a:lnTo>
                  <a:close/>
                </a:path>
                <a:path w="3836034" h="1666875">
                  <a:moveTo>
                    <a:pt x="1986668" y="1627324"/>
                  </a:moveTo>
                  <a:lnTo>
                    <a:pt x="1931450" y="1627324"/>
                  </a:lnTo>
                  <a:lnTo>
                    <a:pt x="3808610" y="544136"/>
                  </a:lnTo>
                  <a:lnTo>
                    <a:pt x="3808610" y="0"/>
                  </a:lnTo>
                  <a:lnTo>
                    <a:pt x="3835999" y="0"/>
                  </a:lnTo>
                  <a:lnTo>
                    <a:pt x="3835756" y="559763"/>
                  </a:lnTo>
                  <a:lnTo>
                    <a:pt x="1986668" y="1627324"/>
                  </a:lnTo>
                  <a:close/>
                </a:path>
                <a:path w="3836034" h="1666875">
                  <a:moveTo>
                    <a:pt x="3201535" y="730836"/>
                  </a:moveTo>
                  <a:lnTo>
                    <a:pt x="3201535" y="442972"/>
                  </a:lnTo>
                  <a:lnTo>
                    <a:pt x="3700027" y="155109"/>
                  </a:lnTo>
                  <a:lnTo>
                    <a:pt x="3700027" y="442972"/>
                  </a:lnTo>
                  <a:lnTo>
                    <a:pt x="3201535" y="730836"/>
                  </a:lnTo>
                  <a:close/>
                </a:path>
                <a:path w="3836034" h="1666875">
                  <a:moveTo>
                    <a:pt x="2121470" y="1181547"/>
                  </a:moveTo>
                  <a:lnTo>
                    <a:pt x="2263778" y="840224"/>
                  </a:lnTo>
                  <a:lnTo>
                    <a:pt x="2406087" y="1017054"/>
                  </a:lnTo>
                  <a:lnTo>
                    <a:pt x="2336989" y="1058177"/>
                  </a:lnTo>
                  <a:lnTo>
                    <a:pt x="2336989" y="1141246"/>
                  </a:lnTo>
                  <a:lnTo>
                    <a:pt x="2190568" y="1141246"/>
                  </a:lnTo>
                  <a:lnTo>
                    <a:pt x="2121470" y="1181547"/>
                  </a:lnTo>
                  <a:close/>
                </a:path>
                <a:path w="3836034" h="1666875">
                  <a:moveTo>
                    <a:pt x="2190568" y="1277776"/>
                  </a:moveTo>
                  <a:lnTo>
                    <a:pt x="2190568" y="1141246"/>
                  </a:lnTo>
                  <a:lnTo>
                    <a:pt x="2336989" y="1141246"/>
                  </a:lnTo>
                  <a:lnTo>
                    <a:pt x="2336989" y="1193884"/>
                  </a:lnTo>
                  <a:lnTo>
                    <a:pt x="2190568" y="1277776"/>
                  </a:lnTo>
                  <a:close/>
                </a:path>
              </a:pathLst>
            </a:custGeom>
            <a:solidFill>
              <a:srgbClr val="2A4A81"/>
            </a:solidFill>
          </p:spPr>
          <p:txBody>
            <a:bodyPr wrap="square" lIns="0" tIns="0" rIns="0" bIns="0" rtlCol="0"/>
            <a:lstStyle/>
            <a:p>
              <a:endParaRPr/>
            </a:p>
          </p:txBody>
        </p:sp>
      </p:grpSp>
      <p:grpSp>
        <p:nvGrpSpPr>
          <p:cNvPr id="25" name="object 25"/>
          <p:cNvGrpSpPr/>
          <p:nvPr/>
        </p:nvGrpSpPr>
        <p:grpSpPr>
          <a:xfrm>
            <a:off x="4999061" y="0"/>
            <a:ext cx="5344795" cy="1828800"/>
            <a:chOff x="4999061" y="0"/>
            <a:chExt cx="5344795" cy="1828800"/>
          </a:xfrm>
        </p:grpSpPr>
        <p:sp>
          <p:nvSpPr>
            <p:cNvPr id="26" name="object 26"/>
            <p:cNvSpPr/>
            <p:nvPr/>
          </p:nvSpPr>
          <p:spPr>
            <a:xfrm>
              <a:off x="5011391" y="0"/>
              <a:ext cx="5320030" cy="1821180"/>
            </a:xfrm>
            <a:custGeom>
              <a:avLst/>
              <a:gdLst/>
              <a:ahLst/>
              <a:cxnLst/>
              <a:rect l="l" t="t" r="r" b="b"/>
              <a:pathLst>
                <a:path w="5320030" h="1821180">
                  <a:moveTo>
                    <a:pt x="3119515" y="1820754"/>
                  </a:moveTo>
                  <a:lnTo>
                    <a:pt x="3060807" y="1814304"/>
                  </a:lnTo>
                  <a:lnTo>
                    <a:pt x="3013028" y="1796074"/>
                  </a:lnTo>
                  <a:lnTo>
                    <a:pt x="39232" y="77439"/>
                  </a:lnTo>
                  <a:lnTo>
                    <a:pt x="3135" y="38946"/>
                  </a:lnTo>
                  <a:lnTo>
                    <a:pt x="0" y="23591"/>
                  </a:lnTo>
                  <a:lnTo>
                    <a:pt x="0" y="0"/>
                  </a:lnTo>
                  <a:lnTo>
                    <a:pt x="112061" y="0"/>
                  </a:lnTo>
                  <a:lnTo>
                    <a:pt x="3020875" y="1680526"/>
                  </a:lnTo>
                  <a:lnTo>
                    <a:pt x="3041997" y="1690184"/>
                  </a:lnTo>
                  <a:lnTo>
                    <a:pt x="3066272" y="1697213"/>
                  </a:lnTo>
                  <a:lnTo>
                    <a:pt x="3093069" y="1701508"/>
                  </a:lnTo>
                  <a:lnTo>
                    <a:pt x="3121757" y="1702963"/>
                  </a:lnTo>
                  <a:lnTo>
                    <a:pt x="3404435" y="1702963"/>
                  </a:lnTo>
                  <a:lnTo>
                    <a:pt x="3260751" y="1785978"/>
                  </a:lnTo>
                  <a:lnTo>
                    <a:pt x="3229856" y="1800877"/>
                  </a:lnTo>
                  <a:lnTo>
                    <a:pt x="3195177" y="1811780"/>
                  </a:lnTo>
                  <a:lnTo>
                    <a:pt x="3157977" y="1818476"/>
                  </a:lnTo>
                  <a:lnTo>
                    <a:pt x="3119515" y="1820754"/>
                  </a:lnTo>
                  <a:close/>
                </a:path>
                <a:path w="5320030" h="1821180">
                  <a:moveTo>
                    <a:pt x="3404435" y="1702963"/>
                  </a:moveTo>
                  <a:lnTo>
                    <a:pt x="3121757" y="1702963"/>
                  </a:lnTo>
                  <a:lnTo>
                    <a:pt x="3158555" y="1700701"/>
                  </a:lnTo>
                  <a:lnTo>
                    <a:pt x="3194197" y="1694128"/>
                  </a:lnTo>
                  <a:lnTo>
                    <a:pt x="3257388" y="1669308"/>
                  </a:lnTo>
                  <a:lnTo>
                    <a:pt x="5122597" y="591234"/>
                  </a:lnTo>
                  <a:lnTo>
                    <a:pt x="5158466" y="563890"/>
                  </a:lnTo>
                  <a:lnTo>
                    <a:pt x="5174159" y="534021"/>
                  </a:lnTo>
                  <a:lnTo>
                    <a:pt x="5174159" y="636108"/>
                  </a:lnTo>
                  <a:lnTo>
                    <a:pt x="5171059" y="656406"/>
                  </a:lnTo>
                  <a:lnTo>
                    <a:pt x="5160288" y="676493"/>
                  </a:lnTo>
                  <a:lnTo>
                    <a:pt x="5142160" y="695740"/>
                  </a:lnTo>
                  <a:lnTo>
                    <a:pt x="5116992" y="713513"/>
                  </a:lnTo>
                  <a:lnTo>
                    <a:pt x="3404435" y="1702963"/>
                  </a:lnTo>
                  <a:close/>
                </a:path>
                <a:path w="5320030" h="1821180">
                  <a:moveTo>
                    <a:pt x="5201534" y="496792"/>
                  </a:moveTo>
                  <a:lnTo>
                    <a:pt x="5217472" y="483487"/>
                  </a:lnTo>
                  <a:lnTo>
                    <a:pt x="5230905" y="461804"/>
                  </a:lnTo>
                  <a:lnTo>
                    <a:pt x="5239505" y="433601"/>
                  </a:lnTo>
                  <a:lnTo>
                    <a:pt x="5242535" y="399402"/>
                  </a:lnTo>
                  <a:lnTo>
                    <a:pt x="5242535" y="0"/>
                  </a:lnTo>
                  <a:lnTo>
                    <a:pt x="5319878" y="0"/>
                  </a:lnTo>
                  <a:lnTo>
                    <a:pt x="5319878" y="361260"/>
                  </a:lnTo>
                  <a:lnTo>
                    <a:pt x="5317181" y="394179"/>
                  </a:lnTo>
                  <a:lnTo>
                    <a:pt x="5309229" y="421839"/>
                  </a:lnTo>
                  <a:lnTo>
                    <a:pt x="5296234" y="443609"/>
                  </a:lnTo>
                  <a:lnTo>
                    <a:pt x="5278404" y="458859"/>
                  </a:lnTo>
                  <a:lnTo>
                    <a:pt x="5277283" y="458859"/>
                  </a:lnTo>
                  <a:lnTo>
                    <a:pt x="5211009" y="492233"/>
                  </a:lnTo>
                  <a:lnTo>
                    <a:pt x="5202410" y="496405"/>
                  </a:lnTo>
                  <a:lnTo>
                    <a:pt x="5201534" y="496792"/>
                  </a:lnTo>
                  <a:close/>
                </a:path>
                <a:path w="5320030" h="1821180">
                  <a:moveTo>
                    <a:pt x="5201061" y="497187"/>
                  </a:moveTo>
                  <a:lnTo>
                    <a:pt x="5201061" y="497001"/>
                  </a:lnTo>
                  <a:lnTo>
                    <a:pt x="5201534" y="496792"/>
                  </a:lnTo>
                  <a:lnTo>
                    <a:pt x="5201061" y="497187"/>
                  </a:lnTo>
                  <a:close/>
                </a:path>
                <a:path w="5320030" h="1821180">
                  <a:moveTo>
                    <a:pt x="5201061" y="498123"/>
                  </a:moveTo>
                  <a:lnTo>
                    <a:pt x="5199940" y="498123"/>
                  </a:lnTo>
                  <a:lnTo>
                    <a:pt x="5201061" y="497187"/>
                  </a:lnTo>
                  <a:lnTo>
                    <a:pt x="5201061" y="498123"/>
                  </a:lnTo>
                  <a:close/>
                </a:path>
              </a:pathLst>
            </a:custGeom>
            <a:solidFill>
              <a:srgbClr val="F0ABC1"/>
            </a:solidFill>
          </p:spPr>
          <p:txBody>
            <a:bodyPr wrap="square" lIns="0" tIns="0" rIns="0" bIns="0" rtlCol="0"/>
            <a:lstStyle/>
            <a:p>
              <a:endParaRPr/>
            </a:p>
          </p:txBody>
        </p:sp>
        <p:sp>
          <p:nvSpPr>
            <p:cNvPr id="27" name="object 27"/>
            <p:cNvSpPr/>
            <p:nvPr/>
          </p:nvSpPr>
          <p:spPr>
            <a:xfrm>
              <a:off x="5123431" y="0"/>
              <a:ext cx="5062220" cy="1704339"/>
            </a:xfrm>
            <a:custGeom>
              <a:avLst/>
              <a:gdLst/>
              <a:ahLst/>
              <a:cxnLst/>
              <a:rect l="l" t="t" r="r" b="b"/>
              <a:pathLst>
                <a:path w="5062220" h="1704339">
                  <a:moveTo>
                    <a:pt x="3010839" y="1704085"/>
                  </a:moveTo>
                  <a:lnTo>
                    <a:pt x="2955353" y="1698335"/>
                  </a:lnTo>
                  <a:lnTo>
                    <a:pt x="2909956" y="1681648"/>
                  </a:lnTo>
                  <a:lnTo>
                    <a:pt x="0" y="0"/>
                  </a:lnTo>
                  <a:lnTo>
                    <a:pt x="4192657" y="0"/>
                  </a:lnTo>
                  <a:lnTo>
                    <a:pt x="5029613" y="483539"/>
                  </a:lnTo>
                  <a:lnTo>
                    <a:pt x="5060035" y="515564"/>
                  </a:lnTo>
                  <a:lnTo>
                    <a:pt x="5062119" y="527290"/>
                  </a:lnTo>
                  <a:lnTo>
                    <a:pt x="5058634" y="543592"/>
                  </a:lnTo>
                  <a:lnTo>
                    <a:pt x="5032327" y="576195"/>
                  </a:lnTo>
                  <a:lnTo>
                    <a:pt x="3145349" y="1670430"/>
                  </a:lnTo>
                  <a:lnTo>
                    <a:pt x="3082297" y="1695250"/>
                  </a:lnTo>
                  <a:lnTo>
                    <a:pt x="3010839" y="1704085"/>
                  </a:lnTo>
                  <a:close/>
                </a:path>
              </a:pathLst>
            </a:custGeom>
            <a:solidFill>
              <a:srgbClr val="F6B4A6"/>
            </a:solidFill>
          </p:spPr>
          <p:txBody>
            <a:bodyPr wrap="square" lIns="0" tIns="0" rIns="0" bIns="0" rtlCol="0"/>
            <a:lstStyle/>
            <a:p>
              <a:endParaRPr/>
            </a:p>
          </p:txBody>
        </p:sp>
        <p:sp>
          <p:nvSpPr>
            <p:cNvPr id="28" name="object 28"/>
            <p:cNvSpPr/>
            <p:nvPr/>
          </p:nvSpPr>
          <p:spPr>
            <a:xfrm>
              <a:off x="6787894" y="0"/>
              <a:ext cx="3350895" cy="1193800"/>
            </a:xfrm>
            <a:custGeom>
              <a:avLst/>
              <a:gdLst/>
              <a:ahLst/>
              <a:cxnLst/>
              <a:rect l="l" t="t" r="r" b="b"/>
              <a:pathLst>
                <a:path w="3350895" h="1193800">
                  <a:moveTo>
                    <a:pt x="2064884" y="1193654"/>
                  </a:moveTo>
                  <a:lnTo>
                    <a:pt x="0" y="0"/>
                  </a:lnTo>
                  <a:lnTo>
                    <a:pt x="2057535" y="0"/>
                  </a:lnTo>
                  <a:lnTo>
                    <a:pt x="3093888" y="599087"/>
                  </a:lnTo>
                  <a:lnTo>
                    <a:pt x="2064884" y="1193654"/>
                  </a:lnTo>
                  <a:close/>
                </a:path>
                <a:path w="3350895" h="1193800">
                  <a:moveTo>
                    <a:pt x="3350578" y="328727"/>
                  </a:moveTo>
                  <a:lnTo>
                    <a:pt x="2781856" y="0"/>
                  </a:lnTo>
                  <a:lnTo>
                    <a:pt x="3350578" y="0"/>
                  </a:lnTo>
                  <a:lnTo>
                    <a:pt x="3350578" y="328727"/>
                  </a:lnTo>
                  <a:close/>
                </a:path>
              </a:pathLst>
            </a:custGeom>
            <a:solidFill>
              <a:srgbClr val="94DDDE"/>
            </a:solidFill>
          </p:spPr>
          <p:txBody>
            <a:bodyPr wrap="square" lIns="0" tIns="0" rIns="0" bIns="0" rtlCol="0"/>
            <a:lstStyle/>
            <a:p>
              <a:endParaRPr/>
            </a:p>
          </p:txBody>
        </p:sp>
        <p:sp>
          <p:nvSpPr>
            <p:cNvPr id="29" name="object 29"/>
            <p:cNvSpPr/>
            <p:nvPr/>
          </p:nvSpPr>
          <p:spPr>
            <a:xfrm>
              <a:off x="4999061" y="0"/>
              <a:ext cx="5344795" cy="1828800"/>
            </a:xfrm>
            <a:custGeom>
              <a:avLst/>
              <a:gdLst/>
              <a:ahLst/>
              <a:cxnLst/>
              <a:rect l="l" t="t" r="r" b="b"/>
              <a:pathLst>
                <a:path w="5344795" h="1828800">
                  <a:moveTo>
                    <a:pt x="3170710" y="1828800"/>
                  </a:moveTo>
                  <a:lnTo>
                    <a:pt x="3100442" y="1828800"/>
                  </a:lnTo>
                  <a:lnTo>
                    <a:pt x="3070615" y="1816100"/>
                  </a:lnTo>
                  <a:lnTo>
                    <a:pt x="3043100" y="1816100"/>
                  </a:lnTo>
                  <a:lnTo>
                    <a:pt x="44836" y="76200"/>
                  </a:lnTo>
                  <a:lnTo>
                    <a:pt x="11909" y="50800"/>
                  </a:lnTo>
                  <a:lnTo>
                    <a:pt x="0" y="12700"/>
                  </a:lnTo>
                  <a:lnTo>
                    <a:pt x="0" y="0"/>
                  </a:lnTo>
                  <a:lnTo>
                    <a:pt x="24660" y="0"/>
                  </a:lnTo>
                  <a:lnTo>
                    <a:pt x="24660" y="12700"/>
                  </a:lnTo>
                  <a:lnTo>
                    <a:pt x="27690" y="25400"/>
                  </a:lnTo>
                  <a:lnTo>
                    <a:pt x="35449" y="38100"/>
                  </a:lnTo>
                  <a:lnTo>
                    <a:pt x="45940" y="50800"/>
                  </a:lnTo>
                  <a:lnTo>
                    <a:pt x="57166" y="63500"/>
                  </a:lnTo>
                  <a:lnTo>
                    <a:pt x="3032084" y="1778000"/>
                  </a:lnTo>
                  <a:lnTo>
                    <a:pt x="3053048" y="1790700"/>
                  </a:lnTo>
                  <a:lnTo>
                    <a:pt x="3077061" y="1790700"/>
                  </a:lnTo>
                  <a:lnTo>
                    <a:pt x="3103805" y="1803400"/>
                  </a:lnTo>
                  <a:lnTo>
                    <a:pt x="3245496" y="1803400"/>
                  </a:lnTo>
                  <a:lnTo>
                    <a:pt x="3209049" y="1816100"/>
                  </a:lnTo>
                  <a:lnTo>
                    <a:pt x="3170710" y="1828800"/>
                  </a:lnTo>
                  <a:close/>
                </a:path>
                <a:path w="5344795" h="1828800">
                  <a:moveTo>
                    <a:pt x="3210030" y="1701800"/>
                  </a:moveTo>
                  <a:lnTo>
                    <a:pt x="3050404" y="1701800"/>
                  </a:lnTo>
                  <a:lnTo>
                    <a:pt x="3027600" y="1689100"/>
                  </a:lnTo>
                  <a:lnTo>
                    <a:pt x="101270" y="0"/>
                  </a:lnTo>
                  <a:lnTo>
                    <a:pt x="149385" y="0"/>
                  </a:lnTo>
                  <a:lnTo>
                    <a:pt x="3039930" y="1663700"/>
                  </a:lnTo>
                  <a:lnTo>
                    <a:pt x="3059389" y="1676400"/>
                  </a:lnTo>
                  <a:lnTo>
                    <a:pt x="3082105" y="1676400"/>
                  </a:lnTo>
                  <a:lnTo>
                    <a:pt x="3107553" y="1689100"/>
                  </a:lnTo>
                  <a:lnTo>
                    <a:pt x="3244918" y="1689100"/>
                  </a:lnTo>
                  <a:lnTo>
                    <a:pt x="3210030" y="1701800"/>
                  </a:lnTo>
                  <a:close/>
                </a:path>
                <a:path w="5344795" h="1828800">
                  <a:moveTo>
                    <a:pt x="2742887" y="546100"/>
                  </a:moveTo>
                  <a:lnTo>
                    <a:pt x="1831580" y="25400"/>
                  </a:lnTo>
                  <a:lnTo>
                    <a:pt x="1876325" y="0"/>
                  </a:lnTo>
                  <a:lnTo>
                    <a:pt x="2136573" y="0"/>
                  </a:lnTo>
                  <a:lnTo>
                    <a:pt x="2917750" y="444500"/>
                  </a:lnTo>
                  <a:lnTo>
                    <a:pt x="2742887" y="546100"/>
                  </a:lnTo>
                  <a:close/>
                </a:path>
                <a:path w="5344795" h="1828800">
                  <a:moveTo>
                    <a:pt x="2385314" y="76200"/>
                  </a:moveTo>
                  <a:lnTo>
                    <a:pt x="2230829" y="0"/>
                  </a:lnTo>
                  <a:lnTo>
                    <a:pt x="2538718" y="0"/>
                  </a:lnTo>
                  <a:lnTo>
                    <a:pt x="2385314" y="76200"/>
                  </a:lnTo>
                  <a:close/>
                </a:path>
                <a:path w="5344795" h="1828800">
                  <a:moveTo>
                    <a:pt x="2704776" y="25400"/>
                  </a:moveTo>
                  <a:lnTo>
                    <a:pt x="2648029" y="0"/>
                  </a:lnTo>
                  <a:lnTo>
                    <a:pt x="2761126" y="0"/>
                  </a:lnTo>
                  <a:lnTo>
                    <a:pt x="2704776" y="25400"/>
                  </a:lnTo>
                  <a:close/>
                </a:path>
                <a:path w="5344795" h="1828800">
                  <a:moveTo>
                    <a:pt x="2905420" y="139700"/>
                  </a:moveTo>
                  <a:lnTo>
                    <a:pt x="2745129" y="50800"/>
                  </a:lnTo>
                  <a:lnTo>
                    <a:pt x="2844182" y="0"/>
                  </a:lnTo>
                  <a:lnTo>
                    <a:pt x="2964839" y="0"/>
                  </a:lnTo>
                  <a:lnTo>
                    <a:pt x="3064590" y="50800"/>
                  </a:lnTo>
                  <a:lnTo>
                    <a:pt x="2905420" y="139700"/>
                  </a:lnTo>
                  <a:close/>
                </a:path>
                <a:path w="5344795" h="1828800">
                  <a:moveTo>
                    <a:pt x="3258509" y="101600"/>
                  </a:moveTo>
                  <a:lnTo>
                    <a:pt x="3098218" y="12700"/>
                  </a:lnTo>
                  <a:lnTo>
                    <a:pt x="3135156" y="0"/>
                  </a:lnTo>
                  <a:lnTo>
                    <a:pt x="3380481" y="0"/>
                  </a:lnTo>
                  <a:lnTo>
                    <a:pt x="3417680" y="12700"/>
                  </a:lnTo>
                  <a:lnTo>
                    <a:pt x="3258509" y="101600"/>
                  </a:lnTo>
                  <a:close/>
                </a:path>
                <a:path w="5344795" h="1828800">
                  <a:moveTo>
                    <a:pt x="4684628" y="723900"/>
                  </a:moveTo>
                  <a:lnTo>
                    <a:pt x="4638360" y="723900"/>
                  </a:lnTo>
                  <a:lnTo>
                    <a:pt x="4686559" y="685800"/>
                  </a:lnTo>
                  <a:lnTo>
                    <a:pt x="3477437" y="0"/>
                  </a:lnTo>
                  <a:lnTo>
                    <a:pt x="3741090" y="0"/>
                  </a:lnTo>
                  <a:lnTo>
                    <a:pt x="4818828" y="622300"/>
                  </a:lnTo>
                  <a:lnTo>
                    <a:pt x="4862830" y="622300"/>
                  </a:lnTo>
                  <a:lnTo>
                    <a:pt x="4684628" y="723900"/>
                  </a:lnTo>
                  <a:close/>
                </a:path>
                <a:path w="5344795" h="1828800">
                  <a:moveTo>
                    <a:pt x="4862830" y="622300"/>
                  </a:moveTo>
                  <a:lnTo>
                    <a:pt x="4818828" y="622300"/>
                  </a:lnTo>
                  <a:lnTo>
                    <a:pt x="4859181" y="596900"/>
                  </a:lnTo>
                  <a:lnTo>
                    <a:pt x="3822220" y="0"/>
                  </a:lnTo>
                  <a:lnTo>
                    <a:pt x="3872483" y="0"/>
                  </a:lnTo>
                  <a:lnTo>
                    <a:pt x="4907380" y="596900"/>
                  </a:lnTo>
                  <a:lnTo>
                    <a:pt x="4862830" y="622300"/>
                  </a:lnTo>
                  <a:close/>
                </a:path>
                <a:path w="5344795" h="1828800">
                  <a:moveTo>
                    <a:pt x="4431375" y="139700"/>
                  </a:moveTo>
                  <a:lnTo>
                    <a:pt x="4334906" y="139700"/>
                  </a:lnTo>
                  <a:lnTo>
                    <a:pt x="4294238" y="127000"/>
                  </a:lnTo>
                  <a:lnTo>
                    <a:pt x="4066988" y="0"/>
                  </a:lnTo>
                  <a:lnTo>
                    <a:pt x="4566686" y="0"/>
                  </a:lnTo>
                  <a:lnTo>
                    <a:pt x="4774614" y="114300"/>
                  </a:lnTo>
                  <a:lnTo>
                    <a:pt x="4475827" y="114300"/>
                  </a:lnTo>
                  <a:lnTo>
                    <a:pt x="4431375" y="139700"/>
                  </a:lnTo>
                  <a:close/>
                </a:path>
                <a:path w="5344795" h="1828800">
                  <a:moveTo>
                    <a:pt x="5254865" y="317500"/>
                  </a:moveTo>
                  <a:lnTo>
                    <a:pt x="5138288" y="317500"/>
                  </a:lnTo>
                  <a:lnTo>
                    <a:pt x="5138288" y="0"/>
                  </a:lnTo>
                  <a:lnTo>
                    <a:pt x="5254865" y="0"/>
                  </a:lnTo>
                  <a:lnTo>
                    <a:pt x="5254865" y="317500"/>
                  </a:lnTo>
                  <a:close/>
                </a:path>
                <a:path w="5344795" h="1828800">
                  <a:moveTo>
                    <a:pt x="5277213" y="469900"/>
                  </a:moveTo>
                  <a:lnTo>
                    <a:pt x="5238051" y="469900"/>
                  </a:lnTo>
                  <a:lnTo>
                    <a:pt x="5246458" y="457200"/>
                  </a:lnTo>
                  <a:lnTo>
                    <a:pt x="5256546" y="457200"/>
                  </a:lnTo>
                  <a:lnTo>
                    <a:pt x="5268316" y="444500"/>
                  </a:lnTo>
                  <a:lnTo>
                    <a:pt x="5284009" y="444500"/>
                  </a:lnTo>
                  <a:lnTo>
                    <a:pt x="5298896" y="431800"/>
                  </a:lnTo>
                  <a:lnTo>
                    <a:pt x="5309790" y="406400"/>
                  </a:lnTo>
                  <a:lnTo>
                    <a:pt x="5316481" y="381000"/>
                  </a:lnTo>
                  <a:lnTo>
                    <a:pt x="5318758" y="355600"/>
                  </a:lnTo>
                  <a:lnTo>
                    <a:pt x="5318946" y="0"/>
                  </a:lnTo>
                  <a:lnTo>
                    <a:pt x="5344538" y="0"/>
                  </a:lnTo>
                  <a:lnTo>
                    <a:pt x="5344538" y="355600"/>
                  </a:lnTo>
                  <a:lnTo>
                    <a:pt x="5341263" y="393700"/>
                  </a:lnTo>
                  <a:lnTo>
                    <a:pt x="5331788" y="419100"/>
                  </a:lnTo>
                  <a:lnTo>
                    <a:pt x="5316638" y="444500"/>
                  </a:lnTo>
                  <a:lnTo>
                    <a:pt x="5296339" y="457200"/>
                  </a:lnTo>
                  <a:lnTo>
                    <a:pt x="5277213" y="469900"/>
                  </a:lnTo>
                  <a:close/>
                </a:path>
                <a:path w="5344795" h="1828800">
                  <a:moveTo>
                    <a:pt x="2588200" y="203200"/>
                  </a:moveTo>
                  <a:lnTo>
                    <a:pt x="2427909" y="101600"/>
                  </a:lnTo>
                  <a:lnTo>
                    <a:pt x="2587079" y="12700"/>
                  </a:lnTo>
                  <a:lnTo>
                    <a:pt x="2747371" y="101600"/>
                  </a:lnTo>
                  <a:lnTo>
                    <a:pt x="2588200" y="203200"/>
                  </a:lnTo>
                  <a:close/>
                </a:path>
                <a:path w="5344795" h="1828800">
                  <a:moveTo>
                    <a:pt x="3462516" y="228600"/>
                  </a:moveTo>
                  <a:lnTo>
                    <a:pt x="3302225" y="127000"/>
                  </a:lnTo>
                  <a:lnTo>
                    <a:pt x="3461396" y="38100"/>
                  </a:lnTo>
                  <a:lnTo>
                    <a:pt x="3621687" y="127000"/>
                  </a:lnTo>
                  <a:lnTo>
                    <a:pt x="3462516" y="228600"/>
                  </a:lnTo>
                  <a:close/>
                </a:path>
                <a:path w="5344795" h="1828800">
                  <a:moveTo>
                    <a:pt x="4782958" y="76200"/>
                  </a:moveTo>
                  <a:lnTo>
                    <a:pt x="4779595" y="76200"/>
                  </a:lnTo>
                  <a:lnTo>
                    <a:pt x="4779595" y="38100"/>
                  </a:lnTo>
                  <a:lnTo>
                    <a:pt x="4782958" y="38100"/>
                  </a:lnTo>
                  <a:lnTo>
                    <a:pt x="4782958" y="76200"/>
                  </a:lnTo>
                  <a:close/>
                </a:path>
                <a:path w="5344795" h="1828800">
                  <a:moveTo>
                    <a:pt x="4960063" y="76200"/>
                  </a:moveTo>
                  <a:lnTo>
                    <a:pt x="4956701" y="76200"/>
                  </a:lnTo>
                  <a:lnTo>
                    <a:pt x="4956701" y="38100"/>
                  </a:lnTo>
                  <a:lnTo>
                    <a:pt x="4960063" y="38100"/>
                  </a:lnTo>
                  <a:lnTo>
                    <a:pt x="4960063" y="76200"/>
                  </a:lnTo>
                  <a:close/>
                </a:path>
                <a:path w="5344795" h="1828800">
                  <a:moveTo>
                    <a:pt x="5137167" y="76200"/>
                  </a:moveTo>
                  <a:lnTo>
                    <a:pt x="5132684" y="76200"/>
                  </a:lnTo>
                  <a:lnTo>
                    <a:pt x="5132684" y="38100"/>
                  </a:lnTo>
                  <a:lnTo>
                    <a:pt x="5137167" y="38100"/>
                  </a:lnTo>
                  <a:lnTo>
                    <a:pt x="5137167" y="76200"/>
                  </a:lnTo>
                  <a:close/>
                </a:path>
                <a:path w="5344795" h="1828800">
                  <a:moveTo>
                    <a:pt x="3107185" y="254000"/>
                  </a:moveTo>
                  <a:lnTo>
                    <a:pt x="2946894" y="165100"/>
                  </a:lnTo>
                  <a:lnTo>
                    <a:pt x="3106064" y="76200"/>
                  </a:lnTo>
                  <a:lnTo>
                    <a:pt x="3266356" y="165100"/>
                  </a:lnTo>
                  <a:lnTo>
                    <a:pt x="3107185" y="254000"/>
                  </a:lnTo>
                  <a:close/>
                </a:path>
                <a:path w="5344795" h="1828800">
                  <a:moveTo>
                    <a:pt x="2287794" y="1104900"/>
                  </a:moveTo>
                  <a:lnTo>
                    <a:pt x="1231889" y="482600"/>
                  </a:lnTo>
                  <a:lnTo>
                    <a:pt x="1870812" y="114300"/>
                  </a:lnTo>
                  <a:lnTo>
                    <a:pt x="2926718" y="723900"/>
                  </a:lnTo>
                  <a:lnTo>
                    <a:pt x="2287794" y="1104900"/>
                  </a:lnTo>
                  <a:close/>
                </a:path>
                <a:path w="5344795" h="1828800">
                  <a:moveTo>
                    <a:pt x="5231553" y="495300"/>
                  </a:moveTo>
                  <a:lnTo>
                    <a:pt x="5128201" y="495300"/>
                  </a:lnTo>
                  <a:lnTo>
                    <a:pt x="4475827" y="114300"/>
                  </a:lnTo>
                  <a:lnTo>
                    <a:pt x="4774614" y="114300"/>
                  </a:lnTo>
                  <a:lnTo>
                    <a:pt x="4867026" y="165100"/>
                  </a:lnTo>
                  <a:lnTo>
                    <a:pt x="4870389" y="165100"/>
                  </a:lnTo>
                  <a:lnTo>
                    <a:pt x="5138288" y="317500"/>
                  </a:lnTo>
                  <a:lnTo>
                    <a:pt x="5254865" y="317500"/>
                  </a:lnTo>
                  <a:lnTo>
                    <a:pt x="5254865" y="393700"/>
                  </a:lnTo>
                  <a:lnTo>
                    <a:pt x="5253814" y="419100"/>
                  </a:lnTo>
                  <a:lnTo>
                    <a:pt x="5250662" y="431800"/>
                  </a:lnTo>
                  <a:lnTo>
                    <a:pt x="5245407" y="444500"/>
                  </a:lnTo>
                  <a:lnTo>
                    <a:pt x="5238051" y="469900"/>
                  </a:lnTo>
                  <a:lnTo>
                    <a:pt x="5277213" y="469900"/>
                  </a:lnTo>
                  <a:lnTo>
                    <a:pt x="5258088" y="482600"/>
                  </a:lnTo>
                  <a:lnTo>
                    <a:pt x="5231553" y="495300"/>
                  </a:lnTo>
                  <a:close/>
                </a:path>
                <a:path w="5344795" h="1828800">
                  <a:moveTo>
                    <a:pt x="2791086" y="317500"/>
                  </a:moveTo>
                  <a:lnTo>
                    <a:pt x="2630795" y="228600"/>
                  </a:lnTo>
                  <a:lnTo>
                    <a:pt x="2789965" y="127000"/>
                  </a:lnTo>
                  <a:lnTo>
                    <a:pt x="2950257" y="228600"/>
                  </a:lnTo>
                  <a:lnTo>
                    <a:pt x="2791086" y="317500"/>
                  </a:lnTo>
                  <a:close/>
                </a:path>
                <a:path w="5344795" h="1828800">
                  <a:moveTo>
                    <a:pt x="4870389" y="165100"/>
                  </a:moveTo>
                  <a:lnTo>
                    <a:pt x="4867026" y="165100"/>
                  </a:lnTo>
                  <a:lnTo>
                    <a:pt x="4867026" y="127000"/>
                  </a:lnTo>
                  <a:lnTo>
                    <a:pt x="4870389" y="127000"/>
                  </a:lnTo>
                  <a:lnTo>
                    <a:pt x="4870389" y="165100"/>
                  </a:lnTo>
                  <a:close/>
                </a:path>
                <a:path w="5344795" h="1828800">
                  <a:moveTo>
                    <a:pt x="5049737" y="165100"/>
                  </a:moveTo>
                  <a:lnTo>
                    <a:pt x="5046374" y="165100"/>
                  </a:lnTo>
                  <a:lnTo>
                    <a:pt x="5046374" y="127000"/>
                  </a:lnTo>
                  <a:lnTo>
                    <a:pt x="5049737" y="127000"/>
                  </a:lnTo>
                  <a:lnTo>
                    <a:pt x="5049737" y="165100"/>
                  </a:lnTo>
                  <a:close/>
                </a:path>
                <a:path w="5344795" h="1828800">
                  <a:moveTo>
                    <a:pt x="3666523" y="342900"/>
                  </a:moveTo>
                  <a:lnTo>
                    <a:pt x="3506232" y="254000"/>
                  </a:lnTo>
                  <a:lnTo>
                    <a:pt x="3665403" y="152400"/>
                  </a:lnTo>
                  <a:lnTo>
                    <a:pt x="3825694" y="254000"/>
                  </a:lnTo>
                  <a:lnTo>
                    <a:pt x="3666523" y="342900"/>
                  </a:lnTo>
                  <a:close/>
                </a:path>
                <a:path w="5344795" h="1828800">
                  <a:moveTo>
                    <a:pt x="3307829" y="381000"/>
                  </a:moveTo>
                  <a:lnTo>
                    <a:pt x="3147538" y="279400"/>
                  </a:lnTo>
                  <a:lnTo>
                    <a:pt x="3306709" y="190500"/>
                  </a:lnTo>
                  <a:lnTo>
                    <a:pt x="3467000" y="279400"/>
                  </a:lnTo>
                  <a:lnTo>
                    <a:pt x="3307829" y="381000"/>
                  </a:lnTo>
                  <a:close/>
                </a:path>
                <a:path w="5344795" h="1828800">
                  <a:moveTo>
                    <a:pt x="5137167" y="254000"/>
                  </a:moveTo>
                  <a:lnTo>
                    <a:pt x="5132684" y="254000"/>
                  </a:lnTo>
                  <a:lnTo>
                    <a:pt x="5132684" y="215900"/>
                  </a:lnTo>
                  <a:lnTo>
                    <a:pt x="5137167" y="215900"/>
                  </a:lnTo>
                  <a:lnTo>
                    <a:pt x="5137167" y="254000"/>
                  </a:lnTo>
                  <a:close/>
                </a:path>
                <a:path w="5344795" h="1828800">
                  <a:moveTo>
                    <a:pt x="2993972" y="431800"/>
                  </a:moveTo>
                  <a:lnTo>
                    <a:pt x="2833681" y="342900"/>
                  </a:lnTo>
                  <a:lnTo>
                    <a:pt x="2992851" y="254000"/>
                  </a:lnTo>
                  <a:lnTo>
                    <a:pt x="3153143" y="342900"/>
                  </a:lnTo>
                  <a:lnTo>
                    <a:pt x="2993972" y="431800"/>
                  </a:lnTo>
                  <a:close/>
                </a:path>
                <a:path w="5344795" h="1828800">
                  <a:moveTo>
                    <a:pt x="3870531" y="457200"/>
                  </a:moveTo>
                  <a:lnTo>
                    <a:pt x="3710239" y="368300"/>
                  </a:lnTo>
                  <a:lnTo>
                    <a:pt x="3869410" y="279400"/>
                  </a:lnTo>
                  <a:lnTo>
                    <a:pt x="4029701" y="368300"/>
                  </a:lnTo>
                  <a:lnTo>
                    <a:pt x="3870531" y="457200"/>
                  </a:lnTo>
                  <a:close/>
                </a:path>
                <a:path w="5344795" h="1828800">
                  <a:moveTo>
                    <a:pt x="3509595" y="495300"/>
                  </a:moveTo>
                  <a:lnTo>
                    <a:pt x="3349304" y="393700"/>
                  </a:lnTo>
                  <a:lnTo>
                    <a:pt x="3508474" y="304800"/>
                  </a:lnTo>
                  <a:lnTo>
                    <a:pt x="3668765" y="393700"/>
                  </a:lnTo>
                  <a:lnTo>
                    <a:pt x="3509595" y="495300"/>
                  </a:lnTo>
                  <a:close/>
                </a:path>
                <a:path w="5344795" h="1828800">
                  <a:moveTo>
                    <a:pt x="3195738" y="546100"/>
                  </a:moveTo>
                  <a:lnTo>
                    <a:pt x="3035446" y="457200"/>
                  </a:lnTo>
                  <a:lnTo>
                    <a:pt x="3194617" y="368300"/>
                  </a:lnTo>
                  <a:lnTo>
                    <a:pt x="3354908" y="457200"/>
                  </a:lnTo>
                  <a:lnTo>
                    <a:pt x="3195738" y="546100"/>
                  </a:lnTo>
                  <a:close/>
                </a:path>
                <a:path w="5344795" h="1828800">
                  <a:moveTo>
                    <a:pt x="4074538" y="584200"/>
                  </a:moveTo>
                  <a:lnTo>
                    <a:pt x="3914247" y="482600"/>
                  </a:lnTo>
                  <a:lnTo>
                    <a:pt x="4073417" y="393700"/>
                  </a:lnTo>
                  <a:lnTo>
                    <a:pt x="4233708" y="482600"/>
                  </a:lnTo>
                  <a:lnTo>
                    <a:pt x="4074538" y="584200"/>
                  </a:lnTo>
                  <a:close/>
                </a:path>
                <a:path w="5344795" h="1828800">
                  <a:moveTo>
                    <a:pt x="3710239" y="609600"/>
                  </a:moveTo>
                  <a:lnTo>
                    <a:pt x="3549948" y="520700"/>
                  </a:lnTo>
                  <a:lnTo>
                    <a:pt x="3709119" y="419100"/>
                  </a:lnTo>
                  <a:lnTo>
                    <a:pt x="3869410" y="520700"/>
                  </a:lnTo>
                  <a:lnTo>
                    <a:pt x="3710239" y="609600"/>
                  </a:lnTo>
                  <a:close/>
                </a:path>
                <a:path w="5344795" h="1828800">
                  <a:moveTo>
                    <a:pt x="2988368" y="685800"/>
                  </a:moveTo>
                  <a:lnTo>
                    <a:pt x="2782119" y="571500"/>
                  </a:lnTo>
                  <a:lnTo>
                    <a:pt x="2956982" y="469900"/>
                  </a:lnTo>
                  <a:lnTo>
                    <a:pt x="3163231" y="584200"/>
                  </a:lnTo>
                  <a:lnTo>
                    <a:pt x="2988368" y="685800"/>
                  </a:lnTo>
                  <a:close/>
                </a:path>
                <a:path w="5344795" h="1828800">
                  <a:moveTo>
                    <a:pt x="3398624" y="673100"/>
                  </a:moveTo>
                  <a:lnTo>
                    <a:pt x="3238333" y="571500"/>
                  </a:lnTo>
                  <a:lnTo>
                    <a:pt x="3397503" y="482600"/>
                  </a:lnTo>
                  <a:lnTo>
                    <a:pt x="3557794" y="571500"/>
                  </a:lnTo>
                  <a:lnTo>
                    <a:pt x="3398624" y="673100"/>
                  </a:lnTo>
                  <a:close/>
                </a:path>
                <a:path w="5344795" h="1828800">
                  <a:moveTo>
                    <a:pt x="5212270" y="508000"/>
                  </a:moveTo>
                  <a:lnTo>
                    <a:pt x="5149919" y="508000"/>
                  </a:lnTo>
                  <a:lnTo>
                    <a:pt x="5139113" y="495300"/>
                  </a:lnTo>
                  <a:lnTo>
                    <a:pt x="5218996" y="495300"/>
                  </a:lnTo>
                  <a:lnTo>
                    <a:pt x="5212270" y="508000"/>
                  </a:lnTo>
                  <a:close/>
                </a:path>
                <a:path w="5344795" h="1828800">
                  <a:moveTo>
                    <a:pt x="4277424" y="698500"/>
                  </a:moveTo>
                  <a:lnTo>
                    <a:pt x="4117133" y="609600"/>
                  </a:lnTo>
                  <a:lnTo>
                    <a:pt x="4276303" y="508000"/>
                  </a:lnTo>
                  <a:lnTo>
                    <a:pt x="4436594" y="609600"/>
                  </a:lnTo>
                  <a:lnTo>
                    <a:pt x="4277424" y="698500"/>
                  </a:lnTo>
                  <a:close/>
                </a:path>
                <a:path w="5344795" h="1828800">
                  <a:moveTo>
                    <a:pt x="3244918" y="1689100"/>
                  </a:moveTo>
                  <a:lnTo>
                    <a:pt x="3170325" y="1689100"/>
                  </a:lnTo>
                  <a:lnTo>
                    <a:pt x="3204285" y="1676400"/>
                  </a:lnTo>
                  <a:lnTo>
                    <a:pt x="3235933" y="1663700"/>
                  </a:lnTo>
                  <a:lnTo>
                    <a:pt x="5129322" y="571500"/>
                  </a:lnTo>
                  <a:lnTo>
                    <a:pt x="5162249" y="546100"/>
                  </a:lnTo>
                  <a:lnTo>
                    <a:pt x="5174159" y="520700"/>
                  </a:lnTo>
                  <a:lnTo>
                    <a:pt x="5173038" y="508000"/>
                  </a:lnTo>
                  <a:lnTo>
                    <a:pt x="5197698" y="508000"/>
                  </a:lnTo>
                  <a:lnTo>
                    <a:pt x="5198819" y="520700"/>
                  </a:lnTo>
                  <a:lnTo>
                    <a:pt x="5198819" y="571500"/>
                  </a:lnTo>
                  <a:lnTo>
                    <a:pt x="5174159" y="571500"/>
                  </a:lnTo>
                  <a:lnTo>
                    <a:pt x="5167031" y="584200"/>
                  </a:lnTo>
                  <a:lnTo>
                    <a:pt x="5159167" y="584200"/>
                  </a:lnTo>
                  <a:lnTo>
                    <a:pt x="5150672" y="596900"/>
                  </a:lnTo>
                  <a:lnTo>
                    <a:pt x="5141652" y="596900"/>
                  </a:lnTo>
                  <a:lnTo>
                    <a:pt x="3276444" y="1676400"/>
                  </a:lnTo>
                  <a:lnTo>
                    <a:pt x="3244918" y="1689100"/>
                  </a:lnTo>
                  <a:close/>
                </a:path>
                <a:path w="5344795" h="1828800">
                  <a:moveTo>
                    <a:pt x="3910884" y="723900"/>
                  </a:moveTo>
                  <a:lnTo>
                    <a:pt x="3750593" y="635000"/>
                  </a:lnTo>
                  <a:lnTo>
                    <a:pt x="3909763" y="546100"/>
                  </a:lnTo>
                  <a:lnTo>
                    <a:pt x="4070054" y="635000"/>
                  </a:lnTo>
                  <a:lnTo>
                    <a:pt x="3910884" y="723900"/>
                  </a:lnTo>
                  <a:close/>
                </a:path>
                <a:path w="5344795" h="1828800">
                  <a:moveTo>
                    <a:pt x="3245496" y="1803400"/>
                  </a:moveTo>
                  <a:lnTo>
                    <a:pt x="3169116" y="1803400"/>
                  </a:lnTo>
                  <a:lnTo>
                    <a:pt x="3204425" y="1790700"/>
                  </a:lnTo>
                  <a:lnTo>
                    <a:pt x="3237632" y="1778000"/>
                  </a:lnTo>
                  <a:lnTo>
                    <a:pt x="3267477" y="1765300"/>
                  </a:lnTo>
                  <a:lnTo>
                    <a:pt x="5145470" y="685800"/>
                  </a:lnTo>
                  <a:lnTo>
                    <a:pt x="5161549" y="660400"/>
                  </a:lnTo>
                  <a:lnTo>
                    <a:pt x="5171322" y="647700"/>
                  </a:lnTo>
                  <a:lnTo>
                    <a:pt x="5174159" y="635000"/>
                  </a:lnTo>
                  <a:lnTo>
                    <a:pt x="5174159" y="571500"/>
                  </a:lnTo>
                  <a:lnTo>
                    <a:pt x="5198819" y="571500"/>
                  </a:lnTo>
                  <a:lnTo>
                    <a:pt x="5198819" y="622300"/>
                  </a:lnTo>
                  <a:lnTo>
                    <a:pt x="5195456" y="647700"/>
                  </a:lnTo>
                  <a:lnTo>
                    <a:pt x="5183687" y="673100"/>
                  </a:lnTo>
                  <a:lnTo>
                    <a:pt x="5163510" y="698500"/>
                  </a:lnTo>
                  <a:lnTo>
                    <a:pt x="5134927" y="711200"/>
                  </a:lnTo>
                  <a:lnTo>
                    <a:pt x="3278686" y="1790700"/>
                  </a:lnTo>
                  <a:lnTo>
                    <a:pt x="3245496" y="1803400"/>
                  </a:lnTo>
                  <a:close/>
                </a:path>
                <a:path w="5344795" h="1828800">
                  <a:moveTo>
                    <a:pt x="3601510" y="787400"/>
                  </a:moveTo>
                  <a:lnTo>
                    <a:pt x="3441219" y="698500"/>
                  </a:lnTo>
                  <a:lnTo>
                    <a:pt x="3600389" y="596900"/>
                  </a:lnTo>
                  <a:lnTo>
                    <a:pt x="3760681" y="698500"/>
                  </a:lnTo>
                  <a:lnTo>
                    <a:pt x="3601510" y="787400"/>
                  </a:lnTo>
                  <a:close/>
                </a:path>
                <a:path w="5344795" h="1828800">
                  <a:moveTo>
                    <a:pt x="3202463" y="812800"/>
                  </a:moveTo>
                  <a:lnTo>
                    <a:pt x="3026479" y="711200"/>
                  </a:lnTo>
                  <a:lnTo>
                    <a:pt x="3201343" y="609600"/>
                  </a:lnTo>
                  <a:lnTo>
                    <a:pt x="3377327" y="711200"/>
                  </a:lnTo>
                  <a:lnTo>
                    <a:pt x="3202463" y="812800"/>
                  </a:lnTo>
                  <a:close/>
                </a:path>
                <a:path w="5344795" h="1828800">
                  <a:moveTo>
                    <a:pt x="4484150" y="838200"/>
                  </a:moveTo>
                  <a:lnTo>
                    <a:pt x="4428748" y="838200"/>
                  </a:lnTo>
                  <a:lnTo>
                    <a:pt x="4479189" y="812800"/>
                  </a:lnTo>
                  <a:lnTo>
                    <a:pt x="4323381" y="723900"/>
                  </a:lnTo>
                  <a:lnTo>
                    <a:pt x="4482552" y="635000"/>
                  </a:lnTo>
                  <a:lnTo>
                    <a:pt x="4638360" y="723900"/>
                  </a:lnTo>
                  <a:lnTo>
                    <a:pt x="4684628" y="723900"/>
                  </a:lnTo>
                  <a:lnTo>
                    <a:pt x="4484150" y="838200"/>
                  </a:lnTo>
                  <a:close/>
                </a:path>
                <a:path w="5344795" h="1828800">
                  <a:moveTo>
                    <a:pt x="4261398" y="965200"/>
                  </a:moveTo>
                  <a:lnTo>
                    <a:pt x="4219136" y="965200"/>
                  </a:lnTo>
                  <a:lnTo>
                    <a:pt x="4274061" y="927100"/>
                  </a:lnTo>
                  <a:lnTo>
                    <a:pt x="3955720" y="749300"/>
                  </a:lnTo>
                  <a:lnTo>
                    <a:pt x="4110407" y="660400"/>
                  </a:lnTo>
                  <a:lnTo>
                    <a:pt x="4428748" y="838200"/>
                  </a:lnTo>
                  <a:lnTo>
                    <a:pt x="4484150" y="838200"/>
                  </a:lnTo>
                  <a:lnTo>
                    <a:pt x="4261398" y="965200"/>
                  </a:lnTo>
                  <a:close/>
                </a:path>
                <a:path w="5344795" h="1828800">
                  <a:moveTo>
                    <a:pt x="4060920" y="1079500"/>
                  </a:moveTo>
                  <a:lnTo>
                    <a:pt x="4016250" y="1079500"/>
                  </a:lnTo>
                  <a:lnTo>
                    <a:pt x="4064450" y="1054100"/>
                  </a:lnTo>
                  <a:lnTo>
                    <a:pt x="3645226" y="812800"/>
                  </a:lnTo>
                  <a:lnTo>
                    <a:pt x="3799913" y="723900"/>
                  </a:lnTo>
                  <a:lnTo>
                    <a:pt x="4219136" y="965200"/>
                  </a:lnTo>
                  <a:lnTo>
                    <a:pt x="4261398" y="965200"/>
                  </a:lnTo>
                  <a:lnTo>
                    <a:pt x="4060920" y="1079500"/>
                  </a:lnTo>
                  <a:close/>
                </a:path>
                <a:path w="5344795" h="1828800">
                  <a:moveTo>
                    <a:pt x="3416559" y="939800"/>
                  </a:moveTo>
                  <a:lnTo>
                    <a:pt x="3240575" y="838200"/>
                  </a:lnTo>
                  <a:lnTo>
                    <a:pt x="3415438" y="736600"/>
                  </a:lnTo>
                  <a:lnTo>
                    <a:pt x="3591422" y="838200"/>
                  </a:lnTo>
                  <a:lnTo>
                    <a:pt x="3416559" y="939800"/>
                  </a:lnTo>
                  <a:close/>
                </a:path>
                <a:path w="5344795" h="1828800">
                  <a:moveTo>
                    <a:pt x="3631775" y="1054100"/>
                  </a:moveTo>
                  <a:lnTo>
                    <a:pt x="3455791" y="952500"/>
                  </a:lnTo>
                  <a:lnTo>
                    <a:pt x="3630654" y="850900"/>
                  </a:lnTo>
                  <a:lnTo>
                    <a:pt x="3806638" y="952500"/>
                  </a:lnTo>
                  <a:lnTo>
                    <a:pt x="3631775" y="1054100"/>
                  </a:lnTo>
                  <a:close/>
                </a:path>
                <a:path w="5344795" h="1828800">
                  <a:moveTo>
                    <a:pt x="3860443" y="1193800"/>
                  </a:moveTo>
                  <a:lnTo>
                    <a:pt x="3850354" y="1181100"/>
                  </a:lnTo>
                  <a:lnTo>
                    <a:pt x="3845871" y="1181100"/>
                  </a:lnTo>
                  <a:lnTo>
                    <a:pt x="3669887" y="1079500"/>
                  </a:lnTo>
                  <a:lnTo>
                    <a:pt x="3844750" y="977900"/>
                  </a:lnTo>
                  <a:lnTo>
                    <a:pt x="4016250" y="1079500"/>
                  </a:lnTo>
                  <a:lnTo>
                    <a:pt x="4060920" y="1079500"/>
                  </a:lnTo>
                  <a:lnTo>
                    <a:pt x="3860443" y="1193800"/>
                  </a:lnTo>
                  <a:close/>
                </a:path>
                <a:path w="5344795" h="1828800">
                  <a:moveTo>
                    <a:pt x="3135208" y="1714500"/>
                  </a:moveTo>
                  <a:lnTo>
                    <a:pt x="3104838" y="1714500"/>
                  </a:lnTo>
                  <a:lnTo>
                    <a:pt x="3076360" y="1701800"/>
                  </a:lnTo>
                  <a:lnTo>
                    <a:pt x="3173039" y="1701800"/>
                  </a:lnTo>
                  <a:lnTo>
                    <a:pt x="3135208" y="1714500"/>
                  </a:lnTo>
                  <a:close/>
                </a:path>
              </a:pathLst>
            </a:custGeom>
            <a:solidFill>
              <a:srgbClr val="2A4A81"/>
            </a:solidFill>
          </p:spPr>
          <p:txBody>
            <a:bodyPr wrap="square" lIns="0" tIns="0" rIns="0" bIns="0" rtlCol="0"/>
            <a:lstStyle/>
            <a:p>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23901"/>
            <a:ext cx="13182600" cy="3323987"/>
          </a:xfrm>
        </p:spPr>
        <p:txBody>
          <a:bodyPr/>
          <a:lstStyle/>
          <a:p>
            <a:r>
              <a:rPr lang="en-US" sz="3600" dirty="0" err="1" smtClean="0">
                <a:solidFill>
                  <a:schemeClr val="bg1"/>
                </a:solidFill>
                <a:latin typeface="Times New Roman" pitchFamily="18" charset="0"/>
                <a:cs typeface="Times New Roman" pitchFamily="18" charset="0"/>
              </a:rPr>
              <a:t>Berdasar</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pendapat</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di</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atas</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terdapat</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tiga</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pengertian</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ketahanan</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nasional</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atau</a:t>
            </a:r>
            <a:r>
              <a:rPr lang="en-US" sz="3600" dirty="0" smtClean="0">
                <a:solidFill>
                  <a:schemeClr val="bg1"/>
                </a:solidFill>
                <a:latin typeface="Times New Roman" pitchFamily="18" charset="0"/>
                <a:cs typeface="Times New Roman" pitchFamily="18" charset="0"/>
              </a:rPr>
              <a:t/>
            </a:r>
            <a:br>
              <a:rPr lang="en-US" sz="3600" dirty="0" smtClean="0">
                <a:solidFill>
                  <a:schemeClr val="bg1"/>
                </a:solidFill>
                <a:latin typeface="Times New Roman" pitchFamily="18" charset="0"/>
                <a:cs typeface="Times New Roman" pitchFamily="18" charset="0"/>
              </a:rPr>
            </a:br>
            <a:r>
              <a:rPr lang="en-US" sz="3600" dirty="0" err="1" smtClean="0">
                <a:solidFill>
                  <a:schemeClr val="bg1"/>
                </a:solidFill>
                <a:latin typeface="Times New Roman" pitchFamily="18" charset="0"/>
                <a:cs typeface="Times New Roman" pitchFamily="18" charset="0"/>
              </a:rPr>
              <a:t>disebut</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sebagai</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wajah</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ketahanan</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nasional</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yakni</a:t>
            </a:r>
            <a:r>
              <a:rPr lang="en-US" sz="3600" dirty="0" smtClean="0">
                <a:solidFill>
                  <a:schemeClr val="bg1"/>
                </a:solidFill>
                <a:latin typeface="Times New Roman" pitchFamily="18" charset="0"/>
                <a:cs typeface="Times New Roman" pitchFamily="18" charset="0"/>
              </a:rPr>
              <a:t> :</a:t>
            </a:r>
            <a:br>
              <a:rPr lang="en-US" sz="3600" dirty="0" smtClean="0">
                <a:solidFill>
                  <a:schemeClr val="bg1"/>
                </a:solidFill>
                <a:latin typeface="Times New Roman" pitchFamily="18" charset="0"/>
                <a:cs typeface="Times New Roman" pitchFamily="18" charset="0"/>
              </a:rPr>
            </a:br>
            <a:r>
              <a:rPr lang="en-US" sz="3600" dirty="0" smtClean="0">
                <a:solidFill>
                  <a:schemeClr val="bg1"/>
                </a:solidFill>
                <a:latin typeface="Times New Roman" pitchFamily="18" charset="0"/>
                <a:cs typeface="Times New Roman" pitchFamily="18" charset="0"/>
              </a:rPr>
              <a:t>1. </a:t>
            </a:r>
            <a:r>
              <a:rPr lang="en-US" sz="3600" dirty="0" err="1" smtClean="0">
                <a:solidFill>
                  <a:schemeClr val="bg1"/>
                </a:solidFill>
                <a:latin typeface="Times New Roman" pitchFamily="18" charset="0"/>
                <a:cs typeface="Times New Roman" pitchFamily="18" charset="0"/>
              </a:rPr>
              <a:t>ketahanan</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nasional</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sebagai</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konsepsi</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atau</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doktrin</a:t>
            </a:r>
            <a:r>
              <a:rPr lang="en-US" sz="3600" dirty="0" smtClean="0">
                <a:solidFill>
                  <a:schemeClr val="bg1"/>
                </a:solidFill>
                <a:latin typeface="Times New Roman" pitchFamily="18" charset="0"/>
                <a:cs typeface="Times New Roman" pitchFamily="18" charset="0"/>
              </a:rPr>
              <a:t/>
            </a:r>
            <a:br>
              <a:rPr lang="en-US" sz="3600" dirty="0" smtClean="0">
                <a:solidFill>
                  <a:schemeClr val="bg1"/>
                </a:solidFill>
                <a:latin typeface="Times New Roman" pitchFamily="18" charset="0"/>
                <a:cs typeface="Times New Roman" pitchFamily="18" charset="0"/>
              </a:rPr>
            </a:br>
            <a:r>
              <a:rPr lang="fi-FI" sz="3600" dirty="0" smtClean="0">
                <a:solidFill>
                  <a:schemeClr val="bg1"/>
                </a:solidFill>
                <a:latin typeface="Times New Roman" pitchFamily="18" charset="0"/>
                <a:cs typeface="Times New Roman" pitchFamily="18" charset="0"/>
              </a:rPr>
              <a:t>2. ketahanan nasional sebagai kondisi</a:t>
            </a:r>
            <a:br>
              <a:rPr lang="fi-FI" sz="3600" dirty="0" smtClean="0">
                <a:solidFill>
                  <a:schemeClr val="bg1"/>
                </a:solidFill>
                <a:latin typeface="Times New Roman" pitchFamily="18" charset="0"/>
                <a:cs typeface="Times New Roman" pitchFamily="18" charset="0"/>
              </a:rPr>
            </a:br>
            <a:r>
              <a:rPr lang="en-US" sz="3600" dirty="0" smtClean="0">
                <a:solidFill>
                  <a:schemeClr val="bg1"/>
                </a:solidFill>
                <a:latin typeface="Times New Roman" pitchFamily="18" charset="0"/>
                <a:cs typeface="Times New Roman" pitchFamily="18" charset="0"/>
              </a:rPr>
              <a:t>3. </a:t>
            </a:r>
            <a:r>
              <a:rPr lang="en-US" sz="3600" dirty="0" err="1" smtClean="0">
                <a:solidFill>
                  <a:schemeClr val="bg1"/>
                </a:solidFill>
                <a:latin typeface="Times New Roman" pitchFamily="18" charset="0"/>
                <a:cs typeface="Times New Roman" pitchFamily="18" charset="0"/>
              </a:rPr>
              <a:t>ketahanan</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nasional</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sebagai</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strategi</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cara</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atau</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pendekatan</a:t>
            </a:r>
            <a:endParaRPr lang="en-US" sz="3600" dirty="0">
              <a:solidFill>
                <a:schemeClr val="bg1"/>
              </a:solidFill>
              <a:latin typeface="Times New Roman" pitchFamily="18" charset="0"/>
              <a:cs typeface="Times New Roman" pitchFamily="18" charset="0"/>
            </a:endParaRPr>
          </a:p>
        </p:txBody>
      </p:sp>
      <p:sp>
        <p:nvSpPr>
          <p:cNvPr id="3" name="Rectangle 2"/>
          <p:cNvSpPr/>
          <p:nvPr/>
        </p:nvSpPr>
        <p:spPr>
          <a:xfrm>
            <a:off x="838200" y="5295900"/>
            <a:ext cx="9144000" cy="4524315"/>
          </a:xfrm>
          <a:prstGeom prst="rect">
            <a:avLst/>
          </a:prstGeom>
        </p:spPr>
        <p:txBody>
          <a:bodyPr>
            <a:spAutoFit/>
          </a:bodyPr>
          <a:lstStyle/>
          <a:p>
            <a:pPr algn="just"/>
            <a:r>
              <a:rPr lang="en-US" sz="3200" dirty="0" smtClean="0">
                <a:solidFill>
                  <a:schemeClr val="bg1"/>
                </a:solidFill>
                <a:latin typeface="Times New Roman" pitchFamily="18" charset="0"/>
                <a:cs typeface="Times New Roman" pitchFamily="18" charset="0"/>
              </a:rPr>
              <a:t>a. </a:t>
            </a:r>
            <a:r>
              <a:rPr lang="en-US" sz="3200" dirty="0" err="1" smtClean="0">
                <a:solidFill>
                  <a:schemeClr val="bg1"/>
                </a:solidFill>
                <a:latin typeface="Times New Roman" pitchFamily="18" charset="0"/>
                <a:cs typeface="Times New Roman" pitchFamily="18" charset="0"/>
              </a:rPr>
              <a:t>Untuk</a:t>
            </a:r>
            <a:r>
              <a:rPr lang="en-US" sz="3200" dirty="0" smtClean="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dapat</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memahami</a:t>
            </a:r>
            <a:r>
              <a:rPr lang="en-US" sz="3200" dirty="0">
                <a:solidFill>
                  <a:schemeClr val="bg1"/>
                </a:solidFill>
                <a:latin typeface="Times New Roman" pitchFamily="18" charset="0"/>
                <a:cs typeface="Times New Roman" pitchFamily="18" charset="0"/>
              </a:rPr>
              <a:t> </a:t>
            </a:r>
            <a:r>
              <a:rPr lang="en-US" sz="3200" i="1" dirty="0" err="1">
                <a:solidFill>
                  <a:schemeClr val="bg1"/>
                </a:solidFill>
                <a:latin typeface="Times New Roman" pitchFamily="18" charset="0"/>
                <a:cs typeface="Times New Roman" pitchFamily="18" charset="0"/>
              </a:rPr>
              <a:t>ketahanan</a:t>
            </a:r>
            <a:r>
              <a:rPr lang="en-US" sz="3200" i="1" dirty="0">
                <a:solidFill>
                  <a:schemeClr val="bg1"/>
                </a:solidFill>
                <a:latin typeface="Times New Roman" pitchFamily="18" charset="0"/>
                <a:cs typeface="Times New Roman" pitchFamily="18" charset="0"/>
              </a:rPr>
              <a:t> </a:t>
            </a:r>
            <a:r>
              <a:rPr lang="en-US" sz="3200" i="1" dirty="0" err="1">
                <a:solidFill>
                  <a:schemeClr val="bg1"/>
                </a:solidFill>
                <a:latin typeface="Times New Roman" pitchFamily="18" charset="0"/>
                <a:cs typeface="Times New Roman" pitchFamily="18" charset="0"/>
              </a:rPr>
              <a:t>nasional</a:t>
            </a:r>
            <a:r>
              <a:rPr lang="en-US" sz="3200" i="1" dirty="0">
                <a:solidFill>
                  <a:schemeClr val="bg1"/>
                </a:solidFill>
                <a:latin typeface="Times New Roman" pitchFamily="18" charset="0"/>
                <a:cs typeface="Times New Roman" pitchFamily="18" charset="0"/>
              </a:rPr>
              <a:t> </a:t>
            </a:r>
            <a:r>
              <a:rPr lang="en-US" sz="3200" i="1" dirty="0" err="1">
                <a:solidFill>
                  <a:schemeClr val="bg1"/>
                </a:solidFill>
                <a:latin typeface="Times New Roman" pitchFamily="18" charset="0"/>
                <a:cs typeface="Times New Roman" pitchFamily="18" charset="0"/>
              </a:rPr>
              <a:t>sebagai</a:t>
            </a:r>
            <a:r>
              <a:rPr lang="en-US" sz="3200" i="1" dirty="0">
                <a:solidFill>
                  <a:schemeClr val="bg1"/>
                </a:solidFill>
                <a:latin typeface="Times New Roman" pitchFamily="18" charset="0"/>
                <a:cs typeface="Times New Roman" pitchFamily="18" charset="0"/>
              </a:rPr>
              <a:t> </a:t>
            </a:r>
            <a:r>
              <a:rPr lang="en-US" sz="3200" i="1" dirty="0" err="1">
                <a:solidFill>
                  <a:schemeClr val="bg1"/>
                </a:solidFill>
                <a:latin typeface="Times New Roman" pitchFamily="18" charset="0"/>
                <a:cs typeface="Times New Roman" pitchFamily="18" charset="0"/>
              </a:rPr>
              <a:t>suatu</a:t>
            </a:r>
            <a:r>
              <a:rPr lang="en-US" sz="3200" i="1" dirty="0">
                <a:solidFill>
                  <a:schemeClr val="bg1"/>
                </a:solidFill>
                <a:latin typeface="Times New Roman" pitchFamily="18" charset="0"/>
                <a:cs typeface="Times New Roman" pitchFamily="18" charset="0"/>
              </a:rPr>
              <a:t> </a:t>
            </a:r>
            <a:r>
              <a:rPr lang="en-US" sz="3200" i="1" dirty="0" err="1">
                <a:solidFill>
                  <a:schemeClr val="bg1"/>
                </a:solidFill>
                <a:latin typeface="Times New Roman" pitchFamily="18" charset="0"/>
                <a:cs typeface="Times New Roman" pitchFamily="18" charset="0"/>
              </a:rPr>
              <a:t>konsepsi</a:t>
            </a:r>
            <a:r>
              <a:rPr lang="en-US" sz="3200" i="1" dirty="0">
                <a:solidFill>
                  <a:schemeClr val="bg1"/>
                </a:solidFill>
                <a:latin typeface="Times New Roman" pitchFamily="18" charset="0"/>
                <a:cs typeface="Times New Roman" pitchFamily="18" charset="0"/>
              </a:rPr>
              <a:t> </a:t>
            </a:r>
            <a:r>
              <a:rPr lang="en-US" sz="3200" b="1" i="1"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pengertian</a:t>
            </a:r>
            <a:r>
              <a:rPr lang="en-US" sz="3200" dirty="0" smtClean="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pertama</a:t>
            </a:r>
            <a:r>
              <a:rPr lang="en-US" sz="3200"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perlu</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diingat</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bahwa</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ketahanan</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nasional</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adalah</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suatu</a:t>
            </a:r>
            <a:r>
              <a:rPr lang="en-US" sz="3200" b="1" dirty="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konsepsi</a:t>
            </a:r>
            <a:r>
              <a:rPr lang="en-US" sz="3200" b="1"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khas</a:t>
            </a:r>
            <a:r>
              <a:rPr lang="en-US" sz="3200" dirty="0" smtClean="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bangsa</a:t>
            </a:r>
            <a:r>
              <a:rPr lang="en-US" sz="3200" dirty="0">
                <a:solidFill>
                  <a:schemeClr val="bg1"/>
                </a:solidFill>
                <a:latin typeface="Times New Roman" pitchFamily="18" charset="0"/>
                <a:cs typeface="Times New Roman" pitchFamily="18" charset="0"/>
              </a:rPr>
              <a:t> Indonesia yang </a:t>
            </a:r>
            <a:r>
              <a:rPr lang="en-US" sz="3200" dirty="0" err="1">
                <a:solidFill>
                  <a:schemeClr val="bg1"/>
                </a:solidFill>
                <a:latin typeface="Times New Roman" pitchFamily="18" charset="0"/>
                <a:cs typeface="Times New Roman" pitchFamily="18" charset="0"/>
              </a:rPr>
              <a:t>digunakan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untuk</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dapat</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menanggulangi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segala</a:t>
            </a:r>
            <a:r>
              <a:rPr lang="en-US" sz="3200" dirty="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bentuk</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dan</a:t>
            </a:r>
            <a:r>
              <a:rPr lang="en-US" sz="3200" dirty="0" smtClean="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macam</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ancaman</a:t>
            </a:r>
            <a:r>
              <a:rPr lang="en-US" sz="3200" dirty="0">
                <a:solidFill>
                  <a:schemeClr val="bg1"/>
                </a:solidFill>
                <a:latin typeface="Times New Roman" pitchFamily="18" charset="0"/>
                <a:cs typeface="Times New Roman" pitchFamily="18" charset="0"/>
              </a:rPr>
              <a:t> yang </a:t>
            </a:r>
            <a:r>
              <a:rPr lang="en-US" sz="3200" dirty="0" err="1">
                <a:solidFill>
                  <a:schemeClr val="bg1"/>
                </a:solidFill>
                <a:latin typeface="Times New Roman" pitchFamily="18" charset="0"/>
                <a:cs typeface="Times New Roman" pitchFamily="18" charset="0"/>
              </a:rPr>
              <a:t>ada</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Konsepsi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ini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dibuat</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dengan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menggunakan</a:t>
            </a:r>
            <a:r>
              <a:rPr lang="en-US" sz="3200" dirty="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ajaran</a:t>
            </a:r>
            <a:r>
              <a:rPr lang="en-US" sz="3200" dirty="0" smtClean="0">
                <a:solidFill>
                  <a:schemeClr val="bg1"/>
                </a:solidFill>
                <a:latin typeface="Times New Roman" pitchFamily="18" charset="0"/>
                <a:cs typeface="Times New Roman" pitchFamily="18" charset="0"/>
              </a:rPr>
              <a:t> </a:t>
            </a:r>
            <a:r>
              <a:rPr lang="fi-FI" sz="3200" dirty="0" smtClean="0">
                <a:solidFill>
                  <a:schemeClr val="bg1"/>
                </a:solidFill>
                <a:latin typeface="Times New Roman" pitchFamily="18" charset="0"/>
                <a:cs typeface="Times New Roman" pitchFamily="18" charset="0"/>
              </a:rPr>
              <a:t>“</a:t>
            </a:r>
            <a:r>
              <a:rPr lang="fi-FI" sz="3200" dirty="0">
                <a:solidFill>
                  <a:schemeClr val="bg1"/>
                </a:solidFill>
                <a:latin typeface="Times New Roman" pitchFamily="18" charset="0"/>
                <a:cs typeface="Times New Roman" pitchFamily="18" charset="0"/>
              </a:rPr>
              <a:t>Asta Gatra”. Oleh karena itu, konsepsi ini dapat dinamakan “Ketahanan </a:t>
            </a:r>
            <a:r>
              <a:rPr lang="fi-FI" sz="3200" dirty="0" smtClean="0">
                <a:solidFill>
                  <a:schemeClr val="bg1"/>
                </a:solidFill>
                <a:latin typeface="Times New Roman" pitchFamily="18" charset="0"/>
                <a:cs typeface="Times New Roman" pitchFamily="18" charset="0"/>
              </a:rPr>
              <a:t>nasional </a:t>
            </a:r>
            <a:r>
              <a:rPr lang="en-US" sz="3200" dirty="0" smtClean="0">
                <a:solidFill>
                  <a:schemeClr val="bg1"/>
                </a:solidFill>
                <a:latin typeface="Times New Roman" pitchFamily="18" charset="0"/>
                <a:cs typeface="Times New Roman" pitchFamily="18" charset="0"/>
              </a:rPr>
              <a:t>Indonesia </a:t>
            </a:r>
            <a:r>
              <a:rPr lang="en-US" sz="3200" dirty="0" err="1">
                <a:solidFill>
                  <a:schemeClr val="bg1"/>
                </a:solidFill>
                <a:latin typeface="Times New Roman" pitchFamily="18" charset="0"/>
                <a:cs typeface="Times New Roman" pitchFamily="18" charset="0"/>
              </a:rPr>
              <a:t>berlandaskan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pada</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ajaran</a:t>
            </a:r>
            <a:r>
              <a:rPr lang="en-US" sz="3200" dirty="0">
                <a:solidFill>
                  <a:schemeClr val="bg1"/>
                </a:solidFill>
                <a:latin typeface="Times New Roman" pitchFamily="18" charset="0"/>
                <a:cs typeface="Times New Roman" pitchFamily="18" charset="0"/>
              </a:rPr>
              <a:t> </a:t>
            </a:r>
            <a:r>
              <a:rPr lang="en-US" sz="3200" i="1" dirty="0" err="1">
                <a:solidFill>
                  <a:schemeClr val="bg1"/>
                </a:solidFill>
                <a:latin typeface="Times New Roman" pitchFamily="18" charset="0"/>
                <a:cs typeface="Times New Roman" pitchFamily="18" charset="0"/>
              </a:rPr>
              <a:t>Asta</a:t>
            </a:r>
            <a:r>
              <a:rPr lang="en-US" sz="3200" i="1" dirty="0">
                <a:solidFill>
                  <a:schemeClr val="bg1"/>
                </a:solidFill>
                <a:latin typeface="Times New Roman" pitchFamily="18" charset="0"/>
                <a:cs typeface="Times New Roman" pitchFamily="18" charset="0"/>
              </a:rPr>
              <a:t> </a:t>
            </a:r>
            <a:r>
              <a:rPr lang="en-US" sz="3200" i="1" dirty="0" err="1">
                <a:solidFill>
                  <a:schemeClr val="bg1"/>
                </a:solidFill>
                <a:latin typeface="Times New Roman" pitchFamily="18" charset="0"/>
                <a:cs typeface="Times New Roman" pitchFamily="18" charset="0"/>
              </a:rPr>
              <a:t>Gatra</a:t>
            </a:r>
            <a:r>
              <a:rPr lang="en-US" sz="3200" i="1" dirty="0">
                <a:solidFill>
                  <a:schemeClr val="bg1"/>
                </a:solidFill>
                <a:latin typeface="Times New Roman" pitchFamily="18" charset="0"/>
                <a:cs typeface="Times New Roman" pitchFamily="18" charset="0"/>
              </a:rPr>
              <a:t>”.</a:t>
            </a:r>
            <a:endParaRPr lang="en-US" sz="3200" dirty="0">
              <a:solidFill>
                <a:schemeClr val="bg1"/>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1" y="800100"/>
            <a:ext cx="13106400" cy="2585323"/>
          </a:xfrm>
        </p:spPr>
        <p:txBody>
          <a:bodyPr/>
          <a:lstStyle/>
          <a:p>
            <a:pPr algn="just"/>
            <a:r>
              <a:rPr lang="en-US" sz="2800" i="1" dirty="0" smtClean="0">
                <a:solidFill>
                  <a:schemeClr val="tx1"/>
                </a:solidFill>
                <a:latin typeface="Times New Roman" pitchFamily="18" charset="0"/>
                <a:cs typeface="Times New Roman" pitchFamily="18" charset="0"/>
              </a:rPr>
              <a:t>b. </a:t>
            </a:r>
            <a:r>
              <a:rPr lang="en-US" sz="2800" i="1" dirty="0" err="1" smtClean="0">
                <a:solidFill>
                  <a:schemeClr val="tx1"/>
                </a:solidFill>
                <a:latin typeface="Times New Roman" pitchFamily="18" charset="0"/>
                <a:cs typeface="Times New Roman" pitchFamily="18" charset="0"/>
              </a:rPr>
              <a:t>Ketahanan</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nasional</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sebagai</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kondisi</a:t>
            </a:r>
            <a:r>
              <a:rPr lang="en-US" sz="2800" i="1" dirty="0" smtClean="0">
                <a:solidFill>
                  <a:schemeClr val="tx1"/>
                </a:solidFill>
                <a:latin typeface="Times New Roman" pitchFamily="18" charset="0"/>
                <a:cs typeface="Times New Roman" pitchFamily="18" charset="0"/>
              </a:rPr>
              <a:t> </a:t>
            </a:r>
            <a:r>
              <a:rPr lang="en-US" sz="2800" b="1" i="1" dirty="0" smtClean="0">
                <a:solidFill>
                  <a:schemeClr val="tx1"/>
                </a:solidFill>
                <a:latin typeface="Times New Roman" pitchFamily="18" charset="0"/>
                <a:cs typeface="Times New Roman" pitchFamily="18" charset="0"/>
              </a:rPr>
              <a:t>-- </a:t>
            </a:r>
            <a:r>
              <a:rPr lang="en-US" sz="2800" b="1" i="1" dirty="0" err="1" smtClean="0">
                <a:solidFill>
                  <a:schemeClr val="tx1"/>
                </a:solidFill>
                <a:latin typeface="Times New Roman" pitchFamily="18" charset="0"/>
                <a:cs typeface="Times New Roman" pitchFamily="18" charset="0"/>
              </a:rPr>
              <a:t>pengertian</a:t>
            </a:r>
            <a:r>
              <a:rPr lang="en-US" sz="2800" b="1" i="1" dirty="0" smtClean="0">
                <a:solidFill>
                  <a:schemeClr val="tx1"/>
                </a:solidFill>
                <a:latin typeface="Times New Roman" pitchFamily="18" charset="0"/>
                <a:cs typeface="Times New Roman" pitchFamily="18" charset="0"/>
              </a:rPr>
              <a:t> </a:t>
            </a:r>
            <a:r>
              <a:rPr lang="en-US" sz="2800" b="1" i="1" dirty="0" err="1" smtClean="0">
                <a:solidFill>
                  <a:schemeClr val="tx1"/>
                </a:solidFill>
                <a:latin typeface="Times New Roman" pitchFamily="18" charset="0"/>
                <a:cs typeface="Times New Roman" pitchFamily="18" charset="0"/>
              </a:rPr>
              <a:t>kedua</a:t>
            </a:r>
            <a:r>
              <a:rPr lang="en-US" sz="2800" b="1" i="1" dirty="0" smtClean="0">
                <a:solidFill>
                  <a:schemeClr val="tx1"/>
                </a:solidFill>
                <a:latin typeface="Times New Roman" pitchFamily="18" charset="0"/>
                <a:cs typeface="Times New Roman" pitchFamily="18" charset="0"/>
              </a:rPr>
              <a:t> -- , </a:t>
            </a:r>
            <a:r>
              <a:rPr lang="en-US" sz="2800" b="1" i="1" dirty="0" err="1" smtClean="0">
                <a:solidFill>
                  <a:schemeClr val="tx1"/>
                </a:solidFill>
                <a:latin typeface="Times New Roman" pitchFamily="18" charset="0"/>
                <a:cs typeface="Times New Roman" pitchFamily="18" charset="0"/>
              </a:rPr>
              <a:t>sebagai</a:t>
            </a:r>
            <a:r>
              <a:rPr lang="en-US" sz="2800" b="1" i="1" dirty="0" smtClean="0">
                <a:solidFill>
                  <a:schemeClr val="tx1"/>
                </a:solidFill>
                <a:latin typeface="Times New Roman" pitchFamily="18" charset="0"/>
                <a:cs typeface="Times New Roman" pitchFamily="18" charset="0"/>
              </a:rPr>
              <a:t> </a:t>
            </a:r>
            <a:r>
              <a:rPr lang="en-US" sz="2800" b="1" i="1" dirty="0" err="1" smtClean="0">
                <a:solidFill>
                  <a:schemeClr val="tx1"/>
                </a:solidFill>
                <a:latin typeface="Times New Roman" pitchFamily="18" charset="0"/>
                <a:cs typeface="Times New Roman" pitchFamily="18" charset="0"/>
              </a:rPr>
              <a:t>ilustrasi</a:t>
            </a:r>
            <a:r>
              <a:rPr lang="en-US" sz="2800" b="1" i="1"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apabila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kita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mengatakan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bahwa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ketahanan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nasional</a:t>
            </a:r>
            <a:r>
              <a:rPr lang="en-US" sz="2800" dirty="0" smtClean="0">
                <a:solidFill>
                  <a:schemeClr val="tx1"/>
                </a:solidFill>
                <a:latin typeface="Times New Roman" pitchFamily="18" charset="0"/>
                <a:cs typeface="Times New Roman" pitchFamily="18" charset="0"/>
              </a:rPr>
              <a:t> Indonesia </a:t>
            </a:r>
            <a:r>
              <a:rPr lang="en-US" sz="2800" dirty="0" err="1" smtClean="0">
                <a:solidFill>
                  <a:schemeClr val="tx1"/>
                </a:solidFill>
                <a:latin typeface="Times New Roman" pitchFamily="18" charset="0"/>
                <a:cs typeface="Times New Roman" pitchFamily="18" charset="0"/>
              </a:rPr>
              <a:t>pada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masa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kini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lebih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tinggi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tingkatannya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dibanding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tahun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lalu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Kondisi</a:t>
            </a:r>
            <a:r>
              <a:rPr lang="en-US" sz="2800" dirty="0" smtClean="0">
                <a:solidFill>
                  <a:schemeClr val="tx1"/>
                </a:solidFill>
                <a:latin typeface="Times New Roman" pitchFamily="18" charset="0"/>
                <a:cs typeface="Times New Roman" pitchFamily="18" charset="0"/>
              </a:rPr>
              <a:t> Indonesia </a:t>
            </a:r>
            <a:r>
              <a:rPr lang="en-US" sz="2800" dirty="0" err="1" smtClean="0">
                <a:solidFill>
                  <a:schemeClr val="tx1"/>
                </a:solidFill>
                <a:latin typeface="Times New Roman" pitchFamily="18" charset="0"/>
                <a:cs typeface="Times New Roman" pitchFamily="18" charset="0"/>
              </a:rPr>
              <a:t>tersebut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diukur</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dengan</a:t>
            </a:r>
            <a:r>
              <a:rPr lang="en-US" sz="2800" dirty="0" smtClean="0">
                <a:solidFill>
                  <a:schemeClr val="tx1"/>
                </a:solidFill>
                <a:latin typeface="Times New Roman" pitchFamily="18" charset="0"/>
                <a:cs typeface="Times New Roman" pitchFamily="18" charset="0"/>
              </a:rPr>
              <a:t> </a:t>
            </a:r>
            <a:r>
              <a:rPr lang="fi-FI" sz="2800" dirty="0" smtClean="0">
                <a:solidFill>
                  <a:schemeClr val="tx1"/>
                </a:solidFill>
                <a:latin typeface="Times New Roman" pitchFamily="18" charset="0"/>
                <a:cs typeface="Times New Roman" pitchFamily="18" charset="0"/>
              </a:rPr>
              <a:t>menggunakan </a:t>
            </a:r>
            <a:r>
              <a:rPr lang="fi-FI" sz="2800" dirty="0" smtClean="0">
                <a:solidFill>
                  <a:schemeClr val="tx1"/>
                </a:solidFill>
                <a:latin typeface="Times New Roman" pitchFamily="18" charset="0"/>
                <a:cs typeface="Times New Roman" pitchFamily="18" charset="0"/>
              </a:rPr>
              <a:t>konsepsi ketahanan nasional Indonesia yakni ajaran </a:t>
            </a:r>
            <a:r>
              <a:rPr lang="fi-FI" sz="2800" i="1" dirty="0" smtClean="0">
                <a:solidFill>
                  <a:schemeClr val="tx1"/>
                </a:solidFill>
                <a:latin typeface="Times New Roman" pitchFamily="18" charset="0"/>
                <a:cs typeface="Times New Roman" pitchFamily="18" charset="0"/>
              </a:rPr>
              <a:t>Asta Gatra</a:t>
            </a:r>
            <a:r>
              <a:rPr lang="fi-FI" sz="2800" i="1"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Ketahanan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nasional</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nasional</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dirumuskan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sebagai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kondisi</a:t>
            </a:r>
            <a:r>
              <a:rPr lang="en-US" sz="2800" dirty="0" smtClean="0">
                <a:solidFill>
                  <a:schemeClr val="tx1"/>
                </a:solidFill>
                <a:latin typeface="Times New Roman" pitchFamily="18" charset="0"/>
                <a:cs typeface="Times New Roman" pitchFamily="18" charset="0"/>
              </a:rPr>
              <a:t> yang </a:t>
            </a:r>
            <a:r>
              <a:rPr lang="en-US" sz="2800" dirty="0" err="1" smtClean="0">
                <a:solidFill>
                  <a:schemeClr val="tx1"/>
                </a:solidFill>
                <a:latin typeface="Times New Roman" pitchFamily="18" charset="0"/>
                <a:cs typeface="Times New Roman" pitchFamily="18" charset="0"/>
              </a:rPr>
              <a:t>dinamis</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sebab</a:t>
            </a:r>
            <a:r>
              <a:rPr lang="en-US" sz="2800" dirty="0" smtClean="0">
                <a:solidFill>
                  <a:schemeClr val="tx1"/>
                </a:solidFill>
                <a:latin typeface="Times New Roman" pitchFamily="18" charset="0"/>
                <a:cs typeface="Times New Roman" pitchFamily="18" charset="0"/>
              </a:rPr>
              <a:t> </a:t>
            </a:r>
            <a:r>
              <a:rPr lang="sv-SE" sz="2800" dirty="0" smtClean="0">
                <a:solidFill>
                  <a:schemeClr val="tx1"/>
                </a:solidFill>
                <a:latin typeface="Times New Roman" pitchFamily="18" charset="0"/>
                <a:cs typeface="Times New Roman" pitchFamily="18" charset="0"/>
              </a:rPr>
              <a:t>kondisi </a:t>
            </a:r>
            <a:r>
              <a:rPr lang="sv-SE" sz="2800" dirty="0" smtClean="0">
                <a:solidFill>
                  <a:schemeClr val="tx1"/>
                </a:solidFill>
                <a:latin typeface="Times New Roman" pitchFamily="18" charset="0"/>
                <a:cs typeface="Times New Roman" pitchFamily="18" charset="0"/>
              </a:rPr>
              <a:t>itu memang senantiasa berubah dalam arti dapat meningkat atau menurun.</a:t>
            </a:r>
            <a:endParaRPr lang="en-US" sz="2800" dirty="0">
              <a:solidFill>
                <a:schemeClr val="tx1"/>
              </a:solidFill>
              <a:latin typeface="Times New Roman" pitchFamily="18" charset="0"/>
              <a:cs typeface="Times New Roman" pitchFamily="18" charset="0"/>
            </a:endParaRPr>
          </a:p>
        </p:txBody>
      </p:sp>
      <p:sp>
        <p:nvSpPr>
          <p:cNvPr id="4" name="Rectangle 3"/>
          <p:cNvSpPr/>
          <p:nvPr/>
        </p:nvSpPr>
        <p:spPr>
          <a:xfrm>
            <a:off x="7239000" y="3924300"/>
            <a:ext cx="10668000" cy="5016758"/>
          </a:xfrm>
          <a:prstGeom prst="rect">
            <a:avLst/>
          </a:prstGeom>
        </p:spPr>
        <p:txBody>
          <a:bodyPr wrap="square">
            <a:spAutoFit/>
          </a:bodyPr>
          <a:lstStyle/>
          <a:p>
            <a:pPr algn="just"/>
            <a:r>
              <a:rPr lang="en-US" sz="3200" i="1" dirty="0" smtClean="0">
                <a:latin typeface="Times New Roman" pitchFamily="18" charset="0"/>
                <a:cs typeface="Times New Roman" pitchFamily="18" charset="0"/>
              </a:rPr>
              <a:t>c. </a:t>
            </a:r>
            <a:r>
              <a:rPr lang="en-US" sz="3200" i="1" dirty="0" err="1" smtClean="0">
                <a:latin typeface="Times New Roman" pitchFamily="18" charset="0"/>
                <a:cs typeface="Times New Roman" pitchFamily="18" charset="0"/>
              </a:rPr>
              <a:t>Ketahanan</a:t>
            </a:r>
            <a:r>
              <a:rPr lang="en-US" sz="3200" i="1" dirty="0" smtClean="0">
                <a:latin typeface="Times New Roman" pitchFamily="18" charset="0"/>
                <a:cs typeface="Times New Roman" pitchFamily="18" charset="0"/>
              </a:rPr>
              <a:t> </a:t>
            </a:r>
            <a:r>
              <a:rPr lang="en-US" sz="3200" i="1" dirty="0" err="1">
                <a:latin typeface="Times New Roman" pitchFamily="18" charset="0"/>
                <a:cs typeface="Times New Roman" pitchFamily="18" charset="0"/>
              </a:rPr>
              <a:t>nasional</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sebagai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strategi</a:t>
            </a:r>
            <a:r>
              <a:rPr lang="en-US" sz="3200" i="1" dirty="0">
                <a:latin typeface="Times New Roman" pitchFamily="18" charset="0"/>
                <a:cs typeface="Times New Roman" pitchFamily="18" charset="0"/>
              </a:rPr>
              <a:t> </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pengertian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tiga</a:t>
            </a:r>
            <a:r>
              <a:rPr lang="en-US" sz="3200" b="1" i="1" dirty="0">
                <a:latin typeface="Times New Roman" pitchFamily="18" charset="0"/>
                <a:cs typeface="Times New Roman" pitchFamily="18" charset="0"/>
              </a:rPr>
              <a:t> -- </a:t>
            </a:r>
            <a:r>
              <a:rPr lang="en-US" sz="3200" b="1" i="1" dirty="0" err="1">
                <a:latin typeface="Times New Roman" pitchFamily="18" charset="0"/>
                <a:cs typeface="Times New Roman" pitchFamily="18" charset="0"/>
              </a:rPr>
              <a:t>berkaitan</a:t>
            </a:r>
            <a:r>
              <a:rPr lang="en-US" sz="3200" b="1" i="1" dirty="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dengan</a:t>
            </a:r>
            <a:r>
              <a:rPr lang="en-US" sz="3200" b="1" i="1"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pertanyaan</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tentang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apa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sebab</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bagaimana</a:t>
            </a:r>
            <a:r>
              <a:rPr lang="en-US" sz="3200" dirty="0">
                <a:latin typeface="Times New Roman" pitchFamily="18" charset="0"/>
                <a:cs typeface="Times New Roman" pitchFamily="18" charset="0"/>
              </a:rPr>
              <a:t> Indonesia </a:t>
            </a:r>
            <a:r>
              <a:rPr lang="en-US" sz="3200" dirty="0" err="1">
                <a:latin typeface="Times New Roman" pitchFamily="18" charset="0"/>
                <a:cs typeface="Times New Roman" pitchFamily="18" charset="0"/>
              </a:rPr>
              <a:t>bisa</a:t>
            </a:r>
            <a:r>
              <a:rPr lang="en-US" sz="3200" dirty="0">
                <a:latin typeface="Times New Roman" pitchFamily="18" charset="0"/>
                <a:cs typeface="Times New Roman" pitchFamily="18" charset="0"/>
              </a:rPr>
              <a:t> “survive” </a:t>
            </a:r>
            <a:r>
              <a:rPr lang="en-US" sz="3200" dirty="0" err="1" smtClean="0">
                <a:latin typeface="Times New Roman" pitchFamily="18" charset="0"/>
                <a:cs typeface="Times New Roman" pitchFamily="18" charset="0"/>
              </a:rPr>
              <a:t>walaupun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menghadapi</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banyak</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ancaman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bahaya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Jawaban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sederhana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adalah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karena</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bangsa</a:t>
            </a:r>
            <a:r>
              <a:rPr lang="en-US" sz="3200" dirty="0" smtClean="0">
                <a:latin typeface="Times New Roman" pitchFamily="18" charset="0"/>
                <a:cs typeface="Times New Roman" pitchFamily="18" charset="0"/>
              </a:rPr>
              <a:t> </a:t>
            </a:r>
            <a:r>
              <a:rPr lang="nn-NO" sz="3200" dirty="0" smtClean="0">
                <a:latin typeface="Times New Roman" pitchFamily="18" charset="0"/>
                <a:cs typeface="Times New Roman" pitchFamily="18" charset="0"/>
              </a:rPr>
              <a:t>Indonesia </a:t>
            </a:r>
            <a:r>
              <a:rPr lang="nn-NO" sz="3200" dirty="0">
                <a:latin typeface="Times New Roman" pitchFamily="18" charset="0"/>
                <a:cs typeface="Times New Roman" pitchFamily="18" charset="0"/>
              </a:rPr>
              <a:t>menggunakan strategi “ketahanan nasional”. Jadi, dalam pengertian </a:t>
            </a:r>
            <a:r>
              <a:rPr lang="nn-NO" sz="3200" dirty="0" smtClean="0">
                <a:latin typeface="Times New Roman" pitchFamily="18" charset="0"/>
                <a:cs typeface="Times New Roman" pitchFamily="18" charset="0"/>
              </a:rPr>
              <a:t>ketiga </a:t>
            </a:r>
            <a:r>
              <a:rPr lang="en-US" sz="3200" dirty="0" err="1" smtClean="0">
                <a:latin typeface="Times New Roman" pitchFamily="18" charset="0"/>
                <a:cs typeface="Times New Roman" pitchFamily="18" charset="0"/>
              </a:rPr>
              <a:t>ini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ketahanan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nasional</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dipandang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sebagai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cara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atau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pendekataan</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dengan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menggunakan</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ajaran</a:t>
            </a:r>
            <a:r>
              <a:rPr lang="en-US" sz="3200" dirty="0">
                <a:latin typeface="Times New Roman" pitchFamily="18" charset="0"/>
                <a:cs typeface="Times New Roman" pitchFamily="18" charset="0"/>
              </a:rPr>
              <a:t> </a:t>
            </a:r>
            <a:r>
              <a:rPr lang="en-US" sz="3200" i="1" dirty="0" err="1">
                <a:latin typeface="Times New Roman" pitchFamily="18" charset="0"/>
                <a:cs typeface="Times New Roman" pitchFamily="18" charset="0"/>
              </a:rPr>
              <a:t>Asta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Gatra</a:t>
            </a:r>
            <a:r>
              <a:rPr lang="en-US" sz="3200" i="1" dirty="0">
                <a:latin typeface="Times New Roman" pitchFamily="18" charset="0"/>
                <a:cs typeface="Times New Roman" pitchFamily="18" charset="0"/>
              </a:rPr>
              <a:t>, yang </a:t>
            </a:r>
            <a:r>
              <a:rPr lang="en-US" sz="3200" i="1" dirty="0" err="1">
                <a:latin typeface="Times New Roman" pitchFamily="18" charset="0"/>
                <a:cs typeface="Times New Roman" pitchFamily="18" charset="0"/>
              </a:rPr>
              <a:t>berarti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mengikutsertakan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segala</a:t>
            </a:r>
            <a:r>
              <a:rPr lang="en-US" sz="3200" i="1" dirty="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aspek</a:t>
            </a:r>
            <a:r>
              <a:rPr lang="en-US" sz="3200" i="1"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alamiah</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dan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sosial</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guna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diperhitungkan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dalam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menanggulangi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ancaman</a:t>
            </a:r>
            <a:r>
              <a:rPr lang="en-US" sz="3200" dirty="0">
                <a:latin typeface="Times New Roman" pitchFamily="18" charset="0"/>
                <a:cs typeface="Times New Roman" pitchFamily="18" charset="0"/>
              </a:rPr>
              <a:t> yang </a:t>
            </a:r>
            <a:r>
              <a:rPr lang="en-US" sz="3200" dirty="0" err="1">
                <a:latin typeface="Times New Roman" pitchFamily="18" charset="0"/>
                <a:cs typeface="Times New Roman" pitchFamily="18" charset="0"/>
              </a:rPr>
              <a:t>ada</a:t>
            </a:r>
            <a:r>
              <a:rPr lang="en-US" sz="3200" dirty="0">
                <a:latin typeface="Times New Roman" pitchFamily="18" charset="0"/>
                <a:cs typeface="Times New Roman" pitchFamily="18"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FEFEF"/>
          </a:solidFill>
        </p:spPr>
        <p:txBody>
          <a:bodyPr wrap="square" lIns="0" tIns="0" rIns="0" bIns="0" rtlCol="0"/>
          <a:lstStyle/>
          <a:p>
            <a:endParaRPr/>
          </a:p>
        </p:txBody>
      </p:sp>
      <p:pic>
        <p:nvPicPr>
          <p:cNvPr id="3" name="object 3"/>
          <p:cNvPicPr/>
          <p:nvPr/>
        </p:nvPicPr>
        <p:blipFill>
          <a:blip r:embed="rId2" cstate="print"/>
          <a:stretch>
            <a:fillRect/>
          </a:stretch>
        </p:blipFill>
        <p:spPr>
          <a:xfrm>
            <a:off x="0" y="0"/>
            <a:ext cx="6915149" cy="10286999"/>
          </a:xfrm>
          <a:prstGeom prst="rect">
            <a:avLst/>
          </a:prstGeom>
        </p:spPr>
      </p:pic>
      <p:sp>
        <p:nvSpPr>
          <p:cNvPr id="4" name="object 4"/>
          <p:cNvSpPr txBox="1">
            <a:spLocks noGrp="1"/>
          </p:cNvSpPr>
          <p:nvPr>
            <p:ph type="title"/>
          </p:nvPr>
        </p:nvSpPr>
        <p:spPr>
          <a:xfrm>
            <a:off x="7162800" y="419100"/>
            <a:ext cx="9029065" cy="1876154"/>
          </a:xfrm>
          <a:prstGeom prst="rect">
            <a:avLst/>
          </a:prstGeom>
        </p:spPr>
        <p:txBody>
          <a:bodyPr vert="horz" wrap="square" lIns="0" tIns="29209" rIns="0" bIns="0" rtlCol="0">
            <a:spAutoFit/>
          </a:bodyPr>
          <a:lstStyle/>
          <a:p>
            <a:r>
              <a:rPr lang="en-US" sz="2400" dirty="0" err="1" smtClean="0">
                <a:latin typeface="Times New Roman" pitchFamily="18" charset="0"/>
                <a:cs typeface="Times New Roman" pitchFamily="18" charset="0"/>
              </a:rPr>
              <a:t>Tentang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tiga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wajah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ketahanan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nasional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selanjutnya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berkembang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terumuskan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dalam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dokumen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kenegaraan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misalnya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pada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naskah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Garis-Garis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Besar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Haluan</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Negara (GBHN). </a:t>
            </a:r>
            <a:r>
              <a:rPr lang="en-US" sz="2400" dirty="0" err="1" smtClean="0">
                <a:latin typeface="Times New Roman" pitchFamily="18" charset="0"/>
                <a:cs typeface="Times New Roman" pitchFamily="18" charset="0"/>
              </a:rPr>
              <a:t>Pada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naskah</a:t>
            </a:r>
            <a:r>
              <a:rPr lang="en-US" sz="2400" dirty="0" smtClean="0">
                <a:latin typeface="Times New Roman" pitchFamily="18" charset="0"/>
                <a:cs typeface="Times New Roman" pitchFamily="18" charset="0"/>
              </a:rPr>
              <a:t> GBHN </a:t>
            </a:r>
            <a:r>
              <a:rPr lang="en-US" sz="2400" dirty="0" err="1" smtClean="0">
                <a:latin typeface="Times New Roman" pitchFamily="18" charset="0"/>
                <a:cs typeface="Times New Roman" pitchFamily="18" charset="0"/>
              </a:rPr>
              <a:t>tahun</a:t>
            </a:r>
            <a:r>
              <a:rPr lang="en-US" sz="2400" dirty="0" smtClean="0">
                <a:latin typeface="Times New Roman" pitchFamily="18" charset="0"/>
                <a:cs typeface="Times New Roman" pitchFamily="18" charset="0"/>
              </a:rPr>
              <a:t> 1998 </a:t>
            </a:r>
            <a:r>
              <a:rPr lang="en-US" sz="2400" dirty="0" err="1" smtClean="0">
                <a:latin typeface="Times New Roman" pitchFamily="18" charset="0"/>
                <a:cs typeface="Times New Roman" pitchFamily="18" charset="0"/>
              </a:rPr>
              <a:t>dikemukakan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definisi</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err="1" smtClean="0">
                <a:latin typeface="Times New Roman" pitchFamily="18" charset="0"/>
                <a:cs typeface="Times New Roman" pitchFamily="18" charset="0"/>
              </a:rPr>
              <a:t>ketahanan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nasional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sebagai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berikut</a:t>
            </a:r>
            <a:r>
              <a:rPr lang="en-US" sz="2400" dirty="0" smtClean="0">
                <a:latin typeface="Times New Roman" pitchFamily="18" charset="0"/>
                <a:cs typeface="Times New Roman" pitchFamily="18" charset="0"/>
              </a:rPr>
              <a:t>:</a:t>
            </a:r>
            <a:endParaRPr sz="2400">
              <a:latin typeface="Times New Roman" pitchFamily="18" charset="0"/>
              <a:cs typeface="Times New Roman" pitchFamily="18" charset="0"/>
            </a:endParaRPr>
          </a:p>
        </p:txBody>
      </p:sp>
      <p:sp>
        <p:nvSpPr>
          <p:cNvPr id="6" name="Rectangle 5"/>
          <p:cNvSpPr/>
          <p:nvPr/>
        </p:nvSpPr>
        <p:spPr>
          <a:xfrm>
            <a:off x="8077200" y="2933700"/>
            <a:ext cx="9906000" cy="3733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latin typeface="Times New Roman" pitchFamily="18" charset="0"/>
                <a:cs typeface="Times New Roman" pitchFamily="18" charset="0"/>
              </a:rPr>
              <a:t>1. </a:t>
            </a:r>
            <a:r>
              <a:rPr lang="en-US" sz="2800" dirty="0" err="1">
                <a:latin typeface="Times New Roman" pitchFamily="18" charset="0"/>
                <a:cs typeface="Times New Roman" pitchFamily="18" charset="0"/>
              </a:rPr>
              <a:t>Untuk</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tetap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memungkinkan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berjalannya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pembangunan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nasional</a:t>
            </a:r>
            <a:r>
              <a:rPr lang="en-US" sz="2800" dirty="0">
                <a:latin typeface="Times New Roman" pitchFamily="18" charset="0"/>
                <a:cs typeface="Times New Roman" pitchFamily="18" charset="0"/>
              </a:rPr>
              <a:t> yang </a:t>
            </a:r>
            <a:r>
              <a:rPr lang="en-US" sz="2800" dirty="0" err="1">
                <a:latin typeface="Times New Roman" pitchFamily="18" charset="0"/>
                <a:cs typeface="Times New Roman" pitchFamily="18" charset="0"/>
              </a:rPr>
              <a:t>selalu</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harus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menuju</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ke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tujuan</a:t>
            </a:r>
            <a:r>
              <a:rPr lang="en-US" sz="2800" dirty="0">
                <a:latin typeface="Times New Roman" pitchFamily="18" charset="0"/>
                <a:cs typeface="Times New Roman" pitchFamily="18" charset="0"/>
              </a:rPr>
              <a:t> yang </a:t>
            </a:r>
            <a:r>
              <a:rPr lang="en-US" sz="2800" dirty="0" err="1">
                <a:latin typeface="Times New Roman" pitchFamily="18" charset="0"/>
                <a:cs typeface="Times New Roman" pitchFamily="18" charset="0"/>
              </a:rPr>
              <a:t>ingin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dicapai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dan</a:t>
            </a:r>
            <a:r>
              <a:rPr lang="en-US" sz="2800" dirty="0">
                <a:latin typeface="Times New Roman" pitchFamily="18" charset="0"/>
                <a:cs typeface="Times New Roman" pitchFamily="18" charset="0"/>
              </a:rPr>
              <a:t> agar </a:t>
            </a:r>
            <a:r>
              <a:rPr lang="en-US" sz="2800" dirty="0" err="1">
                <a:latin typeface="Times New Roman" pitchFamily="18" charset="0"/>
                <a:cs typeface="Times New Roman" pitchFamily="18" charset="0"/>
              </a:rPr>
              <a:t>dapat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secara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efektif</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dielakkan</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dari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hambatan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tantangan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ancaman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gangguan</a:t>
            </a:r>
            <a:r>
              <a:rPr lang="en-US" sz="2800" dirty="0">
                <a:latin typeface="Times New Roman" pitchFamily="18" charset="0"/>
                <a:cs typeface="Times New Roman" pitchFamily="18" charset="0"/>
              </a:rPr>
              <a:t> yang </a:t>
            </a:r>
            <a:r>
              <a:rPr lang="en-US" sz="2800" dirty="0" err="1">
                <a:latin typeface="Times New Roman" pitchFamily="18" charset="0"/>
                <a:cs typeface="Times New Roman" pitchFamily="18" charset="0"/>
              </a:rPr>
              <a:t>timbul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baik</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dari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luar</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maupun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dari</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dalam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maka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pembangunan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nasional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diselenggarakan</a:t>
            </a:r>
            <a:endParaRPr lang="en-US" sz="28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5300"/>
            <a:ext cx="13907064" cy="2585323"/>
          </a:xfrm>
        </p:spPr>
        <p:txBody>
          <a:bodyPr/>
          <a:lstStyle/>
          <a:p>
            <a:pPr algn="just"/>
            <a:r>
              <a:rPr lang="en-US" sz="2800" dirty="0" smtClean="0">
                <a:solidFill>
                  <a:schemeClr val="bg1"/>
                </a:solidFill>
                <a:latin typeface="Times New Roman" pitchFamily="18" charset="0"/>
                <a:cs typeface="Times New Roman" pitchFamily="18" charset="0"/>
              </a:rPr>
              <a:t>2. </a:t>
            </a:r>
            <a:r>
              <a:rPr lang="en-US" sz="2800" dirty="0" err="1" smtClean="0">
                <a:solidFill>
                  <a:schemeClr val="bg1"/>
                </a:solidFill>
                <a:latin typeface="Times New Roman" pitchFamily="18" charset="0"/>
                <a:cs typeface="Times New Roman" pitchFamily="18" charset="0"/>
              </a:rPr>
              <a:t>Ketahanan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nasional</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adalah</a:t>
            </a:r>
            <a:r>
              <a:rPr lang="en-US" sz="2800" dirty="0" smtClean="0">
                <a:solidFill>
                  <a:schemeClr val="bg1"/>
                </a:solidFill>
                <a:latin typeface="Times New Roman" pitchFamily="18" charset="0"/>
                <a:cs typeface="Times New Roman" pitchFamily="18" charset="0"/>
              </a:rPr>
              <a:t> </a:t>
            </a:r>
            <a:r>
              <a:rPr lang="en-US" sz="2800" i="1" dirty="0" err="1" smtClean="0">
                <a:solidFill>
                  <a:schemeClr val="bg1"/>
                </a:solidFill>
                <a:latin typeface="Times New Roman" pitchFamily="18" charset="0"/>
                <a:cs typeface="Times New Roman" pitchFamily="18" charset="0"/>
              </a:rPr>
              <a:t>kondisi</a:t>
            </a:r>
            <a:r>
              <a:rPr lang="en-US" sz="2800" i="1" dirty="0" smtClean="0">
                <a:solidFill>
                  <a:schemeClr val="bg1"/>
                </a:solidFill>
                <a:latin typeface="Times New Roman" pitchFamily="18" charset="0"/>
                <a:cs typeface="Times New Roman" pitchFamily="18" charset="0"/>
              </a:rPr>
              <a:t> </a:t>
            </a:r>
            <a:r>
              <a:rPr lang="en-US" sz="2800" i="1" dirty="0" err="1" smtClean="0">
                <a:solidFill>
                  <a:schemeClr val="bg1"/>
                </a:solidFill>
                <a:latin typeface="Times New Roman" pitchFamily="18" charset="0"/>
                <a:cs typeface="Times New Roman" pitchFamily="18" charset="0"/>
              </a:rPr>
              <a:t>dinamis</a:t>
            </a:r>
            <a:r>
              <a:rPr lang="en-US" sz="2800" i="1" dirty="0" smtClean="0">
                <a:solidFill>
                  <a:schemeClr val="bg1"/>
                </a:solidFill>
                <a:latin typeface="Times New Roman" pitchFamily="18" charset="0"/>
                <a:cs typeface="Times New Roman" pitchFamily="18" charset="0"/>
              </a:rPr>
              <a:t> yang </a:t>
            </a:r>
            <a:r>
              <a:rPr lang="en-US" sz="2800" i="1" dirty="0" err="1" smtClean="0">
                <a:solidFill>
                  <a:schemeClr val="bg1"/>
                </a:solidFill>
                <a:latin typeface="Times New Roman" pitchFamily="18" charset="0"/>
                <a:cs typeface="Times New Roman" pitchFamily="18" charset="0"/>
              </a:rPr>
              <a:t>merupakan</a:t>
            </a:r>
            <a:r>
              <a:rPr lang="en-US" sz="2800" i="1" dirty="0" smtClean="0">
                <a:solidFill>
                  <a:schemeClr val="bg1"/>
                </a:solidFill>
                <a:latin typeface="Times New Roman" pitchFamily="18" charset="0"/>
                <a:cs typeface="Times New Roman" pitchFamily="18" charset="0"/>
              </a:rPr>
              <a:t> </a:t>
            </a:r>
            <a:r>
              <a:rPr lang="en-US" sz="2800" i="1" dirty="0" err="1" smtClean="0">
                <a:solidFill>
                  <a:schemeClr val="bg1"/>
                </a:solidFill>
                <a:latin typeface="Times New Roman" pitchFamily="18" charset="0"/>
                <a:cs typeface="Times New Roman" pitchFamily="18" charset="0"/>
              </a:rPr>
              <a:t>integrasi</a:t>
            </a:r>
            <a:r>
              <a:rPr lang="en-US" sz="2800" i="1" dirty="0" smtClean="0">
                <a:solidFill>
                  <a:schemeClr val="bg1"/>
                </a:solidFill>
                <a:latin typeface="Times New Roman" pitchFamily="18" charset="0"/>
                <a:cs typeface="Times New Roman" pitchFamily="18" charset="0"/>
              </a:rPr>
              <a:t> </a:t>
            </a:r>
            <a:r>
              <a:rPr lang="en-US" sz="2800" i="1" dirty="0" err="1" smtClean="0">
                <a:solidFill>
                  <a:schemeClr val="bg1"/>
                </a:solidFill>
                <a:latin typeface="Times New Roman" pitchFamily="18" charset="0"/>
                <a:cs typeface="Times New Roman" pitchFamily="18" charset="0"/>
              </a:rPr>
              <a:t>dari</a:t>
            </a:r>
            <a:r>
              <a:rPr lang="en-US" sz="2800" i="1" dirty="0" smtClean="0">
                <a:solidFill>
                  <a:schemeClr val="bg1"/>
                </a:solidFill>
                <a:latin typeface="Times New Roman" pitchFamily="18" charset="0"/>
                <a:cs typeface="Times New Roman" pitchFamily="18" charset="0"/>
              </a:rPr>
              <a:t/>
            </a:r>
            <a:br>
              <a:rPr lang="en-US" sz="2800" i="1" dirty="0" smtClean="0">
                <a:solidFill>
                  <a:schemeClr val="bg1"/>
                </a:solidFill>
                <a:latin typeface="Times New Roman" pitchFamily="18" charset="0"/>
                <a:cs typeface="Times New Roman" pitchFamily="18" charset="0"/>
              </a:rPr>
            </a:br>
            <a:r>
              <a:rPr lang="en-US" sz="2800" dirty="0" err="1" smtClean="0">
                <a:solidFill>
                  <a:schemeClr val="bg1"/>
                </a:solidFill>
                <a:latin typeface="Times New Roman" pitchFamily="18" charset="0"/>
                <a:cs typeface="Times New Roman" pitchFamily="18" charset="0"/>
              </a:rPr>
              <a:t>kondisi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tiap</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aspek</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kehidupan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bangsa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negara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Pada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hakikatnya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ketahanan</a:t>
            </a:r>
            <a:r>
              <a:rPr lang="en-US" sz="2800" dirty="0" smtClean="0">
                <a:solidFill>
                  <a:schemeClr val="bg1"/>
                </a:solidFill>
                <a:latin typeface="Times New Roman" pitchFamily="18" charset="0"/>
                <a:cs typeface="Times New Roman" pitchFamily="18" charset="0"/>
              </a:rPr>
              <a:t/>
            </a:r>
            <a:br>
              <a:rPr lang="en-US" sz="2800" dirty="0" smtClean="0">
                <a:solidFill>
                  <a:schemeClr val="bg1"/>
                </a:solidFill>
                <a:latin typeface="Times New Roman" pitchFamily="18" charset="0"/>
                <a:cs typeface="Times New Roman" pitchFamily="18" charset="0"/>
              </a:rPr>
            </a:br>
            <a:r>
              <a:rPr lang="en-US" sz="2800" dirty="0" err="1" smtClean="0">
                <a:solidFill>
                  <a:schemeClr val="bg1"/>
                </a:solidFill>
                <a:latin typeface="Times New Roman" pitchFamily="18" charset="0"/>
                <a:cs typeface="Times New Roman" pitchFamily="18" charset="0"/>
              </a:rPr>
              <a:t>nasional</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adalah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kemampuan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ketangguhan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suatu</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bangsa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untuk</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dapat</a:t>
            </a:r>
            <a:r>
              <a:rPr lang="en-US" sz="2800" dirty="0" smtClean="0">
                <a:solidFill>
                  <a:schemeClr val="bg1"/>
                </a:solidFill>
                <a:latin typeface="Times New Roman" pitchFamily="18" charset="0"/>
                <a:cs typeface="Times New Roman" pitchFamily="18" charset="0"/>
              </a:rPr>
              <a:t/>
            </a:r>
            <a:br>
              <a:rPr lang="en-US" sz="2800" dirty="0" smtClean="0">
                <a:solidFill>
                  <a:schemeClr val="bg1"/>
                </a:solidFill>
                <a:latin typeface="Times New Roman" pitchFamily="18" charset="0"/>
                <a:cs typeface="Times New Roman" pitchFamily="18" charset="0"/>
              </a:rPr>
            </a:br>
            <a:r>
              <a:rPr lang="en-US" sz="2800" dirty="0" err="1" smtClean="0">
                <a:solidFill>
                  <a:schemeClr val="bg1"/>
                </a:solidFill>
                <a:latin typeface="Times New Roman" pitchFamily="18" charset="0"/>
                <a:cs typeface="Times New Roman" pitchFamily="18" charset="0"/>
              </a:rPr>
              <a:t>menjamin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kelangsungan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hidup</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menuju</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kejayaan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bangsa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negara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Berhasilnya</a:t>
            </a:r>
            <a:r>
              <a:rPr lang="en-US" sz="2800" dirty="0" smtClean="0">
                <a:solidFill>
                  <a:schemeClr val="bg1"/>
                </a:solidFill>
                <a:latin typeface="Times New Roman" pitchFamily="18" charset="0"/>
                <a:cs typeface="Times New Roman" pitchFamily="18" charset="0"/>
              </a:rPr>
              <a:t/>
            </a:r>
            <a:br>
              <a:rPr lang="en-US" sz="2800" dirty="0" smtClean="0">
                <a:solidFill>
                  <a:schemeClr val="bg1"/>
                </a:solidFill>
                <a:latin typeface="Times New Roman" pitchFamily="18" charset="0"/>
                <a:cs typeface="Times New Roman" pitchFamily="18" charset="0"/>
              </a:rPr>
            </a:br>
            <a:r>
              <a:rPr lang="en-US" sz="2800" dirty="0" err="1" smtClean="0">
                <a:solidFill>
                  <a:schemeClr val="bg1"/>
                </a:solidFill>
                <a:latin typeface="Times New Roman" pitchFamily="18" charset="0"/>
                <a:cs typeface="Times New Roman" pitchFamily="18" charset="0"/>
              </a:rPr>
              <a:t>pembangunan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nasional</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akan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meningkatkan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ketahanan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nasional</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Selanjutnya</a:t>
            </a:r>
            <a:r>
              <a:rPr lang="en-US" sz="2800" dirty="0" smtClean="0">
                <a:solidFill>
                  <a:schemeClr val="bg1"/>
                </a:solidFill>
                <a:latin typeface="Times New Roman" pitchFamily="18" charset="0"/>
                <a:cs typeface="Times New Roman" pitchFamily="18" charset="0"/>
              </a:rPr>
              <a:t/>
            </a:r>
            <a:br>
              <a:rPr lang="en-US" sz="2800" dirty="0" smtClean="0">
                <a:solidFill>
                  <a:schemeClr val="bg1"/>
                </a:solidFill>
                <a:latin typeface="Times New Roman" pitchFamily="18" charset="0"/>
                <a:cs typeface="Times New Roman" pitchFamily="18" charset="0"/>
              </a:rPr>
            </a:br>
            <a:r>
              <a:rPr lang="en-US" sz="2800" dirty="0" err="1" smtClean="0">
                <a:solidFill>
                  <a:schemeClr val="bg1"/>
                </a:solidFill>
                <a:latin typeface="Times New Roman" pitchFamily="18" charset="0"/>
                <a:cs typeface="Times New Roman" pitchFamily="18" charset="0"/>
              </a:rPr>
              <a:t>Ketahanan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Nasional</a:t>
            </a:r>
            <a:r>
              <a:rPr lang="en-US" sz="2800" dirty="0" smtClean="0">
                <a:solidFill>
                  <a:schemeClr val="bg1"/>
                </a:solidFill>
                <a:latin typeface="Times New Roman" pitchFamily="18" charset="0"/>
                <a:cs typeface="Times New Roman" pitchFamily="18" charset="0"/>
              </a:rPr>
              <a:t> yang </a:t>
            </a:r>
            <a:r>
              <a:rPr lang="en-US" sz="2800" dirty="0" err="1" smtClean="0">
                <a:solidFill>
                  <a:schemeClr val="bg1"/>
                </a:solidFill>
                <a:latin typeface="Times New Roman" pitchFamily="18" charset="0"/>
                <a:cs typeface="Times New Roman" pitchFamily="18" charset="0"/>
              </a:rPr>
              <a:t>tangguh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akan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mendorong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pembangunan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nasional</a:t>
            </a:r>
            <a:r>
              <a:rPr lang="en-US" sz="2800" dirty="0" smtClean="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95300"/>
            <a:ext cx="12192000" cy="4401205"/>
          </a:xfrm>
          <a:prstGeom prst="rect">
            <a:avLst/>
          </a:prstGeom>
        </p:spPr>
        <p:txBody>
          <a:bodyPr wrap="square">
            <a:spAutoFit/>
          </a:bodyPr>
          <a:lstStyle/>
          <a:p>
            <a:pPr marL="514350" indent="-514350" algn="just">
              <a:buAutoNum type="alphaLcPeriod"/>
            </a:pPr>
            <a:r>
              <a:rPr lang="en-US" sz="2800" dirty="0" err="1" smtClean="0">
                <a:solidFill>
                  <a:schemeClr val="bg1"/>
                </a:solidFill>
                <a:latin typeface="Times New Roman" pitchFamily="18" charset="0"/>
                <a:cs typeface="Times New Roman" pitchFamily="18" charset="0"/>
              </a:rPr>
              <a:t>Ketahanan</a:t>
            </a:r>
            <a:r>
              <a:rPr lang="en-US" sz="2800" dirty="0" smtClean="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ideologi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adalah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kondisi</a:t>
            </a:r>
            <a:r>
              <a:rPr lang="en-US" sz="2800" dirty="0">
                <a:solidFill>
                  <a:schemeClr val="bg1"/>
                </a:solidFill>
                <a:latin typeface="Times New Roman" pitchFamily="18" charset="0"/>
                <a:cs typeface="Times New Roman" pitchFamily="18" charset="0"/>
              </a:rPr>
              <a:t> mental </a:t>
            </a:r>
            <a:r>
              <a:rPr lang="en-US" sz="2800" dirty="0" err="1">
                <a:solidFill>
                  <a:schemeClr val="bg1"/>
                </a:solidFill>
                <a:latin typeface="Times New Roman" pitchFamily="18" charset="0"/>
                <a:cs typeface="Times New Roman" pitchFamily="18" charset="0"/>
              </a:rPr>
              <a:t>bangsa</a:t>
            </a:r>
            <a:r>
              <a:rPr lang="en-US" sz="2800" dirty="0">
                <a:solidFill>
                  <a:schemeClr val="bg1"/>
                </a:solidFill>
                <a:latin typeface="Times New Roman" pitchFamily="18" charset="0"/>
                <a:cs typeface="Times New Roman" pitchFamily="18" charset="0"/>
              </a:rPr>
              <a:t> Indonesia </a:t>
            </a:r>
            <a:r>
              <a:rPr lang="en-US" sz="2800" dirty="0" smtClean="0">
                <a:solidFill>
                  <a:schemeClr val="bg1"/>
                </a:solidFill>
                <a:latin typeface="Times New Roman" pitchFamily="18" charset="0"/>
                <a:cs typeface="Times New Roman" pitchFamily="18" charset="0"/>
              </a:rPr>
              <a:t>yang </a:t>
            </a:r>
            <a:r>
              <a:rPr lang="en-US" sz="2800" dirty="0" err="1" smtClean="0">
                <a:solidFill>
                  <a:schemeClr val="bg1"/>
                </a:solidFill>
                <a:latin typeface="Times New Roman" pitchFamily="18" charset="0"/>
                <a:cs typeface="Times New Roman" pitchFamily="18" charset="0"/>
              </a:rPr>
              <a:t>berlandaskan</a:t>
            </a:r>
            <a:r>
              <a:rPr lang="en-US" sz="2800" dirty="0" smtClean="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keyakinan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akan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kebenaran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ideologi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Pancasila</a:t>
            </a:r>
            <a:r>
              <a:rPr lang="en-US" sz="2800" dirty="0">
                <a:solidFill>
                  <a:schemeClr val="bg1"/>
                </a:solidFill>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yang </a:t>
            </a:r>
            <a:r>
              <a:rPr lang="en-US" sz="2800" dirty="0" err="1" smtClean="0">
                <a:solidFill>
                  <a:schemeClr val="bg1"/>
                </a:solidFill>
                <a:latin typeface="Times New Roman" pitchFamily="18" charset="0"/>
                <a:cs typeface="Times New Roman" pitchFamily="18" charset="0"/>
              </a:rPr>
              <a:t>mengandung</a:t>
            </a:r>
            <a:r>
              <a:rPr lang="en-US" sz="2800" dirty="0" smtClean="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kemampuan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untuk</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menggalang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memelihara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persatuan</a:t>
            </a:r>
            <a:r>
              <a:rPr lang="en-US" sz="2800" dirty="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kesatuan</a:t>
            </a:r>
            <a:r>
              <a:rPr lang="en-US" sz="2800" dirty="0" smtClean="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nasional</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kemampuan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menangkal</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penetrasi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ideologi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asing</a:t>
            </a:r>
            <a:r>
              <a:rPr lang="en-US" sz="2800" dirty="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serta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nilai-nilai</a:t>
            </a:r>
            <a:r>
              <a:rPr lang="en-US" sz="2800" dirty="0" smtClean="0">
                <a:solidFill>
                  <a:schemeClr val="bg1"/>
                </a:solidFill>
                <a:latin typeface="Times New Roman" pitchFamily="18" charset="0"/>
                <a:cs typeface="Times New Roman" pitchFamily="18" charset="0"/>
              </a:rPr>
              <a:t> </a:t>
            </a:r>
            <a:r>
              <a:rPr lang="en-US" sz="2800" dirty="0">
                <a:solidFill>
                  <a:schemeClr val="bg1"/>
                </a:solidFill>
                <a:latin typeface="Times New Roman" pitchFamily="18" charset="0"/>
                <a:cs typeface="Times New Roman" pitchFamily="18" charset="0"/>
              </a:rPr>
              <a:t>yang </a:t>
            </a:r>
            <a:r>
              <a:rPr lang="en-US" sz="2800" dirty="0" err="1">
                <a:solidFill>
                  <a:schemeClr val="bg1"/>
                </a:solidFill>
                <a:latin typeface="Times New Roman" pitchFamily="18" charset="0"/>
                <a:cs typeface="Times New Roman" pitchFamily="18" charset="0"/>
              </a:rPr>
              <a:t>tidak</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sesuai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dengan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kepribadian</a:t>
            </a:r>
            <a:r>
              <a:rPr lang="en-US" sz="2800" dirty="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bangsa</a:t>
            </a:r>
            <a:r>
              <a:rPr lang="en-US" sz="2800" dirty="0" smtClean="0">
                <a:solidFill>
                  <a:schemeClr val="bg1"/>
                </a:solidFill>
                <a:latin typeface="Times New Roman" pitchFamily="18" charset="0"/>
                <a:cs typeface="Times New Roman" pitchFamily="18" charset="0"/>
              </a:rPr>
              <a:t>.</a:t>
            </a:r>
          </a:p>
          <a:p>
            <a:pPr marL="514350" indent="-514350" algn="just"/>
            <a:r>
              <a:rPr lang="en-US" sz="2800" dirty="0" smtClean="0">
                <a:solidFill>
                  <a:schemeClr val="bg1"/>
                </a:solidFill>
                <a:latin typeface="Times New Roman" pitchFamily="18" charset="0"/>
                <a:cs typeface="Times New Roman" pitchFamily="18" charset="0"/>
              </a:rPr>
              <a:t>b</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Ketahanan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politik</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adalah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kondisi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kehidupan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politik</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bangsa</a:t>
            </a:r>
            <a:r>
              <a:rPr lang="en-US" sz="2800" dirty="0">
                <a:solidFill>
                  <a:schemeClr val="bg1"/>
                </a:solidFill>
                <a:latin typeface="Times New Roman" pitchFamily="18" charset="0"/>
                <a:cs typeface="Times New Roman" pitchFamily="18" charset="0"/>
              </a:rPr>
              <a:t> Indonesia </a:t>
            </a:r>
            <a:r>
              <a:rPr lang="en-US" sz="2800" dirty="0" smtClean="0">
                <a:solidFill>
                  <a:schemeClr val="bg1"/>
                </a:solidFill>
                <a:latin typeface="Times New Roman" pitchFamily="18" charset="0"/>
                <a:cs typeface="Times New Roman" pitchFamily="18" charset="0"/>
              </a:rPr>
              <a:t>yang </a:t>
            </a:r>
            <a:r>
              <a:rPr lang="sv-SE" sz="2800" dirty="0" smtClean="0">
                <a:solidFill>
                  <a:schemeClr val="bg1"/>
                </a:solidFill>
                <a:latin typeface="Times New Roman" pitchFamily="18" charset="0"/>
                <a:cs typeface="Times New Roman" pitchFamily="18" charset="0"/>
              </a:rPr>
              <a:t>berlandaskan </a:t>
            </a:r>
            <a:r>
              <a:rPr lang="sv-SE" sz="2800" dirty="0">
                <a:solidFill>
                  <a:schemeClr val="bg1"/>
                </a:solidFill>
                <a:latin typeface="Times New Roman" pitchFamily="18" charset="0"/>
                <a:cs typeface="Times New Roman" pitchFamily="18" charset="0"/>
              </a:rPr>
              <a:t>demokrasi politik berdasarkan Pancasila dan </a:t>
            </a:r>
            <a:r>
              <a:rPr lang="sv-SE" sz="2800" dirty="0" smtClean="0">
                <a:solidFill>
                  <a:schemeClr val="bg1"/>
                </a:solidFill>
                <a:latin typeface="Times New Roman" pitchFamily="18" charset="0"/>
                <a:cs typeface="Times New Roman" pitchFamily="18" charset="0"/>
              </a:rPr>
              <a:t>Undang-Undang </a:t>
            </a:r>
            <a:r>
              <a:rPr lang="en-US" sz="2800" dirty="0" err="1" smtClean="0">
                <a:solidFill>
                  <a:schemeClr val="bg1"/>
                </a:solidFill>
                <a:latin typeface="Times New Roman" pitchFamily="18" charset="0"/>
                <a:cs typeface="Times New Roman" pitchFamily="18" charset="0"/>
              </a:rPr>
              <a:t>Dasar</a:t>
            </a:r>
            <a:r>
              <a:rPr lang="en-US" sz="2800" dirty="0" smtClean="0">
                <a:solidFill>
                  <a:schemeClr val="bg1"/>
                </a:solidFill>
                <a:latin typeface="Times New Roman" pitchFamily="18" charset="0"/>
                <a:cs typeface="Times New Roman" pitchFamily="18" charset="0"/>
              </a:rPr>
              <a:t> </a:t>
            </a:r>
            <a:r>
              <a:rPr lang="en-US" sz="2800" dirty="0">
                <a:solidFill>
                  <a:schemeClr val="bg1"/>
                </a:solidFill>
                <a:latin typeface="Times New Roman" pitchFamily="18" charset="0"/>
                <a:cs typeface="Times New Roman" pitchFamily="18" charset="0"/>
              </a:rPr>
              <a:t>1945 yang </a:t>
            </a:r>
            <a:r>
              <a:rPr lang="en-US" sz="2800" dirty="0" err="1">
                <a:solidFill>
                  <a:schemeClr val="bg1"/>
                </a:solidFill>
                <a:latin typeface="Times New Roman" pitchFamily="18" charset="0"/>
                <a:cs typeface="Times New Roman" pitchFamily="18" charset="0"/>
              </a:rPr>
              <a:t>mengandung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kemampuan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memelihara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sistem</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politik</a:t>
            </a:r>
            <a:r>
              <a:rPr lang="en-US" sz="2800" dirty="0">
                <a:solidFill>
                  <a:schemeClr val="bg1"/>
                </a:solidFill>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yang </a:t>
            </a:r>
            <a:r>
              <a:rPr lang="en-US" sz="2800" dirty="0" err="1" smtClean="0">
                <a:solidFill>
                  <a:schemeClr val="bg1"/>
                </a:solidFill>
                <a:latin typeface="Times New Roman" pitchFamily="18" charset="0"/>
                <a:cs typeface="Times New Roman" pitchFamily="18" charset="0"/>
              </a:rPr>
              <a:t>sehat</a:t>
            </a:r>
            <a:r>
              <a:rPr lang="en-US" sz="2800" dirty="0" smtClean="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dinamis</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serta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kemampuan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menerapkan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politik</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luar</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negeri</a:t>
            </a:r>
            <a:r>
              <a:rPr lang="en-US" sz="2800" dirty="0">
                <a:solidFill>
                  <a:schemeClr val="bg1"/>
                </a:solidFill>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yang </a:t>
            </a:r>
            <a:r>
              <a:rPr lang="en-US" sz="2800" dirty="0" err="1" smtClean="0">
                <a:solidFill>
                  <a:schemeClr val="bg1"/>
                </a:solidFill>
                <a:latin typeface="Times New Roman" pitchFamily="18" charset="0"/>
                <a:cs typeface="Times New Roman" pitchFamily="18" charset="0"/>
              </a:rPr>
              <a:t>bebas</a:t>
            </a:r>
            <a:r>
              <a:rPr lang="en-US" sz="2800" dirty="0" smtClean="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aktif</a:t>
            </a:r>
            <a:endParaRPr lang="en-US" sz="2800" dirty="0">
              <a:solidFill>
                <a:schemeClr val="bg1"/>
              </a:solidFill>
              <a:latin typeface="Times New Roman" pitchFamily="18" charset="0"/>
              <a:cs typeface="Times New Roman" pitchFamily="18" charset="0"/>
            </a:endParaRPr>
          </a:p>
        </p:txBody>
      </p:sp>
      <p:sp>
        <p:nvSpPr>
          <p:cNvPr id="3" name="Rectangle 2"/>
          <p:cNvSpPr/>
          <p:nvPr/>
        </p:nvSpPr>
        <p:spPr>
          <a:xfrm>
            <a:off x="533400" y="5524500"/>
            <a:ext cx="9144000" cy="3108543"/>
          </a:xfrm>
          <a:prstGeom prst="rect">
            <a:avLst/>
          </a:prstGeom>
        </p:spPr>
        <p:txBody>
          <a:bodyPr>
            <a:spAutoFit/>
          </a:bodyPr>
          <a:lstStyle/>
          <a:p>
            <a:pPr algn="just"/>
            <a:r>
              <a:rPr lang="en-US" sz="2800" dirty="0">
                <a:solidFill>
                  <a:schemeClr val="bg1"/>
                </a:solidFill>
                <a:latin typeface="Times New Roman" pitchFamily="18" charset="0"/>
                <a:cs typeface="Times New Roman" pitchFamily="18" charset="0"/>
              </a:rPr>
              <a:t>c. </a:t>
            </a:r>
            <a:r>
              <a:rPr lang="en-US" sz="2800" dirty="0" err="1">
                <a:solidFill>
                  <a:schemeClr val="bg1"/>
                </a:solidFill>
                <a:latin typeface="Times New Roman" pitchFamily="18" charset="0"/>
                <a:cs typeface="Times New Roman" pitchFamily="18" charset="0"/>
              </a:rPr>
              <a:t>Ketahanan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ekonomi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adalah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kondisi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kehidupan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perekonomian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bangsa</a:t>
            </a:r>
            <a:r>
              <a:rPr lang="en-US" sz="2800" dirty="0">
                <a:solidFill>
                  <a:schemeClr val="bg1"/>
                </a:solidFill>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yang </a:t>
            </a:r>
            <a:r>
              <a:rPr lang="en-US" sz="2800" dirty="0" err="1" smtClean="0">
                <a:solidFill>
                  <a:schemeClr val="bg1"/>
                </a:solidFill>
                <a:latin typeface="Times New Roman" pitchFamily="18" charset="0"/>
                <a:cs typeface="Times New Roman" pitchFamily="18" charset="0"/>
              </a:rPr>
              <a:t>berlandaskan</a:t>
            </a:r>
            <a:r>
              <a:rPr lang="en-US" sz="2800" dirty="0" smtClean="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demokrasi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ekonomi</a:t>
            </a:r>
            <a:r>
              <a:rPr lang="en-US" sz="2800" dirty="0">
                <a:solidFill>
                  <a:schemeClr val="bg1"/>
                </a:solidFill>
                <a:latin typeface="Times New Roman" pitchFamily="18" charset="0"/>
                <a:cs typeface="Times New Roman" pitchFamily="18" charset="0"/>
              </a:rPr>
              <a:t> yang </a:t>
            </a:r>
            <a:r>
              <a:rPr lang="en-US" sz="2800" dirty="0" err="1">
                <a:solidFill>
                  <a:schemeClr val="bg1"/>
                </a:solidFill>
                <a:latin typeface="Times New Roman" pitchFamily="18" charset="0"/>
                <a:cs typeface="Times New Roman" pitchFamily="18" charset="0"/>
              </a:rPr>
              <a:t>berdasarkan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Pancasila</a:t>
            </a:r>
            <a:r>
              <a:rPr lang="en-US" sz="2800" dirty="0">
                <a:solidFill>
                  <a:schemeClr val="bg1"/>
                </a:solidFill>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yang </a:t>
            </a:r>
            <a:r>
              <a:rPr lang="en-US" sz="2800" dirty="0" err="1" smtClean="0">
                <a:solidFill>
                  <a:schemeClr val="bg1"/>
                </a:solidFill>
                <a:latin typeface="Times New Roman" pitchFamily="18" charset="0"/>
                <a:cs typeface="Times New Roman" pitchFamily="18" charset="0"/>
              </a:rPr>
              <a:t>mengandung</a:t>
            </a:r>
            <a:r>
              <a:rPr lang="en-US" sz="2800" dirty="0" smtClean="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kemampuan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memelihara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stabilitas</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ekonomi</a:t>
            </a:r>
            <a:r>
              <a:rPr lang="en-US" sz="2800" dirty="0">
                <a:solidFill>
                  <a:schemeClr val="bg1"/>
                </a:solidFill>
                <a:latin typeface="Times New Roman" pitchFamily="18" charset="0"/>
                <a:cs typeface="Times New Roman" pitchFamily="18" charset="0"/>
              </a:rPr>
              <a:t> yang </a:t>
            </a:r>
            <a:r>
              <a:rPr lang="en-US" sz="2800" dirty="0" err="1">
                <a:solidFill>
                  <a:schemeClr val="bg1"/>
                </a:solidFill>
                <a:latin typeface="Times New Roman" pitchFamily="18" charset="0"/>
                <a:cs typeface="Times New Roman" pitchFamily="18" charset="0"/>
              </a:rPr>
              <a:t>sehat</a:t>
            </a:r>
            <a:r>
              <a:rPr lang="en-US" sz="2800" dirty="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dan</a:t>
            </a:r>
            <a:r>
              <a:rPr lang="en-US" sz="2800" dirty="0" smtClean="0">
                <a:solidFill>
                  <a:schemeClr val="bg1"/>
                </a:solidFill>
                <a:latin typeface="Times New Roman" pitchFamily="18" charset="0"/>
                <a:cs typeface="Times New Roman" pitchFamily="18" charset="0"/>
              </a:rPr>
              <a:t> </a:t>
            </a:r>
            <a:r>
              <a:rPr lang="fi-FI" sz="2800" dirty="0" smtClean="0">
                <a:solidFill>
                  <a:schemeClr val="bg1"/>
                </a:solidFill>
                <a:latin typeface="Times New Roman" pitchFamily="18" charset="0"/>
                <a:cs typeface="Times New Roman" pitchFamily="18" charset="0"/>
              </a:rPr>
              <a:t>dinamis </a:t>
            </a:r>
            <a:r>
              <a:rPr lang="fi-FI" sz="2800" dirty="0">
                <a:solidFill>
                  <a:schemeClr val="bg1"/>
                </a:solidFill>
                <a:latin typeface="Times New Roman" pitchFamily="18" charset="0"/>
                <a:cs typeface="Times New Roman" pitchFamily="18" charset="0"/>
              </a:rPr>
              <a:t>serta kemampuan menciptakan kemandirian ekonomi </a:t>
            </a:r>
            <a:r>
              <a:rPr lang="fi-FI" sz="2800" dirty="0" smtClean="0">
                <a:solidFill>
                  <a:schemeClr val="bg1"/>
                </a:solidFill>
                <a:latin typeface="Times New Roman" pitchFamily="18" charset="0"/>
                <a:cs typeface="Times New Roman" pitchFamily="18" charset="0"/>
              </a:rPr>
              <a:t>nasional </a:t>
            </a:r>
            <a:r>
              <a:rPr lang="en-US" sz="2800" dirty="0" err="1" smtClean="0">
                <a:solidFill>
                  <a:schemeClr val="bg1"/>
                </a:solidFill>
                <a:latin typeface="Times New Roman" pitchFamily="18" charset="0"/>
                <a:cs typeface="Times New Roman" pitchFamily="18" charset="0"/>
              </a:rPr>
              <a:t>dengan</a:t>
            </a:r>
            <a:r>
              <a:rPr lang="en-US" sz="2800" dirty="0" smtClean="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daya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saing</a:t>
            </a:r>
            <a:r>
              <a:rPr lang="en-US" sz="2800" dirty="0">
                <a:solidFill>
                  <a:schemeClr val="bg1"/>
                </a:solidFill>
                <a:latin typeface="Times New Roman" pitchFamily="18" charset="0"/>
                <a:cs typeface="Times New Roman" pitchFamily="18" charset="0"/>
              </a:rPr>
              <a:t> yang </a:t>
            </a:r>
            <a:r>
              <a:rPr lang="en-US" sz="2800" dirty="0" err="1">
                <a:solidFill>
                  <a:schemeClr val="bg1"/>
                </a:solidFill>
                <a:latin typeface="Times New Roman" pitchFamily="18" charset="0"/>
                <a:cs typeface="Times New Roman" pitchFamily="18" charset="0"/>
              </a:rPr>
              <a:t>tinggi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mewujudkan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kemakmuran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rakyat</a:t>
            </a:r>
            <a:r>
              <a:rPr lang="en-US" sz="2800" dirty="0">
                <a:solidFill>
                  <a:schemeClr val="bg1"/>
                </a:solidFill>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yang </a:t>
            </a:r>
            <a:r>
              <a:rPr lang="en-US" sz="2800" dirty="0" err="1" smtClean="0">
                <a:solidFill>
                  <a:schemeClr val="bg1"/>
                </a:solidFill>
                <a:latin typeface="Times New Roman" pitchFamily="18" charset="0"/>
                <a:cs typeface="Times New Roman" pitchFamily="18" charset="0"/>
              </a:rPr>
              <a:t>adil</a:t>
            </a:r>
            <a:r>
              <a:rPr lang="en-US" sz="2800" dirty="0" smtClean="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merata</a:t>
            </a:r>
            <a:endParaRPr lang="en-US" sz="2800" dirty="0">
              <a:solidFill>
                <a:schemeClr val="bg1"/>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TotalTime>
  <Words>1694</Words>
  <Application>Microsoft Office PowerPoint</Application>
  <PresentationFormat>Custom</PresentationFormat>
  <Paragraphs>54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Bagaimana dengan pengertian ketahanan nasional secara terminologi</vt:lpstr>
      <vt:lpstr>Berdasar pendapat di atas, terdapat tiga pengertian ketahanan nasional atau disebut sebagai wajah ketahanan nasional yakni : 1. ketahanan nasional sebagai konsepsi atau doktrin 2. ketahanan nasional sebagai kondisi 3. ketahanan nasional sebagai strategi, cara atau pendekatan</vt:lpstr>
      <vt:lpstr>Slide 6</vt:lpstr>
      <vt:lpstr>Tentang tiga wajah ketahanan nasional ini selanjutnya berkembang dan terumuskan dalam dokumen kenegaraan, misalnya pada naskah Garis-Garis Besar Haluan Negara (GBHN). Pada naskah GBHN tahun 1998 dikemukakan definisi ketahanan nasional sebagai berikut:</vt:lpstr>
      <vt:lpstr>2. Ketahanan nasional adalah kondisi dinamis yang merupakan integrasi dari kondisi tiap aspek kehidupan bangsa dan negara. Pada hakikatnya ketahanan nasional adalah kemampuan dan ketangguhan suatu bangsa untuk dapat menjamin kelangsungan hidup menuju kejayaan bangsa dan negara. Berhasilnya pembangunan nasional akan meningkatkan ketahanan nasional. Selanjutnya Ketahanan Nasional yang tangguh akan mendorong pembangunan nasional.</vt:lpstr>
      <vt:lpstr>Slide 9</vt:lpstr>
      <vt:lpstr>d. Ketahanan sosial budaya adalah kondisi kehidupan sosial budaya bangsa yang dijiwai kepribadian nasional berdasarkan Pancasila yang mengandung kemampuan membentuk dan mengembangkan kehidupan sosial budaya manusia dan masyarakat Indonesia yang beriman dan bertakwa terhadap Tuhan Yang Maha Esa, rukun, bersatu, cinta tanah air, berkualitas, maju dan sejahtera dalam kehidupan</vt:lpstr>
      <vt:lpstr>Slide 11</vt:lpstr>
      <vt:lpstr>Dimensi dan Ketahanan Nasional Berlapis</vt:lpstr>
      <vt:lpstr>Berdasarkan Pasal 27 Ayat 3 UUD NRI 1945 tersebut dapat disimpulkan bahwa usaha pembelaan  negara merupakan hak dan kewajiban setiap negara  Indonesia. Hal ini berkonsekuensi bahwa setiap warganegara berhak dan wajib untuk turut serta dalam menentukan kebijakan tentang pembelaan negara melalui lembagalembaga perwakilan sesuai dengan UUD 1945 dan perundang-undangan yang berlaku termasuk pula aktifitas bela negara. Selain itu, setiap warganegara dapat turut serta dalam setiap usaha pembelaan negara sesuai dengan kemampuan dan profesi masing-masing. Dalam undang-undang No 3 Tahun 2002 tentang Pertahanan Negara pasal 9 ayat 1 disebutkan bahwa “Setiap warga negara berhak dan wajib ikut serta dalam upaya bela negara yang diwujudkan dalam penyelenggaraan pertahanan negara”.</vt:lpstr>
      <vt:lpstr>Slide 14</vt:lpstr>
      <vt:lpstr>C. Menggali Sumber Historis, Sosiologis, Politik tentang Ketahanan Nasional dan Bela Negara.</vt:lpstr>
      <vt:lpstr>Pengembangan atas pemikiran awal di atas semakin kuat setelah berakhirnya gerakan Gerakan 30 September/PKI. Pada tahun 1968, pemikiran di lingkungan SSKAD tersebut dilanjutkan oleh Lemhanas (Lembaga Pertahanan Nasional) dengan dimunculkan istilah kekuatan bangsa. Pemikiran Lemhanas tahun 1968 ini selanjutnya mendapatkan kemajuan konseptual berupa ditemukannya unsur-unsur dari tata kehidupan nasional yang berupa ideologi, politik, ekonomi, sosial dan militer.</vt:lpstr>
      <vt:lpstr>Slide 17</vt:lpstr>
      <vt:lpstr>Studi Kasus Penutup Materi  Dari perkembangan konsep ketahanan nasional di atas bagaimana kasus terkait Ketahanan Nasional di negara Indonesia?</vt:lpstr>
      <vt:lpstr>Terimakasih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Biru Elemen &amp; Mockup Isometrik Teknologi dalam Pendidikan Presentasi Teknologi</dc:title>
  <dc:creator>roy habibi</dc:creator>
  <cp:keywords>DAE2CYEjeZY,BAE1_-etIe8</cp:keywords>
  <cp:lastModifiedBy>HP</cp:lastModifiedBy>
  <cp:revision>12</cp:revision>
  <dcterms:created xsi:type="dcterms:W3CDTF">2022-01-23T08:32:37Z</dcterms:created>
  <dcterms:modified xsi:type="dcterms:W3CDTF">2022-01-24T06:34:04Z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2022-01-21T00:00:00Z</vt:filetime>
  </property>
  <property fmtid="{D5CDD505-2E9C-101B-9397-08002B2CF9AE}" pid="3" name="Creator">
    <vt:lpwstr>Canva</vt:lpwstr>
  </property>
  <property fmtid="{D5CDD505-2E9C-101B-9397-08002B2CF9AE}" pid="4" name="LastSaved">
    <vt:filetime>2022-01-23T00:00:00Z</vt:filetime>
  </property>
</Properties>
</file>