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9144000"/>
  <p:notesSz cx="7102475" cy="9388475"/>
  <p:embeddedFontLst>
    <p:embeddedFont>
      <p:font typeface="Garamond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29" roundtripDataSignature="AMtx7mhHDGD8x3C/r/gPvmji88Bfcc30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Garamond-bold.fntdata"/><Relationship Id="rId25" Type="http://schemas.openxmlformats.org/officeDocument/2006/relationships/font" Target="fonts/Garamond-regular.fntdata"/><Relationship Id="rId28" Type="http://schemas.openxmlformats.org/officeDocument/2006/relationships/font" Target="fonts/Garamond-boldItalic.fntdata"/><Relationship Id="rId27" Type="http://schemas.openxmlformats.org/officeDocument/2006/relationships/font" Target="fonts/Garamon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77739" cy="469424"/>
          </a:xfrm>
          <a:prstGeom prst="rect">
            <a:avLst/>
          </a:prstGeom>
          <a:noFill/>
          <a:ln>
            <a:noFill/>
          </a:ln>
        </p:spPr>
        <p:txBody>
          <a:bodyPr anchorCtr="0" anchor="t" bIns="46600" lIns="93225" spcFirstLastPara="1" rIns="93225" wrap="square" tIns="466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023092" y="0"/>
            <a:ext cx="3077739" cy="469424"/>
          </a:xfrm>
          <a:prstGeom prst="rect">
            <a:avLst/>
          </a:prstGeom>
          <a:noFill/>
          <a:ln>
            <a:noFill/>
          </a:ln>
        </p:spPr>
        <p:txBody>
          <a:bodyPr anchorCtr="0" anchor="t" bIns="46600" lIns="93225" spcFirstLastPara="1" rIns="93225" wrap="square" tIns="466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  <a:noFill/>
          <a:ln>
            <a:noFill/>
          </a:ln>
        </p:spPr>
        <p:txBody>
          <a:bodyPr anchorCtr="0" anchor="t" bIns="46600" lIns="93225" spcFirstLastPara="1" rIns="93225" wrap="square" tIns="466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917422"/>
            <a:ext cx="3077739" cy="469424"/>
          </a:xfrm>
          <a:prstGeom prst="rect">
            <a:avLst/>
          </a:prstGeom>
          <a:noFill/>
          <a:ln>
            <a:noFill/>
          </a:ln>
        </p:spPr>
        <p:txBody>
          <a:bodyPr anchorCtr="0" anchor="b" bIns="46600" lIns="93225" spcFirstLastPara="1" rIns="93225" wrap="square" tIns="466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  <a:noFill/>
          <a:ln>
            <a:noFill/>
          </a:ln>
        </p:spPr>
        <p:txBody>
          <a:bodyPr anchorCtr="0" anchor="b" bIns="46600" lIns="93225" spcFirstLastPara="1" rIns="93225" wrap="square" tIns="466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3" name="Google Shape;153;p1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  <a:noFill/>
          <a:ln>
            <a:noFill/>
          </a:ln>
        </p:spPr>
        <p:txBody>
          <a:bodyPr anchorCtr="0" anchor="t" bIns="46600" lIns="93225" spcFirstLastPara="1" rIns="93225" wrap="square" tIns="466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:notes"/>
          <p:cNvSpPr txBox="1"/>
          <p:nvPr>
            <p:ph idx="12" type="sldNum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  <a:noFill/>
          <a:ln>
            <a:noFill/>
          </a:ln>
        </p:spPr>
        <p:txBody>
          <a:bodyPr anchorCtr="0" anchor="b" bIns="46600" lIns="93225" spcFirstLastPara="1" rIns="93225" wrap="square" tIns="466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0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1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1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2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12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3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p13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  <a:noFill/>
          <a:ln>
            <a:noFill/>
          </a:ln>
        </p:spPr>
        <p:txBody>
          <a:bodyPr anchorCtr="0" anchor="t" bIns="46600" lIns="93225" spcFirstLastPara="1" rIns="93225" wrap="square" tIns="466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3:notes"/>
          <p:cNvSpPr txBox="1"/>
          <p:nvPr>
            <p:ph idx="12" type="sldNum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  <a:noFill/>
          <a:ln>
            <a:noFill/>
          </a:ln>
        </p:spPr>
        <p:txBody>
          <a:bodyPr anchorCtr="0" anchor="b" bIns="46600" lIns="93225" spcFirstLastPara="1" rIns="93225" wrap="square" tIns="466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4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4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5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5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6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6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7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18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9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9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2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  <a:noFill/>
          <a:ln>
            <a:noFill/>
          </a:ln>
        </p:spPr>
        <p:txBody>
          <a:bodyPr anchorCtr="0" anchor="t" bIns="46600" lIns="93225" spcFirstLastPara="1" rIns="93225" wrap="square" tIns="466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:notes"/>
          <p:cNvSpPr txBox="1"/>
          <p:nvPr>
            <p:ph idx="12" type="sldNum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  <a:noFill/>
          <a:ln>
            <a:noFill/>
          </a:ln>
        </p:spPr>
        <p:txBody>
          <a:bodyPr anchorCtr="0" anchor="b" bIns="46600" lIns="93225" spcFirstLastPara="1" rIns="93225" wrap="square" tIns="466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3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4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  <a:noFill/>
          <a:ln>
            <a:noFill/>
          </a:ln>
        </p:spPr>
        <p:txBody>
          <a:bodyPr anchorCtr="0" anchor="t" bIns="46600" lIns="93225" spcFirstLastPara="1" rIns="93225" wrap="square" tIns="466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4:notes"/>
          <p:cNvSpPr txBox="1"/>
          <p:nvPr>
            <p:ph idx="12" type="sldNum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  <a:noFill/>
          <a:ln>
            <a:noFill/>
          </a:ln>
        </p:spPr>
        <p:txBody>
          <a:bodyPr anchorCtr="0" anchor="b" bIns="46600" lIns="93225" spcFirstLastPara="1" rIns="93225" wrap="square" tIns="466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5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6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7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  <a:noFill/>
          <a:ln>
            <a:noFill/>
          </a:ln>
        </p:spPr>
        <p:txBody>
          <a:bodyPr anchorCtr="0" anchor="t" bIns="46600" lIns="93225" spcFirstLastPara="1" rIns="93225" wrap="square" tIns="466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7:notes"/>
          <p:cNvSpPr txBox="1"/>
          <p:nvPr>
            <p:ph idx="12" type="sldNum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  <a:noFill/>
          <a:ln>
            <a:noFill/>
          </a:ln>
        </p:spPr>
        <p:txBody>
          <a:bodyPr anchorCtr="0" anchor="b" bIns="46600" lIns="93225" spcFirstLastPara="1" rIns="93225" wrap="square" tIns="466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</p:spPr>
        <p:txBody>
          <a:bodyPr anchorCtr="0" anchor="t" bIns="46600" lIns="93225" spcFirstLastPara="1" rIns="93225" wrap="square" tIns="466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8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/>
          <p:nvPr>
            <p:ph idx="2" type="sldImg"/>
          </p:nvPr>
        </p:nvSpPr>
        <p:spPr>
          <a:xfrm>
            <a:off x="1204913" y="704850"/>
            <a:ext cx="4692650" cy="351948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9:notes"/>
          <p:cNvSpPr txBox="1"/>
          <p:nvPr>
            <p:ph idx="1" type="body"/>
          </p:nvPr>
        </p:nvSpPr>
        <p:spPr>
          <a:xfrm>
            <a:off x="710248" y="4459526"/>
            <a:ext cx="5681980" cy="4224813"/>
          </a:xfrm>
          <a:prstGeom prst="rect">
            <a:avLst/>
          </a:prstGeom>
          <a:noFill/>
          <a:ln>
            <a:noFill/>
          </a:ln>
        </p:spPr>
        <p:txBody>
          <a:bodyPr anchorCtr="0" anchor="t" bIns="46600" lIns="93225" spcFirstLastPara="1" rIns="93225" wrap="square" tIns="466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9:notes"/>
          <p:cNvSpPr txBox="1"/>
          <p:nvPr>
            <p:ph idx="12" type="sldNum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  <a:noFill/>
          <a:ln>
            <a:noFill/>
          </a:ln>
        </p:spPr>
        <p:txBody>
          <a:bodyPr anchorCtr="0" anchor="b" bIns="46600" lIns="93225" spcFirstLastPara="1" rIns="93225" wrap="square" tIns="466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1;p21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descr="SD-PanelTitle-R1.png" id="22" name="Google Shape;22;p2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3;p21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Title-UniformTrim.png" id="24" name="Google Shape;24;p21"/>
            <p:cNvPicPr preferRelativeResize="0"/>
            <p:nvPr/>
          </p:nvPicPr>
          <p:blipFill rotWithShape="1">
            <a:blip r:embed="rId3">
              <a:alphaModFix/>
            </a:blip>
            <a:srcRect b="0" l="-2" r="47958" t="0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Title-UniformTrim.png" id="25" name="Google Shape;25;p21"/>
            <p:cNvPicPr preferRelativeResize="0"/>
            <p:nvPr/>
          </p:nvPicPr>
          <p:blipFill rotWithShape="1">
            <a:blip r:embed="rId3">
              <a:alphaModFix/>
            </a:blip>
            <a:srcRect b="0" l="-2" r="47958" t="0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" name="Google Shape;26;p21"/>
          <p:cNvSpPr txBox="1"/>
          <p:nvPr>
            <p:ph type="ctrTitle"/>
          </p:nvPr>
        </p:nvSpPr>
        <p:spPr>
          <a:xfrm>
            <a:off x="1921934" y="1811863"/>
            <a:ext cx="5308866" cy="15155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Garamond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1"/>
          <p:cNvSpPr txBox="1"/>
          <p:nvPr>
            <p:ph idx="1" type="subTitle"/>
          </p:nvPr>
        </p:nvSpPr>
        <p:spPr>
          <a:xfrm>
            <a:off x="1921934" y="3598327"/>
            <a:ext cx="5308866" cy="1377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207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84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61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61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21"/>
          <p:cNvSpPr txBox="1"/>
          <p:nvPr>
            <p:ph idx="10" type="dt"/>
          </p:nvPr>
        </p:nvSpPr>
        <p:spPr>
          <a:xfrm>
            <a:off x="6065417" y="5054602"/>
            <a:ext cx="673276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1" type="ftr"/>
          </p:nvPr>
        </p:nvSpPr>
        <p:spPr>
          <a:xfrm>
            <a:off x="1921934" y="5054602"/>
            <a:ext cx="406486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12" type="sldNum"/>
          </p:nvPr>
        </p:nvSpPr>
        <p:spPr>
          <a:xfrm>
            <a:off x="6817317" y="5054602"/>
            <a:ext cx="4134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1" name="Google Shape;31;p21"/>
          <p:cNvCxnSpPr/>
          <p:nvPr/>
        </p:nvCxnSpPr>
        <p:spPr>
          <a:xfrm>
            <a:off x="2019825" y="3471329"/>
            <a:ext cx="5113083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0"/>
          <p:cNvSpPr txBox="1"/>
          <p:nvPr>
            <p:ph type="title"/>
          </p:nvPr>
        </p:nvSpPr>
        <p:spPr>
          <a:xfrm>
            <a:off x="1176866" y="4815415"/>
            <a:ext cx="6798734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0"/>
          <p:cNvSpPr/>
          <p:nvPr>
            <p:ph idx="2" type="pic"/>
          </p:nvPr>
        </p:nvSpPr>
        <p:spPr>
          <a:xfrm>
            <a:off x="1026260" y="1032933"/>
            <a:ext cx="7091482" cy="3361269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30"/>
          <p:cNvSpPr txBox="1"/>
          <p:nvPr>
            <p:ph idx="1" type="body"/>
          </p:nvPr>
        </p:nvSpPr>
        <p:spPr>
          <a:xfrm>
            <a:off x="1176866" y="5382153"/>
            <a:ext cx="6798734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93" name="Google Shape;93;p30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0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0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1"/>
          <p:cNvSpPr txBox="1"/>
          <p:nvPr>
            <p:ph type="title"/>
          </p:nvPr>
        </p:nvSpPr>
        <p:spPr>
          <a:xfrm>
            <a:off x="1176866" y="906873"/>
            <a:ext cx="6798734" cy="3097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31"/>
          <p:cNvSpPr txBox="1"/>
          <p:nvPr>
            <p:ph idx="1" type="body"/>
          </p:nvPr>
        </p:nvSpPr>
        <p:spPr>
          <a:xfrm>
            <a:off x="1176865" y="4275666"/>
            <a:ext cx="6798736" cy="160020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9" name="Google Shape;99;p31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1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31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2" name="Google Shape;102;p31"/>
          <p:cNvCxnSpPr/>
          <p:nvPr/>
        </p:nvCxnSpPr>
        <p:spPr>
          <a:xfrm>
            <a:off x="1278465" y="4140199"/>
            <a:ext cx="6606425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2"/>
          <p:cNvSpPr txBox="1"/>
          <p:nvPr>
            <p:ph type="title"/>
          </p:nvPr>
        </p:nvSpPr>
        <p:spPr>
          <a:xfrm>
            <a:off x="1334333" y="982132"/>
            <a:ext cx="6400250" cy="2370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32"/>
          <p:cNvSpPr txBox="1"/>
          <p:nvPr>
            <p:ph idx="1" type="body"/>
          </p:nvPr>
        </p:nvSpPr>
        <p:spPr>
          <a:xfrm>
            <a:off x="1600200" y="3352799"/>
            <a:ext cx="5892798" cy="6519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r">
              <a:spcBef>
                <a:spcPts val="360"/>
              </a:spcBef>
              <a:spcAft>
                <a:spcPts val="0"/>
              </a:spcAft>
              <a:buSzPts val="2070"/>
              <a:buFont typeface="Garamond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Font typeface="Garamond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Font typeface="Garamond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Font typeface="Garamond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Font typeface="Garamond"/>
              <a:buNone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06" name="Google Shape;106;p32"/>
          <p:cNvSpPr txBox="1"/>
          <p:nvPr>
            <p:ph idx="2" type="body"/>
          </p:nvPr>
        </p:nvSpPr>
        <p:spPr>
          <a:xfrm>
            <a:off x="1176863" y="4343400"/>
            <a:ext cx="6798738" cy="1532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32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32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2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" name="Google Shape;110;p32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11" name="Google Shape;111;p32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12" name="Google Shape;112;p32"/>
          <p:cNvCxnSpPr/>
          <p:nvPr/>
        </p:nvCxnSpPr>
        <p:spPr>
          <a:xfrm>
            <a:off x="1278466" y="4140199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3"/>
          <p:cNvSpPr txBox="1"/>
          <p:nvPr>
            <p:ph type="title"/>
          </p:nvPr>
        </p:nvSpPr>
        <p:spPr>
          <a:xfrm>
            <a:off x="1176869" y="3308581"/>
            <a:ext cx="6798728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3"/>
          <p:cNvSpPr txBox="1"/>
          <p:nvPr>
            <p:ph idx="1" type="body"/>
          </p:nvPr>
        </p:nvSpPr>
        <p:spPr>
          <a:xfrm>
            <a:off x="1176868" y="4777381"/>
            <a:ext cx="6798730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207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6" name="Google Shape;116;p33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3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3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4"/>
          <p:cNvSpPr txBox="1"/>
          <p:nvPr>
            <p:ph type="title"/>
          </p:nvPr>
        </p:nvSpPr>
        <p:spPr>
          <a:xfrm>
            <a:off x="1409416" y="982132"/>
            <a:ext cx="6325168" cy="22436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aramond"/>
              <a:buNone/>
              <a:defRPr b="0" sz="3200" cap="none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4"/>
          <p:cNvSpPr txBox="1"/>
          <p:nvPr>
            <p:ph idx="1" type="body"/>
          </p:nvPr>
        </p:nvSpPr>
        <p:spPr>
          <a:xfrm>
            <a:off x="1176868" y="3639312"/>
            <a:ext cx="6798730" cy="8869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2" name="Google Shape;122;p34"/>
          <p:cNvSpPr txBox="1"/>
          <p:nvPr>
            <p:ph idx="2" type="body"/>
          </p:nvPr>
        </p:nvSpPr>
        <p:spPr>
          <a:xfrm>
            <a:off x="1176865" y="4529667"/>
            <a:ext cx="6798736" cy="1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84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3" name="Google Shape;123;p34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4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34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" name="Google Shape;126;p34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</a:t>
            </a:r>
            <a:endParaRPr/>
          </a:p>
        </p:txBody>
      </p:sp>
      <p:sp>
        <p:nvSpPr>
          <p:cNvPr id="127" name="Google Shape;127;p34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”</a:t>
            </a:r>
            <a:endParaRPr/>
          </a:p>
        </p:txBody>
      </p:sp>
      <p:cxnSp>
        <p:nvCxnSpPr>
          <p:cNvPr id="128" name="Google Shape;128;p34"/>
          <p:cNvCxnSpPr/>
          <p:nvPr/>
        </p:nvCxnSpPr>
        <p:spPr>
          <a:xfrm>
            <a:off x="1278466" y="3429000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5"/>
          <p:cNvSpPr txBox="1"/>
          <p:nvPr>
            <p:ph type="title"/>
          </p:nvPr>
        </p:nvSpPr>
        <p:spPr>
          <a:xfrm>
            <a:off x="1176865" y="982131"/>
            <a:ext cx="6798734" cy="22944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Garamond"/>
              <a:buNone/>
              <a:defRPr b="0"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5"/>
          <p:cNvSpPr txBox="1"/>
          <p:nvPr>
            <p:ph idx="1" type="body"/>
          </p:nvPr>
        </p:nvSpPr>
        <p:spPr>
          <a:xfrm>
            <a:off x="1176868" y="3566160"/>
            <a:ext cx="6798730" cy="9052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2300"/>
              <a:buNone/>
              <a:defRPr sz="20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2" name="Google Shape;132;p35"/>
          <p:cNvSpPr txBox="1"/>
          <p:nvPr>
            <p:ph idx="2" type="body"/>
          </p:nvPr>
        </p:nvSpPr>
        <p:spPr>
          <a:xfrm>
            <a:off x="1176866" y="4470400"/>
            <a:ext cx="6798734" cy="1405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84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3" name="Google Shape;133;p35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35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35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36" name="Google Shape;136;p35"/>
          <p:cNvCxnSpPr/>
          <p:nvPr/>
        </p:nvCxnSpPr>
        <p:spPr>
          <a:xfrm>
            <a:off x="1278469" y="3429000"/>
            <a:ext cx="6606421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6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6"/>
          <p:cNvSpPr txBox="1"/>
          <p:nvPr>
            <p:ph idx="1" type="body"/>
          </p:nvPr>
        </p:nvSpPr>
        <p:spPr>
          <a:xfrm rot="5400000">
            <a:off x="2883366" y="783633"/>
            <a:ext cx="3385733" cy="6798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40" name="Google Shape;140;p36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36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36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43" name="Google Shape;143;p36"/>
          <p:cNvCxnSpPr/>
          <p:nvPr/>
        </p:nvCxnSpPr>
        <p:spPr>
          <a:xfrm>
            <a:off x="1278466" y="2354670"/>
            <a:ext cx="660642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7"/>
          <p:cNvSpPr txBox="1"/>
          <p:nvPr>
            <p:ph type="title"/>
          </p:nvPr>
        </p:nvSpPr>
        <p:spPr>
          <a:xfrm rot="5400000">
            <a:off x="4681635" y="2581906"/>
            <a:ext cx="4968995" cy="16189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37"/>
          <p:cNvSpPr txBox="1"/>
          <p:nvPr>
            <p:ph idx="1" type="body"/>
          </p:nvPr>
        </p:nvSpPr>
        <p:spPr>
          <a:xfrm rot="5400000">
            <a:off x="1150125" y="933615"/>
            <a:ext cx="4968993" cy="4915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147" name="Google Shape;147;p37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37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37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0" name="Google Shape;150;p37"/>
          <p:cNvCxnSpPr/>
          <p:nvPr/>
        </p:nvCxnSpPr>
        <p:spPr>
          <a:xfrm>
            <a:off x="6245512" y="906873"/>
            <a:ext cx="0" cy="4968993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Google Shape;33;p22"/>
          <p:cNvCxnSpPr/>
          <p:nvPr/>
        </p:nvCxnSpPr>
        <p:spPr>
          <a:xfrm>
            <a:off x="1278465" y="2356260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" name="Google Shape;34;p22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3"/>
          <p:cNvSpPr txBox="1"/>
          <p:nvPr>
            <p:ph type="title"/>
          </p:nvPr>
        </p:nvSpPr>
        <p:spPr>
          <a:xfrm>
            <a:off x="1278465" y="1641413"/>
            <a:ext cx="6595534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 txBox="1"/>
          <p:nvPr>
            <p:ph idx="1" type="body"/>
          </p:nvPr>
        </p:nvSpPr>
        <p:spPr>
          <a:xfrm>
            <a:off x="1278465" y="3734859"/>
            <a:ext cx="6595534" cy="10900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SzPts val="276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07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4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61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" name="Google Shape;42;p23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3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5" name="Google Shape;45;p23"/>
          <p:cNvCxnSpPr/>
          <p:nvPr/>
        </p:nvCxnSpPr>
        <p:spPr>
          <a:xfrm>
            <a:off x="1278466" y="3599392"/>
            <a:ext cx="6595533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Google Shape;47;p24"/>
          <p:cNvCxnSpPr/>
          <p:nvPr/>
        </p:nvCxnSpPr>
        <p:spPr>
          <a:xfrm>
            <a:off x="1278465" y="2356260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24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4"/>
          <p:cNvSpPr txBox="1"/>
          <p:nvPr>
            <p:ph idx="1" type="body"/>
          </p:nvPr>
        </p:nvSpPr>
        <p:spPr>
          <a:xfrm>
            <a:off x="1176866" y="2487168"/>
            <a:ext cx="3337560" cy="3447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0" name="Google Shape;50;p24"/>
          <p:cNvSpPr txBox="1"/>
          <p:nvPr>
            <p:ph idx="2" type="body"/>
          </p:nvPr>
        </p:nvSpPr>
        <p:spPr>
          <a:xfrm>
            <a:off x="4645152" y="2487168"/>
            <a:ext cx="3337560" cy="3447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" type="body"/>
          </p:nvPr>
        </p:nvSpPr>
        <p:spPr>
          <a:xfrm>
            <a:off x="1176868" y="2658533"/>
            <a:ext cx="333756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76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57" name="Google Shape;57;p25"/>
          <p:cNvSpPr txBox="1"/>
          <p:nvPr>
            <p:ph idx="2" type="body"/>
          </p:nvPr>
        </p:nvSpPr>
        <p:spPr>
          <a:xfrm>
            <a:off x="1176868" y="3243263"/>
            <a:ext cx="3337560" cy="2706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8" name="Google Shape;58;p25"/>
          <p:cNvSpPr txBox="1"/>
          <p:nvPr>
            <p:ph idx="3" type="body"/>
          </p:nvPr>
        </p:nvSpPr>
        <p:spPr>
          <a:xfrm>
            <a:off x="4641832" y="2658533"/>
            <a:ext cx="333756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76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23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207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84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840"/>
              <a:buNone/>
              <a:defRPr b="1" sz="1600"/>
            </a:lvl9pPr>
          </a:lstStyle>
          <a:p/>
        </p:txBody>
      </p:sp>
      <p:sp>
        <p:nvSpPr>
          <p:cNvPr id="59" name="Google Shape;59;p25"/>
          <p:cNvSpPr txBox="1"/>
          <p:nvPr>
            <p:ph idx="4" type="body"/>
          </p:nvPr>
        </p:nvSpPr>
        <p:spPr>
          <a:xfrm>
            <a:off x="4641832" y="3243263"/>
            <a:ext cx="3337560" cy="2706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5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5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3" name="Google Shape;63;p25"/>
          <p:cNvCxnSpPr/>
          <p:nvPr/>
        </p:nvCxnSpPr>
        <p:spPr>
          <a:xfrm>
            <a:off x="1278466" y="2354670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/>
          <p:nvPr>
            <p:ph type="title"/>
          </p:nvPr>
        </p:nvSpPr>
        <p:spPr>
          <a:xfrm>
            <a:off x="1176865" y="915337"/>
            <a:ext cx="6798735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6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6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9" name="Google Shape;69;p26"/>
          <p:cNvCxnSpPr/>
          <p:nvPr/>
        </p:nvCxnSpPr>
        <p:spPr>
          <a:xfrm>
            <a:off x="1278466" y="2354670"/>
            <a:ext cx="659553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7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7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7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8"/>
          <p:cNvSpPr txBox="1"/>
          <p:nvPr>
            <p:ph type="title"/>
          </p:nvPr>
        </p:nvSpPr>
        <p:spPr>
          <a:xfrm>
            <a:off x="1176865" y="1388534"/>
            <a:ext cx="253679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" type="body"/>
          </p:nvPr>
        </p:nvSpPr>
        <p:spPr>
          <a:xfrm>
            <a:off x="4120062" y="982132"/>
            <a:ext cx="3855539" cy="48937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60045" lvl="0" marL="457200" algn="l">
              <a:spcBef>
                <a:spcPts val="36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spcBef>
                <a:spcPts val="600"/>
              </a:spcBef>
              <a:spcAft>
                <a:spcPts val="60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2" type="body"/>
          </p:nvPr>
        </p:nvSpPr>
        <p:spPr>
          <a:xfrm>
            <a:off x="1176865" y="3031065"/>
            <a:ext cx="2536798" cy="2438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78" name="Google Shape;78;p28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1" name="Google Shape;81;p28"/>
          <p:cNvCxnSpPr/>
          <p:nvPr/>
        </p:nvCxnSpPr>
        <p:spPr>
          <a:xfrm>
            <a:off x="1278466" y="2912533"/>
            <a:ext cx="2333594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9"/>
          <p:cNvSpPr txBox="1"/>
          <p:nvPr>
            <p:ph type="title"/>
          </p:nvPr>
        </p:nvSpPr>
        <p:spPr>
          <a:xfrm>
            <a:off x="1176865" y="1883832"/>
            <a:ext cx="363220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Garamond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9"/>
          <p:cNvSpPr/>
          <p:nvPr>
            <p:ph idx="2" type="pic"/>
          </p:nvPr>
        </p:nvSpPr>
        <p:spPr>
          <a:xfrm>
            <a:off x="5183069" y="1032933"/>
            <a:ext cx="2929463" cy="4792136"/>
          </a:xfrm>
          <a:prstGeom prst="roundRect">
            <a:avLst>
              <a:gd fmla="val 0" name="adj"/>
            </a:avLst>
          </a:prstGeom>
          <a:noFill/>
          <a:ln cap="flat" cmpd="thickThin" w="5715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29"/>
          <p:cNvSpPr txBox="1"/>
          <p:nvPr>
            <p:ph idx="1" type="body"/>
          </p:nvPr>
        </p:nvSpPr>
        <p:spPr>
          <a:xfrm>
            <a:off x="1176865" y="3255432"/>
            <a:ext cx="3632201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SzPts val="184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38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15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035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035"/>
              <a:buNone/>
              <a:defRPr sz="900"/>
            </a:lvl9pPr>
          </a:lstStyle>
          <a:p/>
        </p:txBody>
      </p:sp>
      <p:sp>
        <p:nvSpPr>
          <p:cNvPr id="86" name="Google Shape;86;p29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9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9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5.jpg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6.xml"/><Relationship Id="rId6" Type="http://schemas.openxmlformats.org/officeDocument/2006/relationships/slideLayout" Target="../slideLayouts/slideLayout3.xml"/><Relationship Id="rId18" Type="http://schemas.openxmlformats.org/officeDocument/2006/relationships/slideLayout" Target="../slideLayouts/slideLayout15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0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descr="SD-PanelContent.png" id="11" name="Google Shape;11;p2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12;p20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descr="HDRibbonContent-UniformTrim.png" id="13" name="Google Shape;13;p20"/>
            <p:cNvPicPr preferRelativeResize="0"/>
            <p:nvPr/>
          </p:nvPicPr>
          <p:blipFill rotWithShape="1">
            <a:blip r:embed="rId3">
              <a:alphaModFix/>
            </a:blip>
            <a:srcRect b="0" l="1" r="14240" t="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HDRibbonContent-UniformTrim.png" id="14" name="Google Shape;14;p20"/>
            <p:cNvPicPr preferRelativeResize="0"/>
            <p:nvPr/>
          </p:nvPicPr>
          <p:blipFill rotWithShape="1">
            <a:blip r:embed="rId3">
              <a:alphaModFix/>
            </a:blip>
            <a:srcRect b="0" l="1" r="14240" t="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Google Shape;15;p20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  <a:defRPr b="0" i="0" sz="40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" name="Google Shape;16;p20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386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-37465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300"/>
              <a:buFont typeface="Arial"/>
              <a:buChar char="•"/>
              <a:defRPr b="0" i="0" sz="20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-360044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7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-345439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4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-330835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-330835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-330835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-330834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-330834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610"/>
              <a:buFont typeface="Arial"/>
              <a:buChar char="•"/>
              <a:defRPr b="0" i="0" sz="1400" u="none" cap="none" strike="noStrike">
                <a:solidFill>
                  <a:srgbClr val="262626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7" name="Google Shape;17;p20"/>
          <p:cNvSpPr txBox="1"/>
          <p:nvPr>
            <p:ph idx="10" type="dt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8" name="Google Shape;18;p20"/>
          <p:cNvSpPr txBox="1"/>
          <p:nvPr>
            <p:ph idx="11" type="ftr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/>
        </p:txBody>
      </p:sp>
      <p:sp>
        <p:nvSpPr>
          <p:cNvPr id="19" name="Google Shape;19;p20"/>
          <p:cNvSpPr txBox="1"/>
          <p:nvPr>
            <p:ph idx="12" type="sldNum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  <p:sldLayoutId id="2147483663" r:id="rId18"/>
    <p:sldLayoutId id="2147483664" r:id="rId19"/>
    <p:sldLayoutId id="2147483665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Relationship Id="rId4" Type="http://schemas.openxmlformats.org/officeDocument/2006/relationships/image" Target="../media/image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Relationship Id="rId4" Type="http://schemas.openxmlformats.org/officeDocument/2006/relationships/image" Target="../media/image8.jpg"/><Relationship Id="rId5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about:blank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"/>
          <p:cNvSpPr txBox="1"/>
          <p:nvPr>
            <p:ph type="ctrTitle"/>
          </p:nvPr>
        </p:nvSpPr>
        <p:spPr>
          <a:xfrm>
            <a:off x="1763688" y="1844824"/>
            <a:ext cx="6186284" cy="14727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Garamond"/>
              <a:buNone/>
            </a:pPr>
            <a:r>
              <a:rPr lang="en-US"/>
              <a:t>MANAGEMENT CLASS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Prinsip penataan kelas</a:t>
            </a:r>
            <a:endParaRPr/>
          </a:p>
        </p:txBody>
      </p:sp>
      <p:sp>
        <p:nvSpPr>
          <p:cNvPr id="221" name="Google Shape;221;p10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Kurangi kepadatan ditengah lalu lalang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Pastikan bahwa anda dapat dengan mudah melihat semua murid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Materi pengajaran dan perlengkapan murid harus mudah diakses 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Pastikan murid dapat dengan mudah melihat semua presentasi kelas</a:t>
            </a:r>
            <a:endParaRPr/>
          </a:p>
          <a:p>
            <a:pPr indent="-110490" lvl="0" marL="28575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Gaya Penataan</a:t>
            </a:r>
            <a:endParaRPr/>
          </a:p>
        </p:txBody>
      </p:sp>
      <p:pic>
        <p:nvPicPr>
          <p:cNvPr id="227" name="Google Shape;227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3490" y="2251340"/>
            <a:ext cx="3619500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2990" y="4293096"/>
            <a:ext cx="3562350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9964" y="915337"/>
            <a:ext cx="3743325" cy="15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99992" y="2420287"/>
            <a:ext cx="3819525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03648" y="4293096"/>
            <a:ext cx="386715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II. Menciptakan Lingkungan yang positif </a:t>
            </a:r>
            <a:endParaRPr/>
          </a:p>
        </p:txBody>
      </p:sp>
      <p:sp>
        <p:nvSpPr>
          <p:cNvPr id="242" name="Google Shape;242;p13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Strategi umum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 u="sng">
                <a:solidFill>
                  <a:schemeClr val="hlink"/>
                </a:solidFill>
                <a:hlinkClick r:id="rId4"/>
              </a:rPr>
              <a:t>Membuat, mengajarkan, dan mempertahankan aturan prosedur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 u="sng">
                <a:solidFill>
                  <a:schemeClr val="hlink"/>
                </a:solidFill>
                <a:hlinkClick r:id="rId5"/>
              </a:rPr>
              <a:t>Mengajak murid untuk bekerja sama</a:t>
            </a:r>
            <a:endParaRPr/>
          </a:p>
          <a:p>
            <a:pPr indent="-110490" lvl="0" marL="28575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4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Garamond"/>
              <a:buNone/>
            </a:pPr>
            <a:r>
              <a:rPr lang="en-US" sz="3600"/>
              <a:t>Menggunakan Gaya Otoritatif</a:t>
            </a:r>
            <a:br>
              <a:rPr lang="en-US" sz="3600"/>
            </a:br>
            <a:endParaRPr/>
          </a:p>
        </p:txBody>
      </p:sp>
      <p:sp>
        <p:nvSpPr>
          <p:cNvPr id="248" name="Google Shape;248;p14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Gaya managemen kelas otoritarian adalah gaya yang memfokuskan pada menjaga ketertiban dikelas, bukan pada pembelajaran dan pengajaran 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Guru ototitatif melibatkan murid dalam kerjasama take and give dan menunjukkan sikap perhatian kepada mereka</a:t>
            </a:r>
            <a:endParaRPr/>
          </a:p>
          <a:p>
            <a:pPr indent="-110490" lvl="0" marL="28575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5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Mengelola Aktivitas Kelas Secara Efektif</a:t>
            </a:r>
            <a:endParaRPr/>
          </a:p>
        </p:txBody>
      </p:sp>
      <p:sp>
        <p:nvSpPr>
          <p:cNvPr id="254" name="Google Shape;254;p15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Menunjukkan seberapa jauh mereka “mengikuti”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Atasi situasi tumpang tindih secara efektif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Menjaga kelancaran dan kontinuitas pelajaran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Libatkan murid dalam beberapa aktivitas yang menantang</a:t>
            </a:r>
            <a:endParaRPr/>
          </a:p>
          <a:p>
            <a:pPr indent="-110490" lvl="0" marL="28575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Membedakan aturan dan prosedur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Mengajarkan aturan dan prosedur</a:t>
            </a:r>
            <a:endParaRPr/>
          </a:p>
          <a:p>
            <a:pPr indent="-110490" lvl="0" marL="28575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7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Mengajak murid untuk bekerja sama</a:t>
            </a:r>
            <a:endParaRPr/>
          </a:p>
        </p:txBody>
      </p:sp>
      <p:sp>
        <p:nvSpPr>
          <p:cNvPr id="265" name="Google Shape;265;p17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Menjalin hubungan yang positif dengan murid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Mengembangkan murid untuk merbagi dan mengemban tanggung jawab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Beri hadiah terhadap perilaku yang tepat</a:t>
            </a:r>
            <a:endParaRPr/>
          </a:p>
          <a:p>
            <a:pPr indent="-110490" lvl="0" marL="28575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III. Menjadi Komunikator yang baik</a:t>
            </a:r>
            <a:endParaRPr/>
          </a:p>
        </p:txBody>
      </p:sp>
      <p:sp>
        <p:nvSpPr>
          <p:cNvPr id="271" name="Google Shape;271;p18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SzPts val="2760"/>
              <a:buFont typeface="Garamond"/>
              <a:buAutoNum type="arabicPeriod"/>
            </a:pPr>
            <a:r>
              <a:rPr lang="en-US"/>
              <a:t>Keterampilan Berbicara</a:t>
            </a:r>
            <a:endParaRPr/>
          </a:p>
          <a:p>
            <a:pPr indent="-457200" lvl="0" marL="457200" rtl="0" algn="l">
              <a:spcBef>
                <a:spcPts val="1080"/>
              </a:spcBef>
              <a:spcAft>
                <a:spcPts val="0"/>
              </a:spcAft>
              <a:buSzPts val="2760"/>
              <a:buFont typeface="Garamond"/>
              <a:buAutoNum type="arabicPeriod"/>
            </a:pPr>
            <a:r>
              <a:rPr lang="en-US"/>
              <a:t>Keterampilan Mendengar</a:t>
            </a:r>
            <a:endParaRPr/>
          </a:p>
          <a:p>
            <a:pPr indent="-457200" lvl="0" marL="457200" rtl="0" algn="l">
              <a:spcBef>
                <a:spcPts val="1080"/>
              </a:spcBef>
              <a:spcAft>
                <a:spcPts val="0"/>
              </a:spcAft>
              <a:buSzPts val="2760"/>
              <a:buFont typeface="Garamond"/>
              <a:buAutoNum type="arabicPeriod"/>
            </a:pPr>
            <a:r>
              <a:rPr lang="en-US"/>
              <a:t>Berkomunikasi Secara non-Verbal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9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IV. MENGHADAPI PERILAKU BERMASALAH</a:t>
            </a:r>
            <a:endParaRPr/>
          </a:p>
        </p:txBody>
      </p:sp>
      <p:sp>
        <p:nvSpPr>
          <p:cNvPr id="277" name="Google Shape;277;p19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Strategi Managemen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-US"/>
              <a:t>Intervensi minor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-US"/>
              <a:t>Intervensi Moderat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-US"/>
              <a:t>Menggunakan sumber daya lain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Menghadapi Agresi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"/>
          <p:cNvSpPr txBox="1"/>
          <p:nvPr>
            <p:ph idx="1" type="body"/>
          </p:nvPr>
        </p:nvSpPr>
        <p:spPr>
          <a:xfrm>
            <a:off x="457200" y="428604"/>
            <a:ext cx="8229600" cy="56975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ctr">
              <a:spcBef>
                <a:spcPts val="0"/>
              </a:spcBef>
              <a:spcAft>
                <a:spcPts val="0"/>
              </a:spcAft>
              <a:buSzPts val="5060"/>
              <a:buNone/>
            </a:pPr>
            <a:r>
              <a:t/>
            </a:r>
            <a:endParaRPr sz="4400"/>
          </a:p>
          <a:p>
            <a:pPr indent="-285750" lvl="0" marL="285750" rtl="0" algn="ctr">
              <a:spcBef>
                <a:spcPts val="1480"/>
              </a:spcBef>
              <a:spcAft>
                <a:spcPts val="0"/>
              </a:spcAft>
              <a:buSzPts val="5060"/>
              <a:buNone/>
            </a:pPr>
            <a:r>
              <a:t/>
            </a:r>
            <a:endParaRPr sz="4400"/>
          </a:p>
          <a:p>
            <a:pPr indent="-742950" lvl="0" marL="742950" rtl="0" algn="ctr">
              <a:spcBef>
                <a:spcPts val="1480"/>
              </a:spcBef>
              <a:spcAft>
                <a:spcPts val="0"/>
              </a:spcAft>
              <a:buSzPts val="5060"/>
              <a:buNone/>
            </a:pPr>
            <a:r>
              <a:rPr lang="en-US" sz="4400" u="sng">
                <a:solidFill>
                  <a:schemeClr val="hlink"/>
                </a:solidFill>
                <a:hlinkClick r:id="rId3"/>
              </a:rPr>
              <a:t>Mengapa kelas perlu dikelola secara aktif???</a:t>
            </a:r>
            <a:endParaRPr sz="4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SzPts val="2760"/>
              <a:buAutoNum type="arabicPeriod"/>
            </a:pPr>
            <a:r>
              <a:rPr lang="en-US"/>
              <a:t>Ketika kelas dikelola secara efektif, kelas akan berjalan lancar dan murid akan aktif dalam pembelajaran.</a:t>
            </a:r>
            <a:endParaRPr/>
          </a:p>
          <a:p>
            <a:pPr indent="-514350" lvl="0" marL="514350" rtl="0" algn="l">
              <a:spcBef>
                <a:spcPts val="1080"/>
              </a:spcBef>
              <a:spcAft>
                <a:spcPts val="0"/>
              </a:spcAft>
              <a:buSzPts val="2760"/>
              <a:buAutoNum type="arabicPeriod"/>
            </a:pPr>
            <a:r>
              <a:rPr lang="en-US"/>
              <a:t>Ketika kelas dikelola secara buruk , kelas bisa menjadi kacau dan tidak menarik sebagai tempat belajar. </a:t>
            </a:r>
            <a:endParaRPr/>
          </a:p>
          <a:p>
            <a:pPr indent="-514350" lvl="0" marL="514350" rtl="0" algn="l">
              <a:spcBef>
                <a:spcPts val="1080"/>
              </a:spcBef>
              <a:spcAft>
                <a:spcPts val="0"/>
              </a:spcAft>
              <a:buSzPts val="2760"/>
              <a:buAutoNum type="arabicPeriod"/>
            </a:pPr>
            <a:r>
              <a:rPr lang="en-US"/>
              <a:t>Managemen kelas yang efektif akan memaksimalkan kesempatan pembelajaran</a:t>
            </a:r>
            <a:endParaRPr/>
          </a:p>
          <a:p>
            <a:pPr indent="0" lvl="0" marL="0" rtl="0" algn="l">
              <a:spcBef>
                <a:spcPts val="1080"/>
              </a:spcBef>
              <a:spcAft>
                <a:spcPts val="0"/>
              </a:spcAft>
              <a:buSzPts val="276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6 karakteristik yang merefleksikan kompleksitas dan potensi problem :</a:t>
            </a:r>
            <a:endParaRPr/>
          </a:p>
        </p:txBody>
      </p:sp>
      <p:sp>
        <p:nvSpPr>
          <p:cNvPr id="174" name="Google Shape;174;p4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Kelas adalah multidimensional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Aktivitas terjadi secara simultan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Hal-hal terjadi secara cepat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Kejadian sering kali tidak bisa diprediksi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Hanya ada sedikit privasi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Kelas punya sejarah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MEMULAI DENGAN BENAR</a:t>
            </a:r>
            <a:endParaRPr/>
          </a:p>
        </p:txBody>
      </p:sp>
      <p:sp>
        <p:nvSpPr>
          <p:cNvPr id="180" name="Google Shape;180;p5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Kapan ?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Menyampaikan aturan dan prosedur yang anda gunakan kepada kelas dan mengajak kelas bekerjasama untuk mematuhinya.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Mengajak murid untuk terlibat aktif  dalam semua aktivitas pembelajarannya.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Strategi mengawali pengajaran</a:t>
            </a:r>
            <a:endParaRPr/>
          </a:p>
        </p:txBody>
      </p:sp>
      <p:sp>
        <p:nvSpPr>
          <p:cNvPr id="186" name="Google Shape;186;p6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Menciptakan ekspektasi untuk perilaku dan membuang ketidakpastian. 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Pastikan bahwa murid anda mengalami kesuksesan.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Selalu siap dan hadir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Bersikaplah tegas.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7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Garamond"/>
              <a:buNone/>
            </a:pPr>
            <a:r>
              <a:rPr lang="en-US"/>
              <a:t>Tujuan dan strategi managemen</a:t>
            </a:r>
            <a:endParaRPr/>
          </a:p>
        </p:txBody>
      </p:sp>
      <p:sp>
        <p:nvSpPr>
          <p:cNvPr id="193" name="Google Shape;193;p7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Membantu murid menghabiskan lebih banyak waktu untuk belajar dan mengurangi waktu aktivitas yang tidak diorientasikan pada tujuan</a:t>
            </a:r>
            <a:endParaRPr/>
          </a:p>
          <a:p>
            <a:pPr indent="-285750" lvl="0" marL="285750" rtl="0" algn="l">
              <a:spcBef>
                <a:spcPts val="1080"/>
              </a:spcBef>
              <a:spcAft>
                <a:spcPts val="0"/>
              </a:spcAft>
              <a:buSzPts val="2760"/>
              <a:buChar char="•"/>
            </a:pPr>
            <a:r>
              <a:rPr lang="en-US"/>
              <a:t>Mencegah murid mengalami problem akademik dan emosional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HAL POKOK DALAM MANAGEMEN KELAS</a:t>
            </a:r>
            <a:endParaRPr/>
          </a:p>
        </p:txBody>
      </p:sp>
      <p:grpSp>
        <p:nvGrpSpPr>
          <p:cNvPr id="199" name="Google Shape;199;p8"/>
          <p:cNvGrpSpPr/>
          <p:nvPr/>
        </p:nvGrpSpPr>
        <p:grpSpPr>
          <a:xfrm>
            <a:off x="2853531" y="2490788"/>
            <a:ext cx="3444875" cy="3444875"/>
            <a:chOff x="1677193" y="0"/>
            <a:chExt cx="3444875" cy="3444875"/>
          </a:xfrm>
        </p:grpSpPr>
        <p:sp>
          <p:nvSpPr>
            <p:cNvPr id="200" name="Google Shape;200;p8"/>
            <p:cNvSpPr/>
            <p:nvPr/>
          </p:nvSpPr>
          <p:spPr>
            <a:xfrm>
              <a:off x="1677193" y="0"/>
              <a:ext cx="3444875" cy="3444875"/>
            </a:xfrm>
            <a:prstGeom prst="quadArrow">
              <a:avLst>
                <a:gd fmla="val 2000" name="adj1"/>
                <a:gd fmla="val 4000" name="adj2"/>
                <a:gd fmla="val 5000" name="adj3"/>
              </a:avLst>
            </a:prstGeom>
            <a:solidFill>
              <a:srgbClr val="D8DDC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1901110" y="223916"/>
              <a:ext cx="1377950" cy="1377950"/>
            </a:xfrm>
            <a:prstGeom prst="roundRect">
              <a:avLst>
                <a:gd fmla="val 16667" name="adj"/>
              </a:avLst>
            </a:prstGeom>
            <a:solidFill>
              <a:srgbClr val="829927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8"/>
            <p:cNvSpPr txBox="1"/>
            <p:nvPr/>
          </p:nvSpPr>
          <p:spPr>
            <a:xfrm>
              <a:off x="1968376" y="291182"/>
              <a:ext cx="1243418" cy="12434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1. Mendesain Lingkungan Fisik	</a:t>
              </a:r>
              <a:endParaRPr b="0" i="0" sz="16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3520201" y="223916"/>
              <a:ext cx="1377950" cy="1377950"/>
            </a:xfrm>
            <a:prstGeom prst="roundRect">
              <a:avLst>
                <a:gd fmla="val 16667" name="adj"/>
              </a:avLst>
            </a:prstGeom>
            <a:solidFill>
              <a:srgbClr val="829927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8"/>
            <p:cNvSpPr txBox="1"/>
            <p:nvPr/>
          </p:nvSpPr>
          <p:spPr>
            <a:xfrm>
              <a:off x="3587467" y="291182"/>
              <a:ext cx="1243418" cy="12434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2. Menciptakan lingkungan yang positif</a:t>
              </a:r>
              <a:endParaRPr b="0" i="0" sz="16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1901110" y="1843008"/>
              <a:ext cx="1377950" cy="1377950"/>
            </a:xfrm>
            <a:prstGeom prst="roundRect">
              <a:avLst>
                <a:gd fmla="val 16667" name="adj"/>
              </a:avLst>
            </a:prstGeom>
            <a:solidFill>
              <a:srgbClr val="829927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8"/>
            <p:cNvSpPr txBox="1"/>
            <p:nvPr/>
          </p:nvSpPr>
          <p:spPr>
            <a:xfrm>
              <a:off x="1968376" y="1910274"/>
              <a:ext cx="1243418" cy="12434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3. Menjadi Komunikator yang baik</a:t>
              </a:r>
              <a:endParaRPr b="0" i="0" sz="16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3520201" y="1843008"/>
              <a:ext cx="1377950" cy="1377950"/>
            </a:xfrm>
            <a:prstGeom prst="roundRect">
              <a:avLst>
                <a:gd fmla="val 16667" name="adj"/>
              </a:avLst>
            </a:prstGeom>
            <a:solidFill>
              <a:srgbClr val="829927"/>
            </a:solidFill>
            <a:ln cap="rnd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8"/>
            <p:cNvSpPr txBox="1"/>
            <p:nvPr/>
          </p:nvSpPr>
          <p:spPr>
            <a:xfrm>
              <a:off x="3587467" y="1910274"/>
              <a:ext cx="1243418" cy="12434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Garamond"/>
                  <a:ea typeface="Garamond"/>
                  <a:cs typeface="Garamond"/>
                  <a:sym typeface="Garamond"/>
                </a:rPr>
                <a:t>Menghadapi Perilaku Bermasalah</a:t>
              </a:r>
              <a:endParaRPr b="0" i="0" sz="1600" u="none" cap="none" strike="noStrike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 txBox="1"/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Garamond"/>
              <a:buNone/>
            </a:pPr>
            <a:r>
              <a:rPr lang="en-US"/>
              <a:t>I. Mendesain Lingkungan Fisik Kelas</a:t>
            </a:r>
            <a:endParaRPr/>
          </a:p>
        </p:txBody>
      </p:sp>
      <p:sp>
        <p:nvSpPr>
          <p:cNvPr id="215" name="Google Shape;215;p9"/>
          <p:cNvSpPr txBox="1"/>
          <p:nvPr>
            <p:ph idx="1" type="body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92100" lvl="0" marL="285750" rtl="0" algn="l">
              <a:spcBef>
                <a:spcPts val="0"/>
              </a:spcBef>
              <a:spcAft>
                <a:spcPts val="0"/>
              </a:spcAft>
              <a:buSzPts val="4600"/>
              <a:buChar char="•"/>
            </a:pPr>
            <a:r>
              <a:rPr lang="en-US" sz="4000" u="sng">
                <a:solidFill>
                  <a:srgbClr val="92D050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Prinsip penataan kelas</a:t>
            </a:r>
            <a:endParaRPr sz="4000">
              <a:solidFill>
                <a:srgbClr val="92D050"/>
              </a:solidFill>
            </a:endParaRPr>
          </a:p>
          <a:p>
            <a:pPr indent="-292100" lvl="0" marL="285750" rtl="0" algn="l">
              <a:spcBef>
                <a:spcPts val="1400"/>
              </a:spcBef>
              <a:spcAft>
                <a:spcPts val="0"/>
              </a:spcAft>
              <a:buSzPts val="4600"/>
              <a:buChar char="•"/>
            </a:pPr>
            <a:r>
              <a:rPr lang="en-US" sz="4000" u="sng">
                <a:solidFill>
                  <a:srgbClr val="92D050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Gaya Penataan </a:t>
            </a:r>
            <a:endParaRPr sz="400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2010-02-22T16:06:44Z</dcterms:created>
  <dc:creator>acer</dc:creator>
</cp:coreProperties>
</file>