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29C8883-8CBF-476A-B42C-BAB09C398BA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BCC0510-98AB-43C6-91F4-0BD33798782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MATERI 2: </a:t>
            </a:r>
            <a:br>
              <a:rPr lang="en-US" dirty="0" smtClean="0"/>
            </a:br>
            <a:r>
              <a:rPr lang="en-US" dirty="0" smtClean="0"/>
              <a:t>HUKUM ADMINISTRASI DAERAH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Nurmayani</a:t>
            </a:r>
            <a:r>
              <a:rPr lang="en-US" dirty="0" smtClean="0"/>
              <a:t>, S.H.,M.H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7467600" cy="609295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UU No. 23 Th. 2014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yang </a:t>
            </a:r>
            <a:r>
              <a:rPr lang="en-US" dirty="0" err="1" smtClean="0"/>
              <a:t>seluas-luasnya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diarahkan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mempercepat</a:t>
            </a:r>
            <a:r>
              <a:rPr lang="en-US" dirty="0" smtClean="0"/>
              <a:t> </a:t>
            </a:r>
            <a:r>
              <a:rPr lang="en-US" dirty="0" err="1" smtClean="0"/>
              <a:t>terwujudnya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, </a:t>
            </a:r>
            <a:r>
              <a:rPr lang="en-US" dirty="0" err="1" smtClean="0"/>
              <a:t>pemberdayaan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r>
              <a:rPr lang="en-US" dirty="0" smtClean="0"/>
              <a:t>Daerah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saing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, </a:t>
            </a:r>
            <a:r>
              <a:rPr lang="en-US" dirty="0" err="1" smtClean="0"/>
              <a:t>pemerataan</a:t>
            </a:r>
            <a:r>
              <a:rPr lang="en-US" dirty="0" smtClean="0"/>
              <a:t>, </a:t>
            </a:r>
            <a:r>
              <a:rPr lang="en-US" dirty="0" err="1" smtClean="0"/>
              <a:t>keanekaragaman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kekhususan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keanekaragaman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NKRI</a:t>
            </a:r>
          </a:p>
          <a:p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seluas-luasnya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itun</a:t>
            </a:r>
            <a:r>
              <a:rPr lang="en-US" dirty="0" smtClean="0"/>
              <a:t>= </a:t>
            </a:r>
            <a:r>
              <a:rPr lang="en-US" dirty="0" err="1" smtClean="0"/>
              <a:t>seluas</a:t>
            </a:r>
            <a:r>
              <a:rPr lang="en-US" dirty="0" smtClean="0"/>
              <a:t> </a:t>
            </a:r>
            <a:r>
              <a:rPr lang="en-US" dirty="0" err="1" smtClean="0"/>
              <a:t>apapun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ditangan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52400"/>
            <a:ext cx="7543800" cy="838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2400" dirty="0" err="1" smtClean="0"/>
              <a:t>Macam-macam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otonomi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urusan</a:t>
            </a:r>
            <a:r>
              <a:rPr lang="en-US" sz="2400" dirty="0" smtClean="0"/>
              <a:t> </a:t>
            </a:r>
            <a:r>
              <a:rPr lang="en-US" sz="2400" dirty="0" err="1" smtClean="0"/>
              <a:t>rumah</a:t>
            </a:r>
            <a:r>
              <a:rPr lang="en-US" sz="2400" dirty="0" smtClean="0"/>
              <a:t> </a:t>
            </a:r>
            <a:r>
              <a:rPr lang="en-US" sz="2400" dirty="0" err="1" smtClean="0"/>
              <a:t>tangga</a:t>
            </a: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228600" y="1752600"/>
            <a:ext cx="4267200" cy="495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formal: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unsur2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diperinci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/</a:t>
            </a:r>
            <a:r>
              <a:rPr lang="en-US" dirty="0" err="1" smtClean="0"/>
              <a:t>dengan</a:t>
            </a:r>
            <a:r>
              <a:rPr lang="en-US" dirty="0" smtClean="0"/>
              <a:t> UU</a:t>
            </a:r>
          </a:p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substansial</a:t>
            </a:r>
            <a:r>
              <a:rPr lang="en-US" dirty="0" smtClean="0"/>
              <a:t>: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tertingga</a:t>
            </a:r>
            <a:r>
              <a:rPr lang="en-US" dirty="0" smtClean="0"/>
              <a:t>(</a:t>
            </a:r>
            <a:r>
              <a:rPr lang="en-US" dirty="0" err="1" smtClean="0"/>
              <a:t>tersisa</a:t>
            </a:r>
            <a:r>
              <a:rPr lang="en-US" dirty="0" smtClean="0"/>
              <a:t>) </a:t>
            </a:r>
            <a:r>
              <a:rPr lang="en-US" dirty="0" err="1" smtClean="0"/>
              <a:t>blm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(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)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“</a:t>
            </a:r>
            <a:r>
              <a:rPr lang="en-US" dirty="0" err="1" smtClean="0"/>
              <a:t>aftrek</a:t>
            </a:r>
            <a:r>
              <a:rPr lang="en-US" dirty="0" smtClean="0"/>
              <a:t> theory”</a:t>
            </a:r>
          </a:p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organik</a:t>
            </a:r>
            <a:r>
              <a:rPr lang="en-US" dirty="0" smtClean="0"/>
              <a:t>: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drpada</a:t>
            </a:r>
            <a:r>
              <a:rPr lang="en-US" dirty="0" smtClean="0"/>
              <a:t> urusan2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menentuan</a:t>
            </a:r>
            <a:r>
              <a:rPr lang="en-US" dirty="0" smtClean="0"/>
              <a:t> </a:t>
            </a:r>
            <a:r>
              <a:rPr lang="en-US" dirty="0" err="1" smtClean="0"/>
              <a:t>mati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rill :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drpada</a:t>
            </a:r>
            <a:r>
              <a:rPr lang="en-US" dirty="0" smtClean="0"/>
              <a:t> urusan2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ditangani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8200" y="1905000"/>
            <a:ext cx="4114800" cy="47244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formal: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,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terperinci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material: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,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rinci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(rill):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228600" y="1143000"/>
            <a:ext cx="3657600" cy="533400"/>
          </a:xfrm>
        </p:spPr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Prajudi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5029200" y="1143000"/>
            <a:ext cx="3657600" cy="609600"/>
          </a:xfrm>
        </p:spPr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 </a:t>
            </a:r>
            <a:r>
              <a:rPr lang="en-US" dirty="0" err="1" smtClean="0"/>
              <a:t>Bagir</a:t>
            </a:r>
            <a:r>
              <a:rPr lang="en-US" dirty="0" smtClean="0"/>
              <a:t> </a:t>
            </a:r>
            <a:r>
              <a:rPr lang="en-US" dirty="0" err="1" smtClean="0"/>
              <a:t>Manan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TERIMA KASIH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6477000" cy="563562"/>
          </a:xfrm>
          <a:ln>
            <a:solidFill>
              <a:srgbClr val="0070C0"/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dirty="0" smtClean="0"/>
              <a:t>HUBUNGAN PENGAWASAN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483352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kemandirian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ditujukan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agar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Pengawasan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Pasal</a:t>
            </a:r>
            <a:r>
              <a:rPr lang="en-US" dirty="0" smtClean="0"/>
              <a:t> 7 </a:t>
            </a:r>
            <a:r>
              <a:rPr lang="en-US" dirty="0" err="1" smtClean="0"/>
              <a:t>ayat</a:t>
            </a:r>
            <a:r>
              <a:rPr lang="en-US" dirty="0" smtClean="0"/>
              <a:t> (1) UU No. 23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menyatakan</a:t>
            </a:r>
            <a:r>
              <a:rPr lang="en-US" dirty="0" smtClean="0"/>
              <a:t>,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menteri</a:t>
            </a:r>
            <a:r>
              <a:rPr lang="en-US" dirty="0" smtClean="0"/>
              <a:t>/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nonkementerian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daearah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kemandirian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, yang </a:t>
            </a:r>
            <a:r>
              <a:rPr lang="en-US" dirty="0" err="1" smtClean="0"/>
              <a:t>dipersoalkan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minimnya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bandingkan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perimbangan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Perimbangan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memperbesar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Bagir</a:t>
            </a:r>
            <a:r>
              <a:rPr lang="en-US" dirty="0" smtClean="0"/>
              <a:t> </a:t>
            </a:r>
            <a:r>
              <a:rPr lang="en-US" dirty="0" err="1" smtClean="0"/>
              <a:t>Manan</a:t>
            </a:r>
            <a:r>
              <a:rPr lang="en-US" dirty="0" smtClean="0"/>
              <a:t>,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Pemusyawaran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pemeliharaan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prinsip-prinsip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.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Dasae</a:t>
            </a:r>
            <a:r>
              <a:rPr lang="en-US" dirty="0" smtClean="0"/>
              <a:t> </a:t>
            </a:r>
            <a:r>
              <a:rPr lang="en-US" dirty="0" err="1" smtClean="0"/>
              <a:t>kebhinekaan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 smtClean="0"/>
          </a:p>
          <a:p>
            <a:pPr marL="457200" indent="-457200">
              <a:buNone/>
            </a:pPr>
            <a:endParaRPr lang="en-US" dirty="0" smtClean="0"/>
          </a:p>
          <a:p>
            <a:pPr marL="457200" indent="-45720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7467600" cy="62453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patokan-patokan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. </a:t>
            </a:r>
            <a:r>
              <a:rPr lang="en-US" dirty="0" err="1" smtClean="0"/>
              <a:t>Yaitu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keikutsertaan</a:t>
            </a:r>
            <a:r>
              <a:rPr lang="en-US" dirty="0" smtClean="0"/>
              <a:t> </a:t>
            </a:r>
            <a:r>
              <a:rPr lang="en-US" dirty="0" err="1" smtClean="0"/>
              <a:t>rakyar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dasarnya</a:t>
            </a:r>
            <a:r>
              <a:rPr lang="en-US" dirty="0" smtClean="0"/>
              <a:t>,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diserahkan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prakarsa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inisiatif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,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berprakarsa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berbeda-beda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r>
              <a:rPr lang="en-US" dirty="0" smtClean="0"/>
              <a:t>.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benar-benar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pemecaran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menjamin</a:t>
            </a:r>
            <a:r>
              <a:rPr lang="en-US" dirty="0" smtClean="0"/>
              <a:t> </a:t>
            </a:r>
            <a:r>
              <a:rPr lang="en-US" dirty="0" err="1" smtClean="0"/>
              <a:t>kemandirian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mewujudkan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(</a:t>
            </a:r>
            <a:r>
              <a:rPr lang="en-US" dirty="0" err="1" smtClean="0"/>
              <a:t>ruang</a:t>
            </a:r>
            <a:r>
              <a:rPr lang="en-US" dirty="0" smtClean="0"/>
              <a:t>) </a:t>
            </a:r>
            <a:r>
              <a:rPr lang="en-US" dirty="0" err="1" smtClean="0"/>
              <a:t>bagi</a:t>
            </a:r>
            <a:r>
              <a:rPr lang="en-US" dirty="0" smtClean="0"/>
              <a:t> 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pemerataan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7467600" cy="6400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Kewenangan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fiskal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indonesia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implementasinya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kelemahan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pendapatannya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 </a:t>
            </a:r>
            <a:r>
              <a:rPr lang="en-US" dirty="0" err="1" smtClean="0"/>
              <a:t>membiaya</a:t>
            </a:r>
            <a:r>
              <a:rPr lang="en-US" dirty="0" smtClean="0"/>
              <a:t> </a:t>
            </a:r>
            <a:r>
              <a:rPr lang="en-US" dirty="0" err="1" smtClean="0"/>
              <a:t>pengeluarannya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mempertemukan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target </a:t>
            </a:r>
            <a:r>
              <a:rPr lang="en-US" dirty="0" err="1" smtClean="0"/>
              <a:t>belanja</a:t>
            </a:r>
            <a:r>
              <a:rPr lang="en-US" dirty="0" smtClean="0"/>
              <a:t> pd </a:t>
            </a:r>
            <a:r>
              <a:rPr lang="en-US" dirty="0" err="1" smtClean="0"/>
              <a:t>daerah</a:t>
            </a:r>
            <a:r>
              <a:rPr lang="en-US" dirty="0" smtClean="0"/>
              <a:t> masing2</a:t>
            </a:r>
          </a:p>
          <a:p>
            <a:r>
              <a:rPr lang="en-US" dirty="0" smtClean="0"/>
              <a:t>C. </a:t>
            </a:r>
            <a:r>
              <a:rPr lang="en-US" dirty="0" err="1" smtClean="0"/>
              <a:t>kekurangan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disubsidi</a:t>
            </a:r>
            <a:r>
              <a:rPr lang="en-US" dirty="0" smtClean="0"/>
              <a:t> </a:t>
            </a:r>
            <a:r>
              <a:rPr lang="en-US" dirty="0" err="1" smtClean="0"/>
              <a:t>sepenuhnya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, </a:t>
            </a:r>
            <a:r>
              <a:rPr lang="en-US" dirty="0" err="1" smtClean="0"/>
              <a:t>dibentuklah</a:t>
            </a:r>
            <a:r>
              <a:rPr lang="en-US" dirty="0" smtClean="0"/>
              <a:t> </a:t>
            </a:r>
            <a:r>
              <a:rPr lang="en-US" dirty="0" err="1" smtClean="0"/>
              <a:t>perimbangan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pusay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ASAS-ASAS PEMERINTAHAN 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Gabriel U. Iglesias,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yang </a:t>
            </a:r>
            <a:r>
              <a:rPr lang="en-US" dirty="0" err="1" smtClean="0"/>
              <a:t>luas</a:t>
            </a:r>
            <a:r>
              <a:rPr lang="en-US" dirty="0" smtClean="0"/>
              <a:t>, yang </a:t>
            </a:r>
            <a:r>
              <a:rPr lang="en-US" dirty="0" err="1" smtClean="0"/>
              <a:t>mencakup</a:t>
            </a:r>
            <a:r>
              <a:rPr lang="en-US" dirty="0" smtClean="0"/>
              <a:t> political decentralization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adminitrative</a:t>
            </a:r>
            <a:r>
              <a:rPr lang="en-US" dirty="0" smtClean="0"/>
              <a:t> decentralization,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otonom</a:t>
            </a:r>
            <a:r>
              <a:rPr lang="en-US" dirty="0" smtClean="0"/>
              <a:t> </a:t>
            </a:r>
            <a:r>
              <a:rPr lang="en-US" dirty="0" err="1" smtClean="0"/>
              <a:t>sedangkan</a:t>
            </a:r>
            <a:r>
              <a:rPr lang="en-US" dirty="0" smtClean="0"/>
              <a:t> yang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lain </a:t>
            </a:r>
            <a:r>
              <a:rPr lang="en-US" dirty="0" err="1" smtClean="0"/>
              <a:t>dari</a:t>
            </a:r>
            <a:r>
              <a:rPr lang="en-US" dirty="0" smtClean="0"/>
              <a:t> local state government yang </a:t>
            </a:r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 smtClean="0"/>
              <a:t>wilayah-wilayah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.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Bagir</a:t>
            </a:r>
            <a:r>
              <a:rPr lang="en-US" dirty="0" smtClean="0"/>
              <a:t> </a:t>
            </a:r>
            <a:r>
              <a:rPr lang="en-US" dirty="0" err="1" smtClean="0"/>
              <a:t>Manan</a:t>
            </a:r>
            <a:r>
              <a:rPr lang="en-US" dirty="0" smtClean="0"/>
              <a:t>,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berwujud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satuan-satuan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teritorialnya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fungsional</a:t>
            </a:r>
            <a:r>
              <a:rPr lang="en-US" dirty="0" smtClean="0"/>
              <a:t> yang </a:t>
            </a:r>
            <a:r>
              <a:rPr lang="en-US" dirty="0" err="1" smtClean="0"/>
              <a:t>berhak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tangganya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Irwan</a:t>
            </a:r>
            <a:r>
              <a:rPr lang="en-US" dirty="0" smtClean="0"/>
              <a:t> </a:t>
            </a:r>
            <a:r>
              <a:rPr lang="en-US" dirty="0" err="1" smtClean="0"/>
              <a:t>Soejito</a:t>
            </a:r>
            <a:r>
              <a:rPr lang="en-US" dirty="0" smtClean="0"/>
              <a:t>,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: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,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fungsional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. </a:t>
            </a:r>
            <a:r>
              <a:rPr lang="en-US" dirty="0" err="1" smtClean="0"/>
              <a:t>Desentraliasi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  <a:r>
              <a:rPr lang="en-US" dirty="0" err="1" smtClean="0"/>
              <a:t>bebasiskan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,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fungsional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tujuan-tujuan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melimpahkan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kewenangannya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perlengkapan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organ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pejabat-pejabat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didaerah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. </a:t>
            </a:r>
          </a:p>
          <a:p>
            <a:pPr marL="457200" indent="-457200">
              <a:buAutoNum type="alphaLcPeriod"/>
            </a:pP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uu</a:t>
            </a:r>
            <a:r>
              <a:rPr lang="en-US" dirty="0" smtClean="0"/>
              <a:t> no. 23 </a:t>
            </a:r>
            <a:r>
              <a:rPr lang="en-US" dirty="0" err="1" smtClean="0"/>
              <a:t>th</a:t>
            </a:r>
            <a:r>
              <a:rPr lang="en-US" dirty="0" smtClean="0"/>
              <a:t> 2014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2819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 </a:t>
            </a:r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otonom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270248" y="2133600"/>
            <a:ext cx="3657600" cy="4038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mengisyaratkan</a:t>
            </a:r>
            <a:r>
              <a:rPr lang="en-US" dirty="0" smtClean="0"/>
              <a:t> 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otonom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48200" cy="71596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Dekonsentrasi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3657600" cy="3276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dekonsentrasi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yang </a:t>
            </a:r>
            <a:r>
              <a:rPr lang="en-US" dirty="0" err="1" smtClean="0"/>
              <a:t>diartikan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pelimpahan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setingkat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pejabat-pejabat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53000" y="1219200"/>
            <a:ext cx="3657600" cy="3429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UU No. 23 </a:t>
            </a:r>
            <a:r>
              <a:rPr lang="en-US" dirty="0" err="1" smtClean="0"/>
              <a:t>th</a:t>
            </a:r>
            <a:r>
              <a:rPr lang="en-US" dirty="0" smtClean="0"/>
              <a:t>. 2014, </a:t>
            </a:r>
            <a:r>
              <a:rPr lang="en-US" dirty="0" err="1" smtClean="0"/>
              <a:t>Dekosentrasi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pelimpahan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,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diwilayah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kpd</a:t>
            </a:r>
            <a:r>
              <a:rPr lang="en-US" dirty="0" smtClean="0"/>
              <a:t> </a:t>
            </a:r>
            <a:r>
              <a:rPr lang="en-US" dirty="0" err="1" smtClean="0"/>
              <a:t>gubenur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bupati</a:t>
            </a:r>
            <a:r>
              <a:rPr lang="en-US" dirty="0" smtClean="0"/>
              <a:t>/</a:t>
            </a:r>
            <a:r>
              <a:rPr lang="en-US" dirty="0" err="1" smtClean="0"/>
              <a:t>walikota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penanggungjawab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648200"/>
            <a:ext cx="83038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Catatan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Dekonsentrasi</a:t>
            </a:r>
            <a:r>
              <a:rPr lang="en-US" dirty="0" smtClean="0"/>
              <a:t> </a:t>
            </a: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, </a:t>
            </a:r>
            <a:r>
              <a:rPr lang="en-US" dirty="0" err="1" smtClean="0"/>
              <a:t>pelaksanaannya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pembiayaannya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endParaRPr lang="en-US" dirty="0" smtClean="0"/>
          </a:p>
          <a:p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pelaksanaannya</a:t>
            </a:r>
            <a:r>
              <a:rPr lang="en-US" dirty="0" smtClean="0"/>
              <a:t> </a:t>
            </a:r>
            <a:r>
              <a:rPr lang="en-US" dirty="0" err="1" smtClean="0"/>
              <a:t>dikoordinasikan</a:t>
            </a:r>
            <a:endParaRPr lang="en-US" dirty="0" smtClean="0"/>
          </a:p>
          <a:p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kedudukannya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tercantum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 </a:t>
            </a:r>
            <a:r>
              <a:rPr lang="en-US" dirty="0" err="1" smtClean="0"/>
              <a:t>ayat</a:t>
            </a:r>
            <a:r>
              <a:rPr lang="en-US" dirty="0" smtClean="0"/>
              <a:t> (2) UUD 1945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yang </a:t>
            </a:r>
            <a:r>
              <a:rPr lang="en-US" dirty="0" err="1" smtClean="0"/>
              <a:t>menyatakan</a:t>
            </a:r>
            <a:r>
              <a:rPr lang="en-US" dirty="0" smtClean="0"/>
              <a:t> “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,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pembantuan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876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UU No. 23 </a:t>
            </a:r>
            <a:r>
              <a:rPr lang="en-US" dirty="0" err="1" smtClean="0"/>
              <a:t>Tahun</a:t>
            </a:r>
            <a:r>
              <a:rPr lang="en-US" dirty="0" smtClean="0"/>
              <a:t> 2014,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, </a:t>
            </a:r>
            <a:r>
              <a:rPr lang="en-US" dirty="0" err="1" smtClean="0"/>
              <a:t>wewenang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otonom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mengurus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urusan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setempat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NKRI.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penyelenggraan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</TotalTime>
  <Words>980</Words>
  <Application>Microsoft Office PowerPoint</Application>
  <PresentationFormat>On-screen Show (4:3)</PresentationFormat>
  <Paragraphs>68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Oriel</vt:lpstr>
      <vt:lpstr>  MATERI 2:  HUKUM ADMINISTRASI DAERAH</vt:lpstr>
      <vt:lpstr>HUBUNGAN PENGAWASAN</vt:lpstr>
      <vt:lpstr>Hubungan keuangan pemerintah pusat dan daerah</vt:lpstr>
      <vt:lpstr>Slide 4</vt:lpstr>
      <vt:lpstr>Slide 5</vt:lpstr>
      <vt:lpstr>ASAS-ASAS PEMERINTAHAN DAERAH</vt:lpstr>
      <vt:lpstr>Pengertian desentralisasi menurut uu no. 23 th 2014</vt:lpstr>
      <vt:lpstr>Asas Dekonsentrasi</vt:lpstr>
      <vt:lpstr>Asas otonomi daerah dan tugas pembantuan </vt:lpstr>
      <vt:lpstr>Slide 10</vt:lpstr>
      <vt:lpstr>Macam-macam bentuk otonomi atau urusan rumah tangga</vt:lpstr>
      <vt:lpstr>TERIMA KASIH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MATERI 2:  HUKUM ADMINISTRASI DAERAH</dc:title>
  <dc:creator>Admin</dc:creator>
  <cp:lastModifiedBy>Admin</cp:lastModifiedBy>
  <cp:revision>1</cp:revision>
  <dcterms:created xsi:type="dcterms:W3CDTF">2020-09-17T07:19:18Z</dcterms:created>
  <dcterms:modified xsi:type="dcterms:W3CDTF">2020-09-17T07:24:08Z</dcterms:modified>
</cp:coreProperties>
</file>