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9C8883-8CBF-476A-B42C-BAB09C398BA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CC0510-98AB-43C6-91F4-0BD3379878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MATERI 2: </a:t>
            </a:r>
            <a:br>
              <a:rPr lang="en-US" dirty="0" smtClean="0"/>
            </a:br>
            <a:r>
              <a:rPr lang="en-US" dirty="0" smtClean="0"/>
              <a:t>HUKUM ADMINISTRASI DAERAH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Nurmayani</a:t>
            </a:r>
            <a:r>
              <a:rPr lang="en-US" dirty="0" smtClean="0"/>
              <a:t>, S.H.,M.H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UU No. 23 Th. 2014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yang </a:t>
            </a:r>
            <a:r>
              <a:rPr lang="en-US" dirty="0" err="1" smtClean="0"/>
              <a:t>seluas-luasnya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pemberdayaan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smtClean="0"/>
              <a:t>Daerah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, </a:t>
            </a:r>
            <a:r>
              <a:rPr lang="en-US" dirty="0" err="1" smtClean="0"/>
              <a:t>pemerataan</a:t>
            </a:r>
            <a:r>
              <a:rPr lang="en-US" dirty="0" smtClean="0"/>
              <a:t>,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kekhususan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NKRI</a:t>
            </a:r>
          </a:p>
          <a:p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seluas-luasnya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itun</a:t>
            </a:r>
            <a:r>
              <a:rPr lang="en-US" dirty="0" smtClean="0"/>
              <a:t>= </a:t>
            </a:r>
            <a:r>
              <a:rPr lang="en-US" dirty="0" err="1" smtClean="0"/>
              <a:t>seluas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ditangan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52400"/>
            <a:ext cx="7543800" cy="838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dirty="0" err="1" smtClean="0"/>
              <a:t>Macam-macam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otonomi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urusan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tangga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228600" y="1752600"/>
            <a:ext cx="4267200" cy="495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formal: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unsur2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diperinci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/</a:t>
            </a:r>
            <a:r>
              <a:rPr lang="en-US" dirty="0" err="1" smtClean="0"/>
              <a:t>dengan</a:t>
            </a:r>
            <a:r>
              <a:rPr lang="en-US" dirty="0" smtClean="0"/>
              <a:t> UU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: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tertingga</a:t>
            </a:r>
            <a:r>
              <a:rPr lang="en-US" dirty="0" smtClean="0"/>
              <a:t>(</a:t>
            </a:r>
            <a:r>
              <a:rPr lang="en-US" dirty="0" err="1" smtClean="0"/>
              <a:t>tersisa</a:t>
            </a:r>
            <a:r>
              <a:rPr lang="en-US" dirty="0" smtClean="0"/>
              <a:t>) </a:t>
            </a:r>
            <a:r>
              <a:rPr lang="en-US" dirty="0" err="1" smtClean="0"/>
              <a:t>blm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)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“</a:t>
            </a:r>
            <a:r>
              <a:rPr lang="en-US" dirty="0" err="1" smtClean="0"/>
              <a:t>aftrek</a:t>
            </a:r>
            <a:r>
              <a:rPr lang="en-US" dirty="0" smtClean="0"/>
              <a:t> theory”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: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drpada</a:t>
            </a:r>
            <a:r>
              <a:rPr lang="en-US" dirty="0" smtClean="0"/>
              <a:t> urusan2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menentuan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rill :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drpada</a:t>
            </a:r>
            <a:r>
              <a:rPr lang="en-US" dirty="0" smtClean="0"/>
              <a:t> urusan2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1905000"/>
            <a:ext cx="4114800" cy="4724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formal: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material: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rinci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(rill):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228600" y="1143000"/>
            <a:ext cx="3657600" cy="533400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Prajudi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029200" y="1143000"/>
            <a:ext cx="3657600" cy="609600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TERIMA KASIH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6477000" cy="563562"/>
          </a:xfrm>
          <a:ln>
            <a:solidFill>
              <a:srgbClr val="0070C0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HUBUNGAN PENGAWASAN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483352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agar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Pasal</a:t>
            </a:r>
            <a:r>
              <a:rPr lang="en-US" dirty="0" smtClean="0"/>
              <a:t> 7 </a:t>
            </a:r>
            <a:r>
              <a:rPr lang="en-US" dirty="0" err="1" smtClean="0"/>
              <a:t>ayat</a:t>
            </a:r>
            <a:r>
              <a:rPr lang="en-US" dirty="0" smtClean="0"/>
              <a:t> (1) UU No. 23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menyatakan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/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nonkementerian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daearah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, yang </a:t>
            </a:r>
            <a:r>
              <a:rPr lang="en-US" dirty="0" err="1" smtClean="0"/>
              <a:t>dipersoalkan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minimnya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bandingkan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memperbesar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,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Pemusyawaran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Dasae</a:t>
            </a:r>
            <a:r>
              <a:rPr lang="en-US" dirty="0" smtClean="0"/>
              <a:t> </a:t>
            </a:r>
            <a:r>
              <a:rPr lang="en-US" dirty="0" err="1" smtClean="0"/>
              <a:t>kebhinekaan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patokan-patokan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keikutsertaan</a:t>
            </a:r>
            <a:r>
              <a:rPr lang="en-US" dirty="0" smtClean="0"/>
              <a:t> </a:t>
            </a:r>
            <a:r>
              <a:rPr lang="en-US" dirty="0" err="1" smtClean="0"/>
              <a:t>rakyar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,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berprakarsa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pemecaran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(</a:t>
            </a:r>
            <a:r>
              <a:rPr lang="en-US" dirty="0" err="1" smtClean="0"/>
              <a:t>ruang</a:t>
            </a:r>
            <a:r>
              <a:rPr lang="en-US" dirty="0" smtClean="0"/>
              <a:t>) </a:t>
            </a:r>
            <a:r>
              <a:rPr lang="en-US" dirty="0" err="1" smtClean="0"/>
              <a:t>bagi</a:t>
            </a:r>
            <a:r>
              <a:rPr lang="en-US" dirty="0" smtClean="0"/>
              <a:t> 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400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fiskal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pendapatannya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 </a:t>
            </a:r>
            <a:r>
              <a:rPr lang="en-US" dirty="0" err="1" smtClean="0"/>
              <a:t>membiaya</a:t>
            </a:r>
            <a:r>
              <a:rPr lang="en-US" dirty="0" smtClean="0"/>
              <a:t> </a:t>
            </a:r>
            <a:r>
              <a:rPr lang="en-US" dirty="0" err="1" smtClean="0"/>
              <a:t>pengeluarannya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mempertemukan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target </a:t>
            </a:r>
            <a:r>
              <a:rPr lang="en-US" dirty="0" err="1" smtClean="0"/>
              <a:t>belanja</a:t>
            </a:r>
            <a:r>
              <a:rPr lang="en-US" dirty="0" smtClean="0"/>
              <a:t> pd </a:t>
            </a:r>
            <a:r>
              <a:rPr lang="en-US" dirty="0" err="1" smtClean="0"/>
              <a:t>daerah</a:t>
            </a:r>
            <a:r>
              <a:rPr lang="en-US" dirty="0" smtClean="0"/>
              <a:t> masing2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disubsidi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 </a:t>
            </a:r>
            <a:r>
              <a:rPr lang="en-US" dirty="0" err="1" smtClean="0"/>
              <a:t>dibentuklah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pusay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ASAS-ASAS PEMERINTAHAN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Gabriel U. Iglesias,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, yang </a:t>
            </a:r>
            <a:r>
              <a:rPr lang="en-US" dirty="0" err="1" smtClean="0"/>
              <a:t>mencakup</a:t>
            </a:r>
            <a:r>
              <a:rPr lang="en-US" dirty="0" smtClean="0"/>
              <a:t> political decentralization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adminitrative</a:t>
            </a:r>
            <a:r>
              <a:rPr lang="en-US" dirty="0" smtClean="0"/>
              <a:t> decentralization,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lain </a:t>
            </a:r>
            <a:r>
              <a:rPr lang="en-US" dirty="0" err="1" smtClean="0"/>
              <a:t>dari</a:t>
            </a:r>
            <a:r>
              <a:rPr lang="en-US" dirty="0" smtClean="0"/>
              <a:t> local state government yang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wilayah-wilayah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,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satuan-satuan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yang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Irwan</a:t>
            </a:r>
            <a:r>
              <a:rPr lang="en-US" dirty="0" smtClean="0"/>
              <a:t> </a:t>
            </a:r>
            <a:r>
              <a:rPr lang="en-US" dirty="0" err="1" smtClean="0"/>
              <a:t>Soejito</a:t>
            </a:r>
            <a:r>
              <a:rPr lang="en-US" dirty="0" smtClean="0"/>
              <a:t>,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: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,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. </a:t>
            </a:r>
            <a:r>
              <a:rPr lang="en-US" dirty="0" err="1" smtClean="0"/>
              <a:t>Desentraliasi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bebasiskan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melimpahkan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perlengkapan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organ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</a:p>
          <a:p>
            <a:pPr marL="457200" indent="-457200">
              <a:buAutoNum type="alphaLcPeriod"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no. 23 </a:t>
            </a:r>
            <a:r>
              <a:rPr lang="en-US" dirty="0" err="1" smtClean="0"/>
              <a:t>th</a:t>
            </a:r>
            <a:r>
              <a:rPr lang="en-US" dirty="0" smtClean="0"/>
              <a:t> 2014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2819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270248" y="2133600"/>
            <a:ext cx="3657600" cy="4038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mengisyaratkan</a:t>
            </a:r>
            <a:r>
              <a:rPr lang="en-US" dirty="0" smtClean="0"/>
              <a:t>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48200" cy="7159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3657600" cy="3276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yang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setingkat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219200"/>
            <a:ext cx="3657600" cy="3429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UU No. 23 </a:t>
            </a:r>
            <a:r>
              <a:rPr lang="en-US" dirty="0" err="1" smtClean="0"/>
              <a:t>th</a:t>
            </a:r>
            <a:r>
              <a:rPr lang="en-US" dirty="0" smtClean="0"/>
              <a:t>. 2014, </a:t>
            </a:r>
            <a:r>
              <a:rPr lang="en-US" dirty="0" err="1" smtClean="0"/>
              <a:t>Dekosentrasi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diwilayah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gubenur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penanggungjawab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648200"/>
            <a:ext cx="830387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Catatan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pembiayaannya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endParaRPr lang="en-US" dirty="0" smtClean="0"/>
          </a:p>
          <a:p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dikoordinasikan</a:t>
            </a:r>
            <a:endParaRPr lang="en-US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ayat</a:t>
            </a:r>
            <a:r>
              <a:rPr lang="en-US" dirty="0" smtClean="0"/>
              <a:t> (2) UUD 1945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876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UU No. 23 </a:t>
            </a:r>
            <a:r>
              <a:rPr lang="en-US" dirty="0" err="1" smtClean="0"/>
              <a:t>Tahun</a:t>
            </a:r>
            <a:r>
              <a:rPr lang="en-US" dirty="0" smtClean="0"/>
              <a:t> 2014,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wewenang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NKRI.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penyelenggraan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980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  MATERI 2:  HUKUM ADMINISTRASI DAERAH</vt:lpstr>
      <vt:lpstr>HUBUNGAN PENGAWASAN</vt:lpstr>
      <vt:lpstr>Hubungan keuangan pemerintah pusat dan daerah</vt:lpstr>
      <vt:lpstr>Slide 4</vt:lpstr>
      <vt:lpstr>Slide 5</vt:lpstr>
      <vt:lpstr>ASAS-ASAS PEMERINTAHAN DAERAH</vt:lpstr>
      <vt:lpstr>Pengertian desentralisasi menurut uu no. 23 th 2014</vt:lpstr>
      <vt:lpstr>Asas Dekonsentrasi</vt:lpstr>
      <vt:lpstr>Asas otonomi daerah dan tugas pembantuan </vt:lpstr>
      <vt:lpstr>Slide 10</vt:lpstr>
      <vt:lpstr>Macam-macam bentuk otonomi atau urusan rumah tangga</vt:lpstr>
      <vt:lpstr>TERIMA KASIH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MATERI 2:  HUKUM ADMINISTRASI DAERAH</dc:title>
  <dc:creator>Admin</dc:creator>
  <cp:lastModifiedBy>Admin</cp:lastModifiedBy>
  <cp:revision>1</cp:revision>
  <dcterms:created xsi:type="dcterms:W3CDTF">2020-09-17T07:19:18Z</dcterms:created>
  <dcterms:modified xsi:type="dcterms:W3CDTF">2020-09-17T07:24:08Z</dcterms:modified>
</cp:coreProperties>
</file>