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75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674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14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598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80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38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65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710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60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36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9396-0069-4E9F-A44A-C09A1A09AAC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120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2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69396-0069-4E9F-A44A-C09A1A09AACE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33A21-3F32-40A3-B520-99B4B2AB9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017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/>
              <a:t>PENGENDALIAN PERSEDIAAN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NURULLIA FEBRIATI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524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PENGENDALIAN PERSEDIAAN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sz="2800" b="1" dirty="0" err="1"/>
              <a:t>Pengendalian</a:t>
            </a:r>
            <a:r>
              <a:rPr lang="en-US" sz="2800" b="1" dirty="0"/>
              <a:t> </a:t>
            </a:r>
            <a:r>
              <a:rPr lang="en-US" sz="2800" b="1" dirty="0" err="1"/>
              <a:t>persediaan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pencatatan</a:t>
            </a:r>
            <a:r>
              <a:rPr lang="en-US" sz="2800" dirty="0"/>
              <a:t> </a:t>
            </a:r>
            <a:r>
              <a:rPr lang="en-US" sz="2800" dirty="0" err="1"/>
              <a:t>persediaan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diverifikasi</a:t>
            </a:r>
            <a:r>
              <a:rPr lang="en-US" sz="2800" dirty="0"/>
              <a:t> </a:t>
            </a:r>
            <a:r>
              <a:rPr lang="en-US" sz="2800" dirty="0" err="1"/>
              <a:t>melalui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audit yang </a:t>
            </a:r>
            <a:r>
              <a:rPr lang="en-US" sz="2800" dirty="0" err="1"/>
              <a:t>berkelanjutan</a:t>
            </a:r>
            <a:r>
              <a:rPr lang="en-US" sz="2800" dirty="0"/>
              <a:t>. Audit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dikenal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perhitungan</a:t>
            </a:r>
            <a:r>
              <a:rPr lang="en-US" sz="2800" dirty="0"/>
              <a:t> </a:t>
            </a:r>
            <a:r>
              <a:rPr lang="en-US" sz="2800" dirty="0" err="1"/>
              <a:t>berkala</a:t>
            </a:r>
            <a:r>
              <a:rPr lang="en-US" sz="2800" dirty="0"/>
              <a:t> (Cycle Counting).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perhitungan</a:t>
            </a:r>
            <a:r>
              <a:rPr lang="en-US" sz="2800" dirty="0"/>
              <a:t> </a:t>
            </a:r>
            <a:r>
              <a:rPr lang="en-US" sz="2800" dirty="0" err="1"/>
              <a:t>berkala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/>
              <a:t>dihitung</a:t>
            </a:r>
            <a:r>
              <a:rPr lang="en-US" sz="2800" dirty="0"/>
              <a:t>, </a:t>
            </a:r>
            <a:r>
              <a:rPr lang="en-US" sz="2800" dirty="0" err="1"/>
              <a:t>catatan</a:t>
            </a:r>
            <a:r>
              <a:rPr lang="en-US" sz="2800" dirty="0"/>
              <a:t> </a:t>
            </a:r>
            <a:r>
              <a:rPr lang="en-US" sz="2800" dirty="0" err="1"/>
              <a:t>diverifikasi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ketidakakuratan</a:t>
            </a:r>
            <a:r>
              <a:rPr lang="en-US" sz="2800" dirty="0"/>
              <a:t> yang </a:t>
            </a:r>
            <a:r>
              <a:rPr lang="en-US" sz="2800" dirty="0" err="1"/>
              <a:t>ditemukan</a:t>
            </a:r>
            <a:r>
              <a:rPr lang="en-US" sz="2800" dirty="0"/>
              <a:t> </a:t>
            </a:r>
            <a:r>
              <a:rPr lang="en-US" sz="2800" dirty="0" err="1"/>
              <a:t>didokumentasikan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periodic. </a:t>
            </a:r>
            <a:r>
              <a:rPr lang="en-US" sz="2800" dirty="0" err="1"/>
              <a:t>Penyebab</a:t>
            </a:r>
            <a:r>
              <a:rPr lang="en-US" sz="2800" dirty="0"/>
              <a:t> </a:t>
            </a:r>
            <a:r>
              <a:rPr lang="en-US" sz="2800" dirty="0" err="1"/>
              <a:t>ketidakakuratan</a:t>
            </a:r>
            <a:r>
              <a:rPr lang="en-US" sz="2800" dirty="0"/>
              <a:t> </a:t>
            </a:r>
            <a:r>
              <a:rPr lang="en-US" sz="2800" dirty="0" err="1"/>
              <a:t>dicari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tindakan</a:t>
            </a:r>
            <a:r>
              <a:rPr lang="en-US" sz="2800" dirty="0"/>
              <a:t> </a:t>
            </a:r>
            <a:r>
              <a:rPr lang="en-US" sz="2800" dirty="0" err="1"/>
              <a:t>perbaikan</a:t>
            </a:r>
            <a:r>
              <a:rPr lang="en-US" sz="2800" dirty="0"/>
              <a:t> </a:t>
            </a:r>
            <a:r>
              <a:rPr lang="en-US" sz="2800" dirty="0" err="1"/>
              <a:t>diambil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memastikan</a:t>
            </a:r>
            <a:r>
              <a:rPr lang="en-US" sz="2800" dirty="0"/>
              <a:t> </a:t>
            </a:r>
            <a:r>
              <a:rPr lang="en-US" sz="2800" dirty="0" err="1"/>
              <a:t>integritas</a:t>
            </a:r>
            <a:r>
              <a:rPr lang="en-US" sz="2800" dirty="0"/>
              <a:t> </a:t>
            </a:r>
            <a:r>
              <a:rPr lang="en-US" sz="2800" dirty="0" err="1"/>
              <a:t>persediaan</a:t>
            </a:r>
            <a:r>
              <a:rPr lang="en-US" sz="2800" dirty="0"/>
              <a:t>, (Render, 2005</a:t>
            </a:r>
            <a:r>
              <a:rPr lang="en-US" sz="2800" dirty="0" smtClean="0"/>
              <a:t>).</a:t>
            </a:r>
          </a:p>
          <a:p>
            <a:pPr algn="just"/>
            <a:r>
              <a:rPr lang="en-US" sz="2800" b="1" dirty="0" err="1"/>
              <a:t>Persediaan</a:t>
            </a:r>
            <a:r>
              <a:rPr lang="en-US" sz="2800" b="1" dirty="0"/>
              <a:t> (Inventory)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istilah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 yang </a:t>
            </a:r>
            <a:r>
              <a:rPr lang="en-US" sz="2800" dirty="0" err="1"/>
              <a:t>menunjukan</a:t>
            </a:r>
            <a:r>
              <a:rPr lang="en-US" sz="2800" dirty="0"/>
              <a:t> </a:t>
            </a:r>
            <a:r>
              <a:rPr lang="en-US" sz="2800" dirty="0" err="1"/>
              <a:t>segala</a:t>
            </a:r>
            <a:r>
              <a:rPr lang="en-US" sz="2800" dirty="0"/>
              <a:t> </a:t>
            </a:r>
            <a:r>
              <a:rPr lang="en-US" sz="2800" dirty="0" err="1"/>
              <a:t>sesuatu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sumber</a:t>
            </a:r>
            <a:r>
              <a:rPr lang="en-US" sz="2800" dirty="0"/>
              <a:t> </a:t>
            </a:r>
            <a:r>
              <a:rPr lang="en-US" sz="2800" dirty="0" err="1"/>
              <a:t>daya-sumber</a:t>
            </a:r>
            <a:r>
              <a:rPr lang="en-US" sz="2800" dirty="0"/>
              <a:t> </a:t>
            </a:r>
            <a:r>
              <a:rPr lang="en-US" sz="2800" dirty="0" err="1"/>
              <a:t>daya</a:t>
            </a:r>
            <a:r>
              <a:rPr lang="en-US" sz="2800" dirty="0"/>
              <a:t> </a:t>
            </a:r>
            <a:r>
              <a:rPr lang="en-US" sz="2800" dirty="0" err="1"/>
              <a:t>organisasi</a:t>
            </a:r>
            <a:r>
              <a:rPr lang="en-US" sz="2800" dirty="0"/>
              <a:t> yang </a:t>
            </a:r>
            <a:r>
              <a:rPr lang="en-US" sz="2800" dirty="0" err="1"/>
              <a:t>disimpan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antisipasinya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pemenuhan</a:t>
            </a:r>
            <a:r>
              <a:rPr lang="en-US" sz="2800" dirty="0"/>
              <a:t> </a:t>
            </a:r>
            <a:r>
              <a:rPr lang="en-US" sz="2800" dirty="0" err="1"/>
              <a:t>permintaan</a:t>
            </a:r>
            <a:r>
              <a:rPr lang="en-US" sz="2800" dirty="0"/>
              <a:t>, (</a:t>
            </a:r>
            <a:r>
              <a:rPr lang="en-US" sz="2800" dirty="0" err="1"/>
              <a:t>Handoko</a:t>
            </a:r>
            <a:r>
              <a:rPr lang="en-US" sz="2800" dirty="0"/>
              <a:t>, 1994</a:t>
            </a:r>
            <a:r>
              <a:rPr lang="en-US" sz="2800" dirty="0" smtClean="0"/>
              <a:t>)</a:t>
            </a:r>
          </a:p>
          <a:p>
            <a:pPr algn="just"/>
            <a:r>
              <a:rPr lang="en-GB" sz="2800" b="1" dirty="0" err="1" smtClean="0"/>
              <a:t>Persediaan</a:t>
            </a:r>
            <a:r>
              <a:rPr lang="en-GB" sz="2800" dirty="0" smtClean="0"/>
              <a:t> </a:t>
            </a:r>
            <a:r>
              <a:rPr lang="en-GB" sz="2800" dirty="0" err="1" smtClean="0"/>
              <a:t>merupakan</a:t>
            </a:r>
            <a:r>
              <a:rPr lang="en-GB" sz="2800" dirty="0" smtClean="0"/>
              <a:t> stock yang </a:t>
            </a:r>
            <a:r>
              <a:rPr lang="en-GB" sz="2800" dirty="0" err="1" smtClean="0"/>
              <a:t>dibutuhkan</a:t>
            </a:r>
            <a:r>
              <a:rPr lang="en-GB" sz="2800" dirty="0" smtClean="0"/>
              <a:t> </a:t>
            </a:r>
            <a:r>
              <a:rPr lang="en-GB" sz="2800" dirty="0" err="1" smtClean="0"/>
              <a:t>perusahaan</a:t>
            </a:r>
            <a:r>
              <a:rPr lang="en-GB" sz="2800" dirty="0" smtClean="0"/>
              <a:t> </a:t>
            </a:r>
            <a:r>
              <a:rPr lang="en-GB" sz="2800" dirty="0" err="1" smtClean="0"/>
              <a:t>untuk</a:t>
            </a:r>
            <a:r>
              <a:rPr lang="en-GB" sz="2800" dirty="0" smtClean="0"/>
              <a:t> </a:t>
            </a:r>
            <a:r>
              <a:rPr lang="en-GB" sz="2800" dirty="0" err="1" smtClean="0"/>
              <a:t>mengatasi</a:t>
            </a:r>
            <a:r>
              <a:rPr lang="en-GB" sz="2800" dirty="0" smtClean="0"/>
              <a:t> </a:t>
            </a:r>
            <a:r>
              <a:rPr lang="en-GB" sz="2800" dirty="0" err="1" smtClean="0"/>
              <a:t>adanya</a:t>
            </a:r>
            <a:r>
              <a:rPr lang="en-GB" sz="2800" dirty="0" smtClean="0"/>
              <a:t> </a:t>
            </a:r>
            <a:r>
              <a:rPr lang="en-GB" sz="2800" dirty="0" err="1" smtClean="0"/>
              <a:t>fluktuasi</a:t>
            </a:r>
            <a:r>
              <a:rPr lang="en-GB" sz="2800" dirty="0" smtClean="0"/>
              <a:t> </a:t>
            </a:r>
            <a:r>
              <a:rPr lang="en-GB" sz="2800" dirty="0" err="1" smtClean="0"/>
              <a:t>permintaan</a:t>
            </a:r>
            <a:r>
              <a:rPr lang="en-GB" sz="2800" dirty="0" smtClean="0"/>
              <a:t>. </a:t>
            </a:r>
            <a:r>
              <a:rPr lang="en-GB" sz="2800" b="1" dirty="0" err="1" smtClean="0"/>
              <a:t>Persediaan</a:t>
            </a:r>
            <a:r>
              <a:rPr lang="en-GB" sz="2800" dirty="0" smtClean="0"/>
              <a:t> </a:t>
            </a:r>
            <a:r>
              <a:rPr lang="en-GB" sz="2800" dirty="0" err="1" smtClean="0"/>
              <a:t>dalam</a:t>
            </a:r>
            <a:r>
              <a:rPr lang="en-GB" sz="2800" dirty="0" smtClean="0"/>
              <a:t> proses </a:t>
            </a:r>
            <a:r>
              <a:rPr lang="en-GB" sz="2800" dirty="0" err="1" smtClean="0"/>
              <a:t>produksi</a:t>
            </a:r>
            <a:r>
              <a:rPr lang="en-GB" sz="2800" dirty="0" smtClean="0"/>
              <a:t> </a:t>
            </a:r>
            <a:r>
              <a:rPr lang="en-GB" sz="2800" dirty="0" err="1" smtClean="0"/>
              <a:t>dapat</a:t>
            </a:r>
            <a:r>
              <a:rPr lang="en-GB" sz="2800" dirty="0" smtClean="0"/>
              <a:t> </a:t>
            </a:r>
            <a:r>
              <a:rPr lang="en-GB" sz="2800" dirty="0" err="1" smtClean="0"/>
              <a:t>diartikan</a:t>
            </a:r>
            <a:r>
              <a:rPr lang="en-GB" sz="2800" dirty="0" smtClean="0"/>
              <a:t> </a:t>
            </a:r>
            <a:r>
              <a:rPr lang="en-GB" sz="2800" dirty="0" err="1" smtClean="0"/>
              <a:t>sebagai</a:t>
            </a:r>
            <a:r>
              <a:rPr lang="en-GB" sz="2800" dirty="0" smtClean="0"/>
              <a:t> </a:t>
            </a:r>
            <a:r>
              <a:rPr lang="en-GB" sz="2800" dirty="0" err="1" smtClean="0"/>
              <a:t>sumber</a:t>
            </a:r>
            <a:r>
              <a:rPr lang="en-GB" sz="2800" dirty="0" smtClean="0"/>
              <a:t> </a:t>
            </a:r>
            <a:r>
              <a:rPr lang="en-GB" sz="2800" dirty="0" err="1" smtClean="0"/>
              <a:t>daya</a:t>
            </a:r>
            <a:r>
              <a:rPr lang="en-GB" sz="2800" dirty="0" smtClean="0"/>
              <a:t> </a:t>
            </a:r>
            <a:r>
              <a:rPr lang="en-GB" sz="2800" dirty="0" err="1" smtClean="0"/>
              <a:t>menganggur</a:t>
            </a:r>
            <a:r>
              <a:rPr lang="en-GB" sz="2800" dirty="0" smtClean="0"/>
              <a:t>, </a:t>
            </a:r>
            <a:r>
              <a:rPr lang="en-GB" sz="2800" dirty="0" err="1" smtClean="0"/>
              <a:t>hal</a:t>
            </a:r>
            <a:r>
              <a:rPr lang="en-GB" sz="2800" dirty="0" smtClean="0"/>
              <a:t> </a:t>
            </a:r>
            <a:r>
              <a:rPr lang="en-GB" sz="2800" dirty="0" err="1" smtClean="0"/>
              <a:t>ini</a:t>
            </a:r>
            <a:r>
              <a:rPr lang="en-GB" sz="2800" dirty="0" smtClean="0"/>
              <a:t> </a:t>
            </a:r>
            <a:r>
              <a:rPr lang="en-GB" sz="2800" dirty="0" err="1" smtClean="0"/>
              <a:t>dikarenakan</a:t>
            </a:r>
            <a:r>
              <a:rPr lang="en-GB" sz="2800" dirty="0" smtClean="0"/>
              <a:t> </a:t>
            </a:r>
            <a:r>
              <a:rPr lang="en-GB" sz="2800" dirty="0" err="1" smtClean="0"/>
              <a:t>sumber</a:t>
            </a:r>
            <a:r>
              <a:rPr lang="en-GB" sz="2800" dirty="0" smtClean="0"/>
              <a:t> </a:t>
            </a:r>
            <a:r>
              <a:rPr lang="en-GB" sz="2800" dirty="0" err="1" smtClean="0"/>
              <a:t>daya</a:t>
            </a:r>
            <a:r>
              <a:rPr lang="en-GB" sz="2800" dirty="0" smtClean="0"/>
              <a:t> </a:t>
            </a:r>
            <a:r>
              <a:rPr lang="en-GB" sz="2800" dirty="0" err="1" smtClean="0"/>
              <a:t>tersebut</a:t>
            </a:r>
            <a:r>
              <a:rPr lang="en-GB" sz="2800" dirty="0" smtClean="0"/>
              <a:t> </a:t>
            </a:r>
            <a:r>
              <a:rPr lang="en-GB" sz="2800" dirty="0" err="1" smtClean="0"/>
              <a:t>masih</a:t>
            </a:r>
            <a:r>
              <a:rPr lang="en-GB" sz="2800" dirty="0" smtClean="0"/>
              <a:t> </a:t>
            </a:r>
            <a:r>
              <a:rPr lang="en-GB" sz="2800" dirty="0" err="1" smtClean="0"/>
              <a:t>menunggu</a:t>
            </a:r>
            <a:r>
              <a:rPr lang="en-GB" sz="2800" dirty="0" smtClean="0"/>
              <a:t> </a:t>
            </a:r>
            <a:r>
              <a:rPr lang="en-GB" sz="2800" dirty="0" err="1" smtClean="0"/>
              <a:t>dan</a:t>
            </a:r>
            <a:r>
              <a:rPr lang="en-GB" sz="2800" dirty="0" smtClean="0"/>
              <a:t> </a:t>
            </a:r>
            <a:r>
              <a:rPr lang="en-GB" sz="2800" dirty="0" err="1" smtClean="0"/>
              <a:t>belum</a:t>
            </a:r>
            <a:r>
              <a:rPr lang="en-GB" sz="2800" dirty="0" smtClean="0"/>
              <a:t> </a:t>
            </a:r>
            <a:r>
              <a:rPr lang="en-GB" sz="2800" dirty="0" err="1" smtClean="0"/>
              <a:t>digunakan</a:t>
            </a:r>
            <a:r>
              <a:rPr lang="en-GB" sz="2800" dirty="0" smtClean="0"/>
              <a:t> </a:t>
            </a:r>
            <a:r>
              <a:rPr lang="en-GB" sz="2800" dirty="0" err="1" smtClean="0"/>
              <a:t>pada</a:t>
            </a:r>
            <a:r>
              <a:rPr lang="en-GB" sz="2800" dirty="0" smtClean="0"/>
              <a:t> proses </a:t>
            </a:r>
            <a:r>
              <a:rPr lang="en-GB" sz="2800" dirty="0" err="1" smtClean="0"/>
              <a:t>berikutnya</a:t>
            </a:r>
            <a:r>
              <a:rPr lang="en-GB" sz="2800" dirty="0" smtClean="0"/>
              <a:t>. </a:t>
            </a:r>
            <a:r>
              <a:rPr lang="en-GB" sz="2800" b="1" dirty="0" err="1" smtClean="0"/>
              <a:t>Persediaan</a:t>
            </a:r>
            <a:r>
              <a:rPr lang="en-GB" sz="2800" dirty="0" smtClean="0"/>
              <a:t> </a:t>
            </a:r>
            <a:r>
              <a:rPr lang="en-GB" sz="2800" dirty="0" err="1" smtClean="0"/>
              <a:t>adalah</a:t>
            </a:r>
            <a:r>
              <a:rPr lang="en-GB" sz="2800" dirty="0" smtClean="0"/>
              <a:t> </a:t>
            </a:r>
            <a:r>
              <a:rPr lang="en-GB" sz="2800" dirty="0" err="1" smtClean="0"/>
              <a:t>sejumlah</a:t>
            </a:r>
            <a:r>
              <a:rPr lang="en-GB" sz="2800" dirty="0" smtClean="0"/>
              <a:t> </a:t>
            </a:r>
            <a:r>
              <a:rPr lang="en-GB" sz="2800" dirty="0" err="1" smtClean="0"/>
              <a:t>sumber</a:t>
            </a:r>
            <a:r>
              <a:rPr lang="en-GB" sz="2800" dirty="0" smtClean="0"/>
              <a:t> </a:t>
            </a:r>
            <a:r>
              <a:rPr lang="en-GB" sz="2800" dirty="0" err="1" smtClean="0"/>
              <a:t>daya</a:t>
            </a:r>
            <a:r>
              <a:rPr lang="en-GB" sz="2800" dirty="0" smtClean="0"/>
              <a:t> </a:t>
            </a:r>
            <a:r>
              <a:rPr lang="en-GB" sz="2800" dirty="0" err="1" smtClean="0"/>
              <a:t>baik</a:t>
            </a:r>
            <a:r>
              <a:rPr lang="en-GB" sz="2800" dirty="0" smtClean="0"/>
              <a:t> </a:t>
            </a:r>
            <a:r>
              <a:rPr lang="en-GB" sz="2800" dirty="0" err="1" smtClean="0"/>
              <a:t>berbentuk</a:t>
            </a:r>
            <a:r>
              <a:rPr lang="en-GB" sz="2800" dirty="0" smtClean="0"/>
              <a:t> </a:t>
            </a:r>
            <a:r>
              <a:rPr lang="en-GB" sz="2800" dirty="0" err="1" smtClean="0"/>
              <a:t>bahan</a:t>
            </a:r>
            <a:r>
              <a:rPr lang="en-GB" sz="2800" dirty="0" smtClean="0"/>
              <a:t> </a:t>
            </a:r>
            <a:r>
              <a:rPr lang="en-GB" sz="2800" dirty="0" err="1" smtClean="0"/>
              <a:t>mentah</a:t>
            </a:r>
            <a:r>
              <a:rPr lang="en-GB" sz="2800" dirty="0" smtClean="0"/>
              <a:t> </a:t>
            </a:r>
            <a:r>
              <a:rPr lang="en-GB" sz="2800" dirty="0" err="1" smtClean="0"/>
              <a:t>ataupun</a:t>
            </a:r>
            <a:r>
              <a:rPr lang="en-GB" sz="2800" dirty="0" smtClean="0"/>
              <a:t> </a:t>
            </a:r>
            <a:r>
              <a:rPr lang="en-GB" sz="2800" dirty="0" err="1" smtClean="0"/>
              <a:t>barang</a:t>
            </a:r>
            <a:r>
              <a:rPr lang="en-GB" sz="2800" dirty="0" smtClean="0"/>
              <a:t> </a:t>
            </a:r>
            <a:r>
              <a:rPr lang="en-GB" sz="2800" dirty="0" err="1" smtClean="0"/>
              <a:t>jadi</a:t>
            </a:r>
            <a:r>
              <a:rPr lang="en-GB" sz="2800" dirty="0" smtClean="0"/>
              <a:t> yang </a:t>
            </a:r>
            <a:r>
              <a:rPr lang="en-GB" sz="2800" dirty="0" err="1" smtClean="0"/>
              <a:t>disediakan</a:t>
            </a:r>
            <a:r>
              <a:rPr lang="en-GB" sz="2800" dirty="0" smtClean="0"/>
              <a:t> </a:t>
            </a:r>
            <a:r>
              <a:rPr lang="en-GB" sz="2800" dirty="0" err="1" smtClean="0"/>
              <a:t>perusahaan</a:t>
            </a:r>
            <a:r>
              <a:rPr lang="en-GB" sz="2800" dirty="0" smtClean="0"/>
              <a:t> </a:t>
            </a:r>
            <a:r>
              <a:rPr lang="en-GB" sz="2800" dirty="0" err="1" smtClean="0"/>
              <a:t>untuk</a:t>
            </a:r>
            <a:r>
              <a:rPr lang="en-GB" sz="2800" dirty="0" smtClean="0"/>
              <a:t> </a:t>
            </a:r>
            <a:r>
              <a:rPr lang="en-GB" sz="2800" dirty="0" err="1" smtClean="0"/>
              <a:t>memennuhi</a:t>
            </a:r>
            <a:r>
              <a:rPr lang="en-GB" sz="2800" dirty="0" smtClean="0"/>
              <a:t> </a:t>
            </a:r>
            <a:r>
              <a:rPr lang="en-GB" sz="2800" dirty="0" err="1" smtClean="0"/>
              <a:t>permintaan</a:t>
            </a:r>
            <a:r>
              <a:rPr lang="en-GB" sz="2800" dirty="0" smtClean="0"/>
              <a:t> </a:t>
            </a:r>
            <a:r>
              <a:rPr lang="en-GB" sz="2800" dirty="0" err="1" smtClean="0"/>
              <a:t>dari</a:t>
            </a:r>
            <a:r>
              <a:rPr lang="en-GB" sz="2800" dirty="0" smtClean="0"/>
              <a:t> </a:t>
            </a:r>
            <a:r>
              <a:rPr lang="en-GB" sz="2800" dirty="0" err="1" smtClean="0"/>
              <a:t>konsumen</a:t>
            </a:r>
            <a:r>
              <a:rPr lang="en-GB" sz="2800" dirty="0" smtClean="0"/>
              <a:t> (</a:t>
            </a:r>
            <a:r>
              <a:rPr lang="en-GB" sz="2800" dirty="0" err="1" smtClean="0"/>
              <a:t>sofyan</a:t>
            </a:r>
            <a:r>
              <a:rPr lang="en-GB" sz="2800" dirty="0" smtClean="0"/>
              <a:t>, 2013)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91392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/>
              <a:t>TUJUAN ADANYA PERSEDIAAN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GB" dirty="0" err="1" smtClean="0"/>
              <a:t>Menghilangkan</a:t>
            </a:r>
            <a:r>
              <a:rPr lang="en-GB" dirty="0" smtClean="0"/>
              <a:t> </a:t>
            </a:r>
            <a:r>
              <a:rPr lang="en-GB" dirty="0" err="1" smtClean="0"/>
              <a:t>resiko</a:t>
            </a:r>
            <a:r>
              <a:rPr lang="en-GB" dirty="0" smtClean="0"/>
              <a:t> </a:t>
            </a:r>
            <a:r>
              <a:rPr lang="en-GB" dirty="0" err="1" smtClean="0"/>
              <a:t>keterlambatan</a:t>
            </a:r>
            <a:r>
              <a:rPr lang="en-GB" dirty="0" smtClean="0"/>
              <a:t> </a:t>
            </a:r>
            <a:r>
              <a:rPr lang="en-GB" dirty="0" err="1" smtClean="0"/>
              <a:t>datangnya</a:t>
            </a:r>
            <a:r>
              <a:rPr lang="en-GB" dirty="0" smtClean="0"/>
              <a:t> </a:t>
            </a:r>
            <a:r>
              <a:rPr lang="en-GB" dirty="0" err="1" smtClean="0"/>
              <a:t>barang</a:t>
            </a:r>
            <a:r>
              <a:rPr lang="en-GB" dirty="0" smtClean="0"/>
              <a:t> </a:t>
            </a:r>
            <a:r>
              <a:rPr lang="en-GB" dirty="0" err="1" smtClean="0"/>
              <a:t>atau</a:t>
            </a:r>
            <a:r>
              <a:rPr lang="en-GB" dirty="0" smtClean="0"/>
              <a:t> </a:t>
            </a:r>
            <a:r>
              <a:rPr lang="en-GB" dirty="0" err="1" smtClean="0"/>
              <a:t>bahan-bahan</a:t>
            </a:r>
            <a:r>
              <a:rPr lang="en-GB" dirty="0" smtClean="0"/>
              <a:t> yang </a:t>
            </a:r>
            <a:r>
              <a:rPr lang="en-GB" dirty="0" err="1" smtClean="0"/>
              <a:t>dibutuhkan</a:t>
            </a:r>
            <a:r>
              <a:rPr lang="en-GB" dirty="0" smtClean="0"/>
              <a:t> </a:t>
            </a:r>
            <a:r>
              <a:rPr lang="en-GB" dirty="0" err="1" smtClean="0"/>
              <a:t>perusahaan</a:t>
            </a:r>
            <a:endParaRPr lang="en-GB" dirty="0" smtClean="0"/>
          </a:p>
          <a:p>
            <a:pPr algn="just"/>
            <a:r>
              <a:rPr lang="en-GB" dirty="0" err="1" smtClean="0"/>
              <a:t>Menghilangkan</a:t>
            </a:r>
            <a:r>
              <a:rPr lang="en-GB" dirty="0" smtClean="0"/>
              <a:t> </a:t>
            </a:r>
            <a:r>
              <a:rPr lang="en-GB" dirty="0" err="1" smtClean="0"/>
              <a:t>resiko</a:t>
            </a:r>
            <a:r>
              <a:rPr lang="en-GB" dirty="0" smtClean="0"/>
              <a:t> </a:t>
            </a:r>
            <a:r>
              <a:rPr lang="en-GB" dirty="0" err="1" smtClean="0"/>
              <a:t>kegagalan</a:t>
            </a:r>
            <a:r>
              <a:rPr lang="en-GB" dirty="0" smtClean="0"/>
              <a:t>/</a:t>
            </a:r>
            <a:r>
              <a:rPr lang="en-GB" dirty="0" err="1" smtClean="0"/>
              <a:t>kerusakan</a:t>
            </a:r>
            <a:r>
              <a:rPr lang="en-GB" dirty="0" smtClean="0"/>
              <a:t> material yang </a:t>
            </a:r>
            <a:r>
              <a:rPr lang="en-GB" dirty="0" err="1" smtClean="0"/>
              <a:t>dipesan</a:t>
            </a:r>
            <a:r>
              <a:rPr lang="en-GB" dirty="0" smtClean="0"/>
              <a:t> </a:t>
            </a:r>
            <a:r>
              <a:rPr lang="en-GB" dirty="0" err="1" smtClean="0"/>
              <a:t>sehingga</a:t>
            </a:r>
            <a:r>
              <a:rPr lang="en-GB" dirty="0" smtClean="0"/>
              <a:t> </a:t>
            </a:r>
            <a:r>
              <a:rPr lang="en-GB" dirty="0" err="1" smtClean="0"/>
              <a:t>harus</a:t>
            </a:r>
            <a:r>
              <a:rPr lang="en-GB" dirty="0" smtClean="0"/>
              <a:t> </a:t>
            </a:r>
            <a:r>
              <a:rPr lang="en-GB" dirty="0" err="1" smtClean="0"/>
              <a:t>dikembalikan</a:t>
            </a:r>
            <a:endParaRPr lang="en-GB" dirty="0" smtClean="0"/>
          </a:p>
          <a:p>
            <a:pPr algn="just"/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menyimpan</a:t>
            </a:r>
            <a:r>
              <a:rPr lang="en-GB" dirty="0" smtClean="0"/>
              <a:t> </a:t>
            </a:r>
            <a:r>
              <a:rPr lang="en-GB" dirty="0" err="1" smtClean="0"/>
              <a:t>bahan-bahan</a:t>
            </a:r>
            <a:r>
              <a:rPr lang="en-GB" dirty="0" smtClean="0"/>
              <a:t> yang </a:t>
            </a:r>
            <a:r>
              <a:rPr lang="en-GB" dirty="0" err="1" smtClean="0"/>
              <a:t>dihasilkan</a:t>
            </a:r>
            <a:r>
              <a:rPr lang="en-GB" dirty="0" smtClean="0"/>
              <a:t> </a:t>
            </a:r>
            <a:r>
              <a:rPr lang="en-GB" dirty="0" err="1" smtClean="0"/>
              <a:t>secara</a:t>
            </a:r>
            <a:r>
              <a:rPr lang="en-GB" dirty="0" smtClean="0"/>
              <a:t> </a:t>
            </a:r>
            <a:r>
              <a:rPr lang="en-GB" dirty="0" err="1" smtClean="0"/>
              <a:t>musiman</a:t>
            </a:r>
            <a:r>
              <a:rPr lang="en-GB" dirty="0" smtClean="0"/>
              <a:t> </a:t>
            </a:r>
            <a:r>
              <a:rPr lang="en-GB" dirty="0" err="1" smtClean="0"/>
              <a:t>sehingga</a:t>
            </a:r>
            <a:r>
              <a:rPr lang="en-GB" dirty="0" smtClean="0"/>
              <a:t>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digunakan</a:t>
            </a:r>
            <a:r>
              <a:rPr lang="en-GB" dirty="0" smtClean="0"/>
              <a:t> </a:t>
            </a:r>
            <a:r>
              <a:rPr lang="en-GB" dirty="0" err="1" smtClean="0"/>
              <a:t>bila</a:t>
            </a:r>
            <a:r>
              <a:rPr lang="en-GB" dirty="0" smtClean="0"/>
              <a:t> </a:t>
            </a:r>
            <a:r>
              <a:rPr lang="en-GB" dirty="0" err="1" smtClean="0"/>
              <a:t>bahan</a:t>
            </a:r>
            <a:r>
              <a:rPr lang="en-GB" dirty="0" smtClean="0"/>
              <a:t> </a:t>
            </a:r>
            <a:r>
              <a:rPr lang="en-GB" dirty="0" err="1" smtClean="0"/>
              <a:t>tersebut</a:t>
            </a:r>
            <a:r>
              <a:rPr lang="en-GB" dirty="0" smtClean="0"/>
              <a:t> </a:t>
            </a:r>
            <a:r>
              <a:rPr lang="en-GB" dirty="0" err="1" smtClean="0"/>
              <a:t>tidak</a:t>
            </a:r>
            <a:r>
              <a:rPr lang="en-GB" dirty="0" smtClean="0"/>
              <a:t> </a:t>
            </a:r>
            <a:r>
              <a:rPr lang="en-GB" dirty="0" err="1" smtClean="0"/>
              <a:t>ada</a:t>
            </a:r>
            <a:r>
              <a:rPr lang="en-GB" dirty="0" smtClean="0"/>
              <a:t> di </a:t>
            </a:r>
            <a:r>
              <a:rPr lang="en-GB" dirty="0" err="1" smtClean="0"/>
              <a:t>pasar</a:t>
            </a:r>
            <a:endParaRPr lang="en-GB" dirty="0" smtClean="0"/>
          </a:p>
          <a:p>
            <a:pPr algn="just"/>
            <a:r>
              <a:rPr lang="en-GB" dirty="0" err="1" smtClean="0"/>
              <a:t>Menjamin</a:t>
            </a:r>
            <a:r>
              <a:rPr lang="en-GB" dirty="0" smtClean="0"/>
              <a:t> </a:t>
            </a:r>
            <a:r>
              <a:rPr lang="en-GB" dirty="0" err="1" smtClean="0"/>
              <a:t>kelancaran</a:t>
            </a:r>
            <a:r>
              <a:rPr lang="en-GB" dirty="0" smtClean="0"/>
              <a:t> proses </a:t>
            </a:r>
            <a:r>
              <a:rPr lang="en-GB" dirty="0" err="1" smtClean="0"/>
              <a:t>produksi</a:t>
            </a:r>
            <a:r>
              <a:rPr lang="en-GB" dirty="0" smtClean="0"/>
              <a:t> </a:t>
            </a:r>
            <a:r>
              <a:rPr lang="en-GB" dirty="0" err="1" smtClean="0"/>
              <a:t>perusahaan</a:t>
            </a:r>
            <a:endParaRPr lang="en-GB" dirty="0" smtClean="0"/>
          </a:p>
          <a:p>
            <a:pPr algn="just"/>
            <a:r>
              <a:rPr lang="en-GB" dirty="0" err="1" smtClean="0"/>
              <a:t>Menjamin</a:t>
            </a:r>
            <a:r>
              <a:rPr lang="en-GB" dirty="0" smtClean="0"/>
              <a:t> </a:t>
            </a:r>
            <a:r>
              <a:rPr lang="en-GB" dirty="0" err="1" smtClean="0"/>
              <a:t>penggunaan</a:t>
            </a:r>
            <a:r>
              <a:rPr lang="en-GB" dirty="0" smtClean="0"/>
              <a:t> </a:t>
            </a:r>
            <a:r>
              <a:rPr lang="en-GB" dirty="0" err="1" smtClean="0"/>
              <a:t>mesin</a:t>
            </a:r>
            <a:r>
              <a:rPr lang="en-GB" dirty="0" smtClean="0"/>
              <a:t> </a:t>
            </a:r>
            <a:r>
              <a:rPr lang="en-GB" dirty="0" err="1" smtClean="0"/>
              <a:t>secara</a:t>
            </a:r>
            <a:r>
              <a:rPr lang="en-GB" dirty="0" smtClean="0"/>
              <a:t> optimal</a:t>
            </a:r>
          </a:p>
          <a:p>
            <a:pPr algn="just"/>
            <a:r>
              <a:rPr lang="en-GB" dirty="0" err="1" smtClean="0"/>
              <a:t>Memberikan</a:t>
            </a:r>
            <a:r>
              <a:rPr lang="en-GB" dirty="0" smtClean="0"/>
              <a:t> </a:t>
            </a:r>
            <a:r>
              <a:rPr lang="en-GB" dirty="0" err="1" smtClean="0"/>
              <a:t>jaminan</a:t>
            </a:r>
            <a:r>
              <a:rPr lang="en-GB" dirty="0" smtClean="0"/>
              <a:t> </a:t>
            </a:r>
            <a:r>
              <a:rPr lang="en-GB" dirty="0" err="1" smtClean="0"/>
              <a:t>akan</a:t>
            </a:r>
            <a:r>
              <a:rPr lang="en-GB" dirty="0" smtClean="0"/>
              <a:t> </a:t>
            </a:r>
            <a:r>
              <a:rPr lang="en-GB" dirty="0" err="1" smtClean="0"/>
              <a:t>ketersediaan</a:t>
            </a:r>
            <a:r>
              <a:rPr lang="en-GB" dirty="0" smtClean="0"/>
              <a:t> </a:t>
            </a:r>
            <a:r>
              <a:rPr lang="en-GB" dirty="0" err="1" smtClean="0"/>
              <a:t>produk</a:t>
            </a:r>
            <a:r>
              <a:rPr lang="en-GB" dirty="0" smtClean="0"/>
              <a:t> </a:t>
            </a:r>
            <a:r>
              <a:rPr lang="en-GB" dirty="0" err="1" smtClean="0"/>
              <a:t>jadi</a:t>
            </a:r>
            <a:r>
              <a:rPr lang="en-GB" dirty="0" smtClean="0"/>
              <a:t> </a:t>
            </a:r>
            <a:r>
              <a:rPr lang="en-GB" dirty="0" err="1" smtClean="0"/>
              <a:t>kendala</a:t>
            </a:r>
            <a:r>
              <a:rPr lang="en-GB" dirty="0" smtClean="0"/>
              <a:t> </a:t>
            </a:r>
            <a:r>
              <a:rPr lang="en-GB" dirty="0" err="1" smtClean="0"/>
              <a:t>konsumen</a:t>
            </a:r>
            <a:endParaRPr lang="en-GB" dirty="0" smtClean="0"/>
          </a:p>
          <a:p>
            <a:pPr algn="just"/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melaksanakan</a:t>
            </a:r>
            <a:r>
              <a:rPr lang="en-GB" dirty="0" smtClean="0"/>
              <a:t> </a:t>
            </a:r>
            <a:r>
              <a:rPr lang="en-GB" dirty="0" err="1" smtClean="0"/>
              <a:t>produksi</a:t>
            </a:r>
            <a:r>
              <a:rPr lang="en-GB" dirty="0" smtClean="0"/>
              <a:t> </a:t>
            </a:r>
            <a:r>
              <a:rPr lang="en-GB" dirty="0" err="1" smtClean="0"/>
              <a:t>sesuai</a:t>
            </a:r>
            <a:r>
              <a:rPr lang="en-GB" dirty="0" smtClean="0"/>
              <a:t> </a:t>
            </a:r>
            <a:r>
              <a:rPr lang="en-GB" dirty="0" err="1" smtClean="0"/>
              <a:t>keinginan</a:t>
            </a:r>
            <a:r>
              <a:rPr lang="en-GB" dirty="0" smtClean="0"/>
              <a:t> </a:t>
            </a:r>
            <a:r>
              <a:rPr lang="en-GB" dirty="0" err="1" smtClean="0"/>
              <a:t>tanpa</a:t>
            </a:r>
            <a:r>
              <a:rPr lang="en-GB" dirty="0" smtClean="0"/>
              <a:t> </a:t>
            </a:r>
            <a:r>
              <a:rPr lang="en-GB" dirty="0" err="1" smtClean="0"/>
              <a:t>menunggu</a:t>
            </a:r>
            <a:r>
              <a:rPr lang="en-GB" dirty="0" smtClean="0"/>
              <a:t> </a:t>
            </a:r>
            <a:r>
              <a:rPr lang="en-GB" dirty="0" err="1" smtClean="0"/>
              <a:t>adanya</a:t>
            </a:r>
            <a:r>
              <a:rPr lang="en-GB" dirty="0" smtClean="0"/>
              <a:t> </a:t>
            </a:r>
            <a:r>
              <a:rPr lang="en-GB" dirty="0" err="1" smtClean="0"/>
              <a:t>dampak</a:t>
            </a:r>
            <a:r>
              <a:rPr lang="en-GB" dirty="0" smtClean="0"/>
              <a:t>/</a:t>
            </a:r>
            <a:r>
              <a:rPr lang="en-GB" dirty="0" err="1" smtClean="0"/>
              <a:t>resiko</a:t>
            </a:r>
            <a:r>
              <a:rPr lang="en-GB" dirty="0" smtClean="0"/>
              <a:t> </a:t>
            </a:r>
            <a:r>
              <a:rPr lang="en-GB" dirty="0" err="1" smtClean="0"/>
              <a:t>penjualan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419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JENIS-JENIS PERSEDIAAN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 err="1"/>
              <a:t>Persediaan</a:t>
            </a:r>
            <a:r>
              <a:rPr lang="en-US" b="1" dirty="0"/>
              <a:t> </a:t>
            </a:r>
            <a:r>
              <a:rPr lang="en-US" b="1" dirty="0" err="1"/>
              <a:t>bahan</a:t>
            </a:r>
            <a:r>
              <a:rPr lang="en-US" b="1" dirty="0"/>
              <a:t> </a:t>
            </a:r>
            <a:r>
              <a:rPr lang="en-US" b="1" dirty="0" err="1"/>
              <a:t>baku</a:t>
            </a:r>
            <a:r>
              <a:rPr lang="en-US" b="1" dirty="0"/>
              <a:t> (raw material stock)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barang-barang</a:t>
            </a:r>
            <a:r>
              <a:rPr lang="en-US" dirty="0"/>
              <a:t> yang </a:t>
            </a:r>
            <a:r>
              <a:rPr lang="en-US" dirty="0" err="1"/>
              <a:t>dibeli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pemasok</a:t>
            </a:r>
            <a:r>
              <a:rPr lang="en-US" dirty="0"/>
              <a:t> (supplier)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diolah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Persediaan</a:t>
            </a:r>
            <a:r>
              <a:rPr lang="en-US" b="1" dirty="0" smtClean="0"/>
              <a:t> </a:t>
            </a:r>
            <a:r>
              <a:rPr lang="en-US" b="1" dirty="0" err="1"/>
              <a:t>barang</a:t>
            </a:r>
            <a:r>
              <a:rPr lang="en-US" b="1" dirty="0"/>
              <a:t> </a:t>
            </a:r>
            <a:r>
              <a:rPr lang="en-US" b="1" dirty="0" err="1"/>
              <a:t>setengah</a:t>
            </a:r>
            <a:r>
              <a:rPr lang="en-US" b="1" dirty="0"/>
              <a:t> </a:t>
            </a:r>
            <a:r>
              <a:rPr lang="en-US" b="1" dirty="0" err="1"/>
              <a:t>jadi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barang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proses (Work in process/progress stock)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diolah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dirakit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agar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selesai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Persediaan</a:t>
            </a:r>
            <a:r>
              <a:rPr lang="en-US" b="1" dirty="0" smtClean="0"/>
              <a:t> </a:t>
            </a:r>
            <a:r>
              <a:rPr lang="en-US" b="1" dirty="0" err="1"/>
              <a:t>bagian</a:t>
            </a:r>
            <a:r>
              <a:rPr lang="en-US" b="1" dirty="0"/>
              <a:t> </a:t>
            </a:r>
            <a:r>
              <a:rPr lang="en-US" b="1" dirty="0" err="1"/>
              <a:t>produk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parts yang </a:t>
            </a:r>
            <a:r>
              <a:rPr lang="en-US" b="1" dirty="0" err="1"/>
              <a:t>dibeli</a:t>
            </a:r>
            <a:r>
              <a:rPr lang="en-US" b="1" dirty="0"/>
              <a:t> (component stock)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persediaan</a:t>
            </a:r>
            <a:r>
              <a:rPr lang="en-US" dirty="0"/>
              <a:t> </a:t>
            </a:r>
            <a:r>
              <a:rPr lang="en-US" dirty="0" err="1"/>
              <a:t>barang-barang</a:t>
            </a:r>
            <a:r>
              <a:rPr lang="en-US" dirty="0"/>
              <a:t>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(parts) yang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lain,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dirakit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part </a:t>
            </a:r>
            <a:r>
              <a:rPr lang="en-US" dirty="0" smtClean="0"/>
              <a:t>lain, </a:t>
            </a:r>
            <a:r>
              <a:rPr lang="en-US" dirty="0" err="1"/>
              <a:t>tanpa</a:t>
            </a:r>
            <a:r>
              <a:rPr lang="en-US" dirty="0"/>
              <a:t> proses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parts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Persediaan</a:t>
            </a:r>
            <a:r>
              <a:rPr lang="en-US" b="1" dirty="0" smtClean="0"/>
              <a:t> </a:t>
            </a:r>
            <a:r>
              <a:rPr lang="en-US" b="1" dirty="0" err="1"/>
              <a:t>barang</a:t>
            </a:r>
            <a:r>
              <a:rPr lang="en-US" b="1" dirty="0"/>
              <a:t> </a:t>
            </a:r>
            <a:r>
              <a:rPr lang="en-US" b="1" dirty="0" err="1"/>
              <a:t>jadi</a:t>
            </a:r>
            <a:r>
              <a:rPr lang="en-US" b="1" dirty="0"/>
              <a:t> (finished goods)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selesai</a:t>
            </a:r>
            <a:r>
              <a:rPr lang="en-US" dirty="0"/>
              <a:t> </a:t>
            </a:r>
            <a:r>
              <a:rPr lang="en-US" dirty="0" err="1"/>
              <a:t>diproses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siap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disimpan</a:t>
            </a:r>
            <a:r>
              <a:rPr lang="en-US" dirty="0"/>
              <a:t> di </a:t>
            </a:r>
            <a:r>
              <a:rPr lang="en-US" dirty="0" err="1"/>
              <a:t>gudang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dijual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didistribusikan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Persediaan</a:t>
            </a:r>
            <a:r>
              <a:rPr lang="en-US" b="1" dirty="0" smtClean="0"/>
              <a:t> </a:t>
            </a:r>
            <a:r>
              <a:rPr lang="en-US" b="1" dirty="0" err="1"/>
              <a:t>bahan-bahan</a:t>
            </a:r>
            <a:r>
              <a:rPr lang="en-US" b="1" dirty="0"/>
              <a:t> </a:t>
            </a:r>
            <a:r>
              <a:rPr lang="en-US" b="1" dirty="0" err="1"/>
              <a:t>pembantu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barang-barang</a:t>
            </a:r>
            <a:r>
              <a:rPr lang="en-US" b="1" dirty="0"/>
              <a:t> </a:t>
            </a:r>
            <a:r>
              <a:rPr lang="en-US" b="1" dirty="0" err="1"/>
              <a:t>perlengkapan</a:t>
            </a:r>
            <a:r>
              <a:rPr lang="en-US" b="1" dirty="0"/>
              <a:t> (supplies stock)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barang-barang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menunjang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0909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BERDASARKAN FUNGSINYA, PERSEDIAAN DIBAGI ATAS 4 (EMPAT) JENIS, YAITU: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1500" b="1" dirty="0" err="1" smtClean="0"/>
              <a:t>Persediaan</a:t>
            </a:r>
            <a:r>
              <a:rPr lang="en-US" sz="1500" b="1" dirty="0" smtClean="0"/>
              <a:t> </a:t>
            </a:r>
            <a:r>
              <a:rPr lang="en-US" sz="1500" b="1" dirty="0" err="1"/>
              <a:t>berdasarkan</a:t>
            </a:r>
            <a:r>
              <a:rPr lang="en-US" sz="1500" b="1" dirty="0"/>
              <a:t> batch/lot </a:t>
            </a:r>
            <a:r>
              <a:rPr lang="en-US" sz="1500" b="1" dirty="0" err="1"/>
              <a:t>produksi</a:t>
            </a:r>
            <a:r>
              <a:rPr lang="en-US" sz="1500" b="1" dirty="0"/>
              <a:t> (batch Stock </a:t>
            </a:r>
            <a:r>
              <a:rPr lang="en-US" sz="1500" b="1" dirty="0" err="1"/>
              <a:t>atau</a:t>
            </a:r>
            <a:r>
              <a:rPr lang="en-US" sz="1500" b="1" dirty="0"/>
              <a:t> Lot size inventory)</a:t>
            </a:r>
            <a:r>
              <a:rPr lang="en-US" sz="1500" dirty="0"/>
              <a:t>, </a:t>
            </a:r>
            <a:r>
              <a:rPr lang="en-US" sz="1500" dirty="0" err="1"/>
              <a:t>yaitu</a:t>
            </a:r>
            <a:r>
              <a:rPr lang="en-US" sz="1500" dirty="0"/>
              <a:t> </a:t>
            </a:r>
            <a:r>
              <a:rPr lang="en-US" sz="1500" dirty="0" err="1"/>
              <a:t>persediaan</a:t>
            </a:r>
            <a:r>
              <a:rPr lang="en-US" sz="1500" dirty="0"/>
              <a:t> yang </a:t>
            </a:r>
            <a:r>
              <a:rPr lang="en-US" sz="1500" dirty="0" err="1"/>
              <a:t>diadakan</a:t>
            </a:r>
            <a:r>
              <a:rPr lang="en-US" sz="1500" dirty="0"/>
              <a:t> </a:t>
            </a:r>
            <a:r>
              <a:rPr lang="en-US" sz="1500" dirty="0" err="1"/>
              <a:t>karena</a:t>
            </a:r>
            <a:r>
              <a:rPr lang="en-US" sz="1500" dirty="0"/>
              <a:t> </a:t>
            </a:r>
            <a:r>
              <a:rPr lang="en-US" sz="1500" dirty="0" err="1"/>
              <a:t>membeli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membuat</a:t>
            </a:r>
            <a:r>
              <a:rPr lang="en-US" sz="1500" dirty="0"/>
              <a:t> </a:t>
            </a:r>
            <a:r>
              <a:rPr lang="en-US" sz="1500" dirty="0" err="1"/>
              <a:t>bahan-bahan</a:t>
            </a:r>
            <a:r>
              <a:rPr lang="en-US" sz="1500" dirty="0"/>
              <a:t>/</a:t>
            </a:r>
            <a:r>
              <a:rPr lang="en-US" sz="1500" dirty="0" err="1"/>
              <a:t>barang-barang</a:t>
            </a:r>
            <a:r>
              <a:rPr lang="en-US" sz="1500" dirty="0"/>
              <a:t> </a:t>
            </a:r>
            <a:r>
              <a:rPr lang="en-US" sz="1500" dirty="0" err="1"/>
              <a:t>dalam</a:t>
            </a:r>
            <a:r>
              <a:rPr lang="en-US" sz="1500" dirty="0"/>
              <a:t> </a:t>
            </a:r>
            <a:r>
              <a:rPr lang="en-US" sz="1500" dirty="0" err="1"/>
              <a:t>jumlah</a:t>
            </a:r>
            <a:r>
              <a:rPr lang="en-US" sz="1500" dirty="0"/>
              <a:t> yang </a:t>
            </a:r>
            <a:r>
              <a:rPr lang="en-US" sz="1500" dirty="0" err="1"/>
              <a:t>lebih</a:t>
            </a:r>
            <a:r>
              <a:rPr lang="en-US" sz="1500" dirty="0"/>
              <a:t> </a:t>
            </a:r>
            <a:r>
              <a:rPr lang="en-US" sz="1500" dirty="0" err="1"/>
              <a:t>besar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</a:t>
            </a:r>
            <a:r>
              <a:rPr lang="en-US" sz="1500" dirty="0" err="1"/>
              <a:t>jumlah</a:t>
            </a:r>
            <a:r>
              <a:rPr lang="en-US" sz="1500" dirty="0"/>
              <a:t> yang </a:t>
            </a:r>
            <a:r>
              <a:rPr lang="en-US" sz="1500" dirty="0" err="1"/>
              <a:t>dibutuhkan</a:t>
            </a:r>
            <a:r>
              <a:rPr lang="en-US" sz="1500" dirty="0"/>
              <a:t>. </a:t>
            </a:r>
            <a:r>
              <a:rPr lang="en-US" sz="1500" dirty="0" err="1"/>
              <a:t>Sehingga</a:t>
            </a:r>
            <a:r>
              <a:rPr lang="en-US" sz="1500" dirty="0"/>
              <a:t> </a:t>
            </a:r>
            <a:r>
              <a:rPr lang="en-US" sz="1500" dirty="0" err="1"/>
              <a:t>dalam</a:t>
            </a:r>
            <a:r>
              <a:rPr lang="en-US" sz="1500" dirty="0"/>
              <a:t> </a:t>
            </a:r>
            <a:r>
              <a:rPr lang="en-US" sz="1500" dirty="0" err="1"/>
              <a:t>hal</a:t>
            </a:r>
            <a:r>
              <a:rPr lang="en-US" sz="1500" dirty="0"/>
              <a:t> </a:t>
            </a:r>
            <a:r>
              <a:rPr lang="en-US" sz="1500" dirty="0" err="1"/>
              <a:t>ini</a:t>
            </a:r>
            <a:r>
              <a:rPr lang="en-US" sz="1500" dirty="0"/>
              <a:t> </a:t>
            </a:r>
            <a:r>
              <a:rPr lang="en-US" sz="1500" dirty="0" err="1"/>
              <a:t>pembelian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pembuatan</a:t>
            </a:r>
            <a:r>
              <a:rPr lang="en-US" sz="1500" dirty="0"/>
              <a:t> </a:t>
            </a:r>
            <a:r>
              <a:rPr lang="en-US" sz="1500" dirty="0" err="1"/>
              <a:t>dilakukan</a:t>
            </a:r>
            <a:r>
              <a:rPr lang="en-US" sz="1500" dirty="0"/>
              <a:t> </a:t>
            </a:r>
            <a:r>
              <a:rPr lang="en-US" sz="1500" dirty="0" err="1" smtClean="0"/>
              <a:t>untuk</a:t>
            </a:r>
            <a:r>
              <a:rPr lang="en-US" sz="1500" dirty="0" smtClean="0"/>
              <a:t> </a:t>
            </a:r>
            <a:r>
              <a:rPr lang="en-US" sz="1500" dirty="0" err="1" smtClean="0"/>
              <a:t>jumlah</a:t>
            </a:r>
            <a:r>
              <a:rPr lang="en-US" sz="1500" dirty="0" smtClean="0"/>
              <a:t> </a:t>
            </a:r>
            <a:r>
              <a:rPr lang="en-US" sz="1500" dirty="0" err="1" smtClean="0"/>
              <a:t>besar</a:t>
            </a:r>
            <a:r>
              <a:rPr lang="en-US" sz="1500" dirty="0" smtClean="0"/>
              <a:t> </a:t>
            </a:r>
            <a:r>
              <a:rPr lang="en-US" sz="1500" dirty="0" err="1" smtClean="0"/>
              <a:t>sedangkan</a:t>
            </a:r>
            <a:r>
              <a:rPr lang="en-US" sz="1500" dirty="0" smtClean="0"/>
              <a:t> </a:t>
            </a:r>
            <a:r>
              <a:rPr lang="en-US" sz="1500" dirty="0" err="1"/>
              <a:t>penggunaan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pemakaian</a:t>
            </a:r>
            <a:r>
              <a:rPr lang="en-US" sz="1500" dirty="0"/>
              <a:t> </a:t>
            </a:r>
            <a:r>
              <a:rPr lang="en-US" sz="1500" dirty="0" err="1"/>
              <a:t>persediaan</a:t>
            </a:r>
            <a:r>
              <a:rPr lang="en-US" sz="1500" dirty="0"/>
              <a:t> </a:t>
            </a:r>
            <a:r>
              <a:rPr lang="en-US" sz="1500" dirty="0" err="1"/>
              <a:t>dilakukan</a:t>
            </a:r>
            <a:r>
              <a:rPr lang="en-US" sz="1500" dirty="0"/>
              <a:t> </a:t>
            </a:r>
            <a:r>
              <a:rPr lang="en-US" sz="1500" dirty="0" err="1"/>
              <a:t>dalam</a:t>
            </a:r>
            <a:r>
              <a:rPr lang="en-US" sz="1500" dirty="0"/>
              <a:t> </a:t>
            </a:r>
            <a:r>
              <a:rPr lang="en-US" sz="1500" dirty="0" err="1"/>
              <a:t>jumlah</a:t>
            </a:r>
            <a:r>
              <a:rPr lang="en-US" sz="1500" dirty="0"/>
              <a:t> yang </a:t>
            </a:r>
            <a:r>
              <a:rPr lang="en-US" sz="1500" dirty="0" err="1"/>
              <a:t>kecil</a:t>
            </a:r>
            <a:r>
              <a:rPr lang="en-US" sz="1500" dirty="0"/>
              <a:t>. </a:t>
            </a:r>
            <a:r>
              <a:rPr lang="en-US" sz="1500" dirty="0" err="1"/>
              <a:t>Keuntungan</a:t>
            </a:r>
            <a:r>
              <a:rPr lang="en-US" sz="1500" dirty="0"/>
              <a:t> yang </a:t>
            </a:r>
            <a:r>
              <a:rPr lang="en-US" sz="1500" dirty="0" err="1"/>
              <a:t>diperoleh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</a:t>
            </a:r>
            <a:r>
              <a:rPr lang="en-US" sz="1500" dirty="0" err="1"/>
              <a:t>sistem</a:t>
            </a:r>
            <a:r>
              <a:rPr lang="en-US" sz="1500" dirty="0"/>
              <a:t> </a:t>
            </a:r>
            <a:r>
              <a:rPr lang="en-US" sz="1500" dirty="0" err="1"/>
              <a:t>ini</a:t>
            </a:r>
            <a:r>
              <a:rPr lang="en-US" sz="1500" dirty="0"/>
              <a:t> </a:t>
            </a:r>
            <a:r>
              <a:rPr lang="en-US" sz="1500" dirty="0" err="1"/>
              <a:t>adalah</a:t>
            </a:r>
            <a:r>
              <a:rPr lang="en-US" sz="1500" dirty="0"/>
              <a:t>:</a:t>
            </a:r>
          </a:p>
          <a:p>
            <a:pPr lvl="1" algn="just"/>
            <a:r>
              <a:rPr lang="en-US" sz="1500" dirty="0" err="1" smtClean="0"/>
              <a:t>Adanya</a:t>
            </a:r>
            <a:r>
              <a:rPr lang="en-US" sz="1500" dirty="0" smtClean="0"/>
              <a:t> </a:t>
            </a:r>
            <a:r>
              <a:rPr lang="en-US" sz="1500" dirty="0" err="1" smtClean="0"/>
              <a:t>potongan</a:t>
            </a:r>
            <a:r>
              <a:rPr lang="en-US" sz="1500" dirty="0" smtClean="0"/>
              <a:t> </a:t>
            </a:r>
            <a:r>
              <a:rPr lang="en-US" sz="1500" dirty="0" err="1" smtClean="0"/>
              <a:t>harga</a:t>
            </a:r>
            <a:r>
              <a:rPr lang="en-US" sz="1500" dirty="0" smtClean="0"/>
              <a:t> </a:t>
            </a:r>
            <a:r>
              <a:rPr lang="en-US" sz="1500" dirty="0" err="1"/>
              <a:t>pada</a:t>
            </a:r>
            <a:r>
              <a:rPr lang="en-US" sz="1500" dirty="0"/>
              <a:t> </a:t>
            </a:r>
            <a:r>
              <a:rPr lang="en-US" sz="1500" dirty="0" err="1"/>
              <a:t>harga</a:t>
            </a:r>
            <a:r>
              <a:rPr lang="en-US" sz="1500" dirty="0"/>
              <a:t> </a:t>
            </a:r>
            <a:r>
              <a:rPr lang="en-US" sz="1500" dirty="0" err="1"/>
              <a:t>pembelian</a:t>
            </a:r>
            <a:r>
              <a:rPr lang="en-US" sz="1500" dirty="0"/>
              <a:t> </a:t>
            </a:r>
          </a:p>
          <a:p>
            <a:pPr lvl="1" algn="just"/>
            <a:r>
              <a:rPr lang="en-US" sz="1500" dirty="0" err="1"/>
              <a:t>Adanya</a:t>
            </a:r>
            <a:r>
              <a:rPr lang="en-US" sz="1500" dirty="0"/>
              <a:t> </a:t>
            </a:r>
            <a:r>
              <a:rPr lang="en-US" sz="1500" dirty="0" err="1"/>
              <a:t>efisiensi</a:t>
            </a:r>
            <a:r>
              <a:rPr lang="en-US" sz="1500" dirty="0"/>
              <a:t> </a:t>
            </a:r>
            <a:r>
              <a:rPr lang="en-US" sz="1500" dirty="0" err="1"/>
              <a:t>produksi</a:t>
            </a:r>
            <a:r>
              <a:rPr lang="en-US" sz="1500" dirty="0"/>
              <a:t> </a:t>
            </a:r>
            <a:r>
              <a:rPr lang="en-US" sz="1500" dirty="0" err="1"/>
              <a:t>akibat</a:t>
            </a:r>
            <a:r>
              <a:rPr lang="en-US" sz="1500" dirty="0"/>
              <a:t> </a:t>
            </a:r>
            <a:r>
              <a:rPr lang="en-US" sz="1500" dirty="0" err="1"/>
              <a:t>operasi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proses </a:t>
            </a:r>
            <a:r>
              <a:rPr lang="en-US" sz="1500" dirty="0" err="1"/>
              <a:t>produksi</a:t>
            </a:r>
            <a:r>
              <a:rPr lang="en-US" sz="1500" dirty="0"/>
              <a:t> yang </a:t>
            </a:r>
            <a:r>
              <a:rPr lang="en-US" sz="1500" dirty="0" err="1"/>
              <a:t>lebih</a:t>
            </a:r>
            <a:r>
              <a:rPr lang="en-US" sz="1500" dirty="0"/>
              <a:t> </a:t>
            </a:r>
            <a:r>
              <a:rPr lang="en-US" sz="1500" dirty="0" smtClean="0"/>
              <a:t>lama</a:t>
            </a:r>
            <a:endParaRPr lang="en-US" sz="1500" dirty="0"/>
          </a:p>
          <a:p>
            <a:pPr lvl="1" algn="just"/>
            <a:r>
              <a:rPr lang="en-US" sz="1500" dirty="0" err="1" smtClean="0"/>
              <a:t>Adanya</a:t>
            </a:r>
            <a:r>
              <a:rPr lang="en-US" sz="1500" dirty="0" smtClean="0"/>
              <a:t> </a:t>
            </a:r>
            <a:r>
              <a:rPr lang="en-US" sz="1500" dirty="0" err="1" smtClean="0"/>
              <a:t>penghematan</a:t>
            </a:r>
            <a:r>
              <a:rPr lang="en-US" sz="1500" dirty="0" smtClean="0"/>
              <a:t> </a:t>
            </a:r>
            <a:r>
              <a:rPr lang="en-US" sz="1500" dirty="0" err="1" smtClean="0"/>
              <a:t>pada</a:t>
            </a:r>
            <a:r>
              <a:rPr lang="en-US" sz="1500" dirty="0" smtClean="0"/>
              <a:t> </a:t>
            </a:r>
            <a:r>
              <a:rPr lang="en-US" sz="1500" dirty="0" err="1"/>
              <a:t>biaya</a:t>
            </a:r>
            <a:r>
              <a:rPr lang="en-US" sz="1500" dirty="0"/>
              <a:t> </a:t>
            </a:r>
            <a:r>
              <a:rPr lang="en-US" sz="1500" dirty="0" err="1" smtClean="0"/>
              <a:t>angkutan</a:t>
            </a:r>
            <a:endParaRPr lang="en-US" sz="1500" dirty="0"/>
          </a:p>
          <a:p>
            <a:pPr algn="just"/>
            <a:r>
              <a:rPr lang="en-US" sz="1500" b="1" dirty="0" err="1" smtClean="0"/>
              <a:t>Persediaan</a:t>
            </a:r>
            <a:r>
              <a:rPr lang="en-US" sz="1500" b="1" dirty="0" smtClean="0"/>
              <a:t> </a:t>
            </a:r>
            <a:r>
              <a:rPr lang="en-US" sz="1500" b="1" dirty="0" err="1" smtClean="0"/>
              <a:t>guna</a:t>
            </a:r>
            <a:r>
              <a:rPr lang="en-US" sz="1500" b="1" dirty="0" smtClean="0"/>
              <a:t> </a:t>
            </a:r>
            <a:r>
              <a:rPr lang="en-US" sz="1500" b="1" dirty="0" err="1" smtClean="0"/>
              <a:t>mengatasi</a:t>
            </a:r>
            <a:r>
              <a:rPr lang="en-US" sz="1500" b="1" dirty="0" smtClean="0"/>
              <a:t> </a:t>
            </a:r>
            <a:r>
              <a:rPr lang="en-US" sz="1500" b="1" dirty="0" err="1" smtClean="0"/>
              <a:t>fluktuasi</a:t>
            </a:r>
            <a:r>
              <a:rPr lang="en-US" sz="1500" b="1" dirty="0" smtClean="0"/>
              <a:t> </a:t>
            </a:r>
            <a:r>
              <a:rPr lang="en-US" sz="1500" b="1" dirty="0" err="1"/>
              <a:t>permintaan</a:t>
            </a:r>
            <a:r>
              <a:rPr lang="en-US" sz="1500" b="1" dirty="0"/>
              <a:t> (Fluctuation Stock)</a:t>
            </a:r>
            <a:r>
              <a:rPr lang="en-US" sz="1500" dirty="0"/>
              <a:t>, </a:t>
            </a:r>
            <a:r>
              <a:rPr lang="en-US" sz="1500" dirty="0" err="1"/>
              <a:t>yaitu</a:t>
            </a:r>
            <a:r>
              <a:rPr lang="en-US" sz="1500" dirty="0"/>
              <a:t> </a:t>
            </a:r>
            <a:r>
              <a:rPr lang="en-US" sz="1500" dirty="0" err="1"/>
              <a:t>persediaan</a:t>
            </a:r>
            <a:r>
              <a:rPr lang="en-US" sz="1500" dirty="0"/>
              <a:t> yang </a:t>
            </a:r>
            <a:r>
              <a:rPr lang="en-US" sz="1500" dirty="0" err="1"/>
              <a:t>diadakan</a:t>
            </a:r>
            <a:r>
              <a:rPr lang="en-US" sz="1500" dirty="0"/>
              <a:t> </a:t>
            </a:r>
            <a:r>
              <a:rPr lang="en-US" sz="1500" dirty="0" err="1"/>
              <a:t>untuk</a:t>
            </a:r>
            <a:r>
              <a:rPr lang="en-US" sz="1500" dirty="0"/>
              <a:t> </a:t>
            </a:r>
            <a:r>
              <a:rPr lang="en-US" sz="1500" dirty="0" err="1" smtClean="0"/>
              <a:t>menghadapi</a:t>
            </a:r>
            <a:r>
              <a:rPr lang="en-US" sz="1500" dirty="0" smtClean="0"/>
              <a:t> </a:t>
            </a:r>
            <a:r>
              <a:rPr lang="en-US" sz="1500" dirty="0" err="1" smtClean="0"/>
              <a:t>fluktuasi</a:t>
            </a:r>
            <a:r>
              <a:rPr lang="en-US" sz="1500" dirty="0" smtClean="0"/>
              <a:t> </a:t>
            </a:r>
            <a:r>
              <a:rPr lang="en-US" sz="1500" dirty="0" err="1" smtClean="0"/>
              <a:t>permintaan</a:t>
            </a:r>
            <a:r>
              <a:rPr lang="en-US" sz="1500" dirty="0" smtClean="0"/>
              <a:t> </a:t>
            </a:r>
            <a:r>
              <a:rPr lang="en-US" sz="1500" dirty="0" err="1" smtClean="0"/>
              <a:t>konsumen</a:t>
            </a:r>
            <a:r>
              <a:rPr lang="en-US" sz="1500" dirty="0" smtClean="0"/>
              <a:t> </a:t>
            </a:r>
            <a:r>
              <a:rPr lang="en-US" sz="1500" dirty="0"/>
              <a:t>yang </a:t>
            </a:r>
            <a:r>
              <a:rPr lang="en-US" sz="1500" dirty="0" err="1" smtClean="0"/>
              <a:t>tidak</a:t>
            </a:r>
            <a:r>
              <a:rPr lang="en-US" sz="1500" dirty="0" smtClean="0"/>
              <a:t> </a:t>
            </a:r>
            <a:r>
              <a:rPr lang="en-US" sz="1500" dirty="0" err="1" smtClean="0"/>
              <a:t>dapat</a:t>
            </a:r>
            <a:r>
              <a:rPr lang="en-US" sz="1500" dirty="0" smtClean="0"/>
              <a:t> </a:t>
            </a:r>
            <a:r>
              <a:rPr lang="en-US" sz="1500" dirty="0" err="1" smtClean="0"/>
              <a:t>diramalkan</a:t>
            </a:r>
            <a:r>
              <a:rPr lang="en-US" sz="1500" dirty="0" smtClean="0"/>
              <a:t>.  </a:t>
            </a:r>
            <a:r>
              <a:rPr lang="en-US" sz="1500" dirty="0" err="1" smtClean="0"/>
              <a:t>Dalam</a:t>
            </a:r>
            <a:r>
              <a:rPr lang="en-US" sz="1500" dirty="0" smtClean="0"/>
              <a:t> </a:t>
            </a:r>
            <a:r>
              <a:rPr lang="en-US" sz="1500" dirty="0" err="1" smtClean="0"/>
              <a:t>hal</a:t>
            </a:r>
            <a:r>
              <a:rPr lang="en-US" sz="1500" dirty="0" smtClean="0"/>
              <a:t> </a:t>
            </a:r>
            <a:r>
              <a:rPr lang="en-US" sz="1500" dirty="0" err="1" smtClean="0"/>
              <a:t>ini</a:t>
            </a:r>
            <a:r>
              <a:rPr lang="en-US" sz="1500" dirty="0" smtClean="0"/>
              <a:t> </a:t>
            </a:r>
            <a:r>
              <a:rPr lang="en-US" sz="1500" dirty="0" err="1" smtClean="0"/>
              <a:t>perusahaan</a:t>
            </a:r>
            <a:r>
              <a:rPr lang="en-US" sz="1500" dirty="0" smtClean="0"/>
              <a:t> </a:t>
            </a:r>
            <a:r>
              <a:rPr lang="en-US" sz="1500" dirty="0" err="1" smtClean="0"/>
              <a:t>mengadakan</a:t>
            </a:r>
            <a:r>
              <a:rPr lang="en-US" sz="1500" dirty="0" smtClean="0"/>
              <a:t> </a:t>
            </a:r>
            <a:r>
              <a:rPr lang="en-US" sz="1500" dirty="0" err="1" smtClean="0"/>
              <a:t>persediaan</a:t>
            </a:r>
            <a:r>
              <a:rPr lang="en-US" sz="1500" dirty="0" smtClean="0"/>
              <a:t> </a:t>
            </a:r>
            <a:r>
              <a:rPr lang="en-US" sz="1500" dirty="0" err="1" smtClean="0"/>
              <a:t>untuk</a:t>
            </a:r>
            <a:r>
              <a:rPr lang="en-US" sz="1500" dirty="0" smtClean="0"/>
              <a:t> </a:t>
            </a:r>
            <a:r>
              <a:rPr lang="en-US" sz="1500" dirty="0" err="1" smtClean="0"/>
              <a:t>dapat</a:t>
            </a:r>
            <a:r>
              <a:rPr lang="en-US" sz="1500" dirty="0" smtClean="0"/>
              <a:t> </a:t>
            </a:r>
            <a:r>
              <a:rPr lang="en-US" sz="1500" dirty="0" err="1" smtClean="0"/>
              <a:t>memenuhi</a:t>
            </a:r>
            <a:r>
              <a:rPr lang="en-US" sz="1500" dirty="0" smtClean="0"/>
              <a:t> </a:t>
            </a:r>
            <a:r>
              <a:rPr lang="en-US" sz="1500" dirty="0" err="1" smtClean="0"/>
              <a:t>permintaan</a:t>
            </a:r>
            <a:r>
              <a:rPr lang="en-US" sz="1500" dirty="0" smtClean="0"/>
              <a:t> </a:t>
            </a:r>
            <a:r>
              <a:rPr lang="en-US" sz="1500" dirty="0" err="1" smtClean="0"/>
              <a:t>konsumen</a:t>
            </a:r>
            <a:r>
              <a:rPr lang="en-US" sz="1500" dirty="0" smtClean="0"/>
              <a:t>, </a:t>
            </a:r>
            <a:r>
              <a:rPr lang="en-US" sz="1500" dirty="0" err="1" smtClean="0"/>
              <a:t>apabila</a:t>
            </a:r>
            <a:r>
              <a:rPr lang="en-US" sz="1500" dirty="0" smtClean="0"/>
              <a:t> </a:t>
            </a:r>
            <a:r>
              <a:rPr lang="en-US" sz="1500" dirty="0" err="1" smtClean="0"/>
              <a:t>tingkat</a:t>
            </a:r>
            <a:r>
              <a:rPr lang="en-US" sz="1500" dirty="0" smtClean="0"/>
              <a:t> </a:t>
            </a:r>
            <a:r>
              <a:rPr lang="en-US" sz="1500" dirty="0" err="1" smtClean="0"/>
              <a:t>permintaan</a:t>
            </a:r>
            <a:r>
              <a:rPr lang="en-US" sz="1500" dirty="0" smtClean="0"/>
              <a:t> </a:t>
            </a:r>
            <a:r>
              <a:rPr lang="en-US" sz="1500" dirty="0" err="1" smtClean="0"/>
              <a:t>menunjukan</a:t>
            </a:r>
            <a:r>
              <a:rPr lang="en-US" sz="1500" dirty="0" smtClean="0"/>
              <a:t> </a:t>
            </a:r>
            <a:r>
              <a:rPr lang="en-US" sz="1500" dirty="0" err="1" smtClean="0"/>
              <a:t>keadaan</a:t>
            </a:r>
            <a:r>
              <a:rPr lang="en-US" sz="1500" dirty="0" smtClean="0"/>
              <a:t> yang </a:t>
            </a:r>
            <a:r>
              <a:rPr lang="en-US" sz="1500" dirty="0" err="1" smtClean="0"/>
              <a:t>tidak</a:t>
            </a:r>
            <a:r>
              <a:rPr lang="en-US" sz="1500" dirty="0" smtClean="0"/>
              <a:t> </a:t>
            </a:r>
            <a:r>
              <a:rPr lang="en-US" sz="1500" dirty="0" err="1" smtClean="0"/>
              <a:t>beraturan</a:t>
            </a:r>
            <a:r>
              <a:rPr lang="en-US" sz="1500" dirty="0" smtClean="0"/>
              <a:t> </a:t>
            </a:r>
            <a:r>
              <a:rPr lang="en-US" sz="1500" dirty="0" err="1" smtClean="0"/>
              <a:t>atau</a:t>
            </a:r>
            <a:r>
              <a:rPr lang="en-US" sz="1500" dirty="0" smtClean="0"/>
              <a:t> </a:t>
            </a:r>
            <a:r>
              <a:rPr lang="en-US" sz="1500" dirty="0" err="1" smtClean="0"/>
              <a:t>tidak</a:t>
            </a:r>
            <a:r>
              <a:rPr lang="en-US" sz="1500" dirty="0" smtClean="0"/>
              <a:t> </a:t>
            </a:r>
            <a:r>
              <a:rPr lang="en-US" sz="1500" dirty="0" err="1" smtClean="0"/>
              <a:t>tetapdan</a:t>
            </a:r>
            <a:r>
              <a:rPr lang="en-US" sz="1500" dirty="0" smtClean="0"/>
              <a:t> </a:t>
            </a:r>
            <a:r>
              <a:rPr lang="en-US" sz="1500" dirty="0" err="1" smtClean="0"/>
              <a:t>fluktuasi</a:t>
            </a:r>
            <a:r>
              <a:rPr lang="en-US" sz="1500" dirty="0" smtClean="0"/>
              <a:t> </a:t>
            </a:r>
            <a:r>
              <a:rPr lang="en-US" sz="1500" dirty="0" err="1" smtClean="0"/>
              <a:t>permintaan</a:t>
            </a:r>
            <a:r>
              <a:rPr lang="en-US" sz="1500" dirty="0" smtClean="0"/>
              <a:t> yang </a:t>
            </a:r>
            <a:r>
              <a:rPr lang="en-US" sz="1500" dirty="0" err="1" smtClean="0"/>
              <a:t>tidak</a:t>
            </a:r>
            <a:r>
              <a:rPr lang="en-US" sz="1500" dirty="0" smtClean="0"/>
              <a:t> </a:t>
            </a:r>
            <a:r>
              <a:rPr lang="en-US" sz="1500" dirty="0" err="1" smtClean="0"/>
              <a:t>dapat</a:t>
            </a:r>
            <a:r>
              <a:rPr lang="en-US" sz="1500" dirty="0" smtClean="0"/>
              <a:t> </a:t>
            </a:r>
            <a:r>
              <a:rPr lang="en-US" sz="1500" dirty="0" err="1" smtClean="0"/>
              <a:t>diramalkan</a:t>
            </a:r>
            <a:r>
              <a:rPr lang="en-US" sz="1500" dirty="0" smtClean="0"/>
              <a:t>. </a:t>
            </a:r>
            <a:r>
              <a:rPr lang="en-US" sz="1500" dirty="0" err="1" smtClean="0"/>
              <a:t>Apabila</a:t>
            </a:r>
            <a:r>
              <a:rPr lang="en-US" sz="1500" dirty="0" smtClean="0"/>
              <a:t> </a:t>
            </a:r>
            <a:r>
              <a:rPr lang="en-US" sz="1500" dirty="0" err="1" smtClean="0"/>
              <a:t>terdapat</a:t>
            </a:r>
            <a:r>
              <a:rPr lang="en-US" sz="1500" dirty="0" smtClean="0"/>
              <a:t> </a:t>
            </a:r>
            <a:r>
              <a:rPr lang="en-US" sz="1500" dirty="0" err="1" smtClean="0"/>
              <a:t>fluktuasi</a:t>
            </a:r>
            <a:r>
              <a:rPr lang="en-US" sz="1500" dirty="0" smtClean="0"/>
              <a:t> </a:t>
            </a:r>
            <a:r>
              <a:rPr lang="en-US" sz="1500" dirty="0" err="1" smtClean="0"/>
              <a:t>permintaan</a:t>
            </a:r>
            <a:r>
              <a:rPr lang="en-US" sz="1500" dirty="0" smtClean="0"/>
              <a:t> yang </a:t>
            </a:r>
            <a:r>
              <a:rPr lang="en-US" sz="1500" dirty="0" err="1" smtClean="0"/>
              <a:t>sangat</a:t>
            </a:r>
            <a:r>
              <a:rPr lang="en-US" sz="1500" dirty="0" smtClean="0"/>
              <a:t> </a:t>
            </a:r>
            <a:r>
              <a:rPr lang="en-US" sz="1500" dirty="0" err="1" smtClean="0"/>
              <a:t>besar</a:t>
            </a:r>
            <a:r>
              <a:rPr lang="en-US" sz="1500" dirty="0" smtClean="0"/>
              <a:t>, </a:t>
            </a:r>
            <a:r>
              <a:rPr lang="en-US" sz="1500" dirty="0" err="1" smtClean="0"/>
              <a:t>makan</a:t>
            </a:r>
            <a:r>
              <a:rPr lang="en-US" sz="1500" dirty="0" smtClean="0"/>
              <a:t> </a:t>
            </a:r>
            <a:r>
              <a:rPr lang="en-US" sz="1500" dirty="0" err="1" smtClean="0"/>
              <a:t>persediaan</a:t>
            </a:r>
            <a:r>
              <a:rPr lang="en-US" sz="1500" dirty="0" smtClean="0"/>
              <a:t> </a:t>
            </a:r>
            <a:r>
              <a:rPr lang="en-US" sz="1500" dirty="0" err="1" smtClean="0"/>
              <a:t>ini</a:t>
            </a:r>
            <a:r>
              <a:rPr lang="en-US" sz="1500" dirty="0" smtClean="0"/>
              <a:t> </a:t>
            </a:r>
            <a:r>
              <a:rPr lang="en-US" sz="1500" dirty="0" err="1" smtClean="0"/>
              <a:t>dibutuhkan</a:t>
            </a:r>
            <a:r>
              <a:rPr lang="en-US" sz="1500" dirty="0" smtClean="0"/>
              <a:t> </a:t>
            </a:r>
            <a:r>
              <a:rPr lang="en-US" sz="1500" dirty="0" err="1" smtClean="0"/>
              <a:t>guna</a:t>
            </a:r>
            <a:r>
              <a:rPr lang="en-US" sz="1500" dirty="0" smtClean="0"/>
              <a:t> </a:t>
            </a:r>
            <a:r>
              <a:rPr lang="en-US" sz="1500" dirty="0" err="1" smtClean="0"/>
              <a:t>menjaga</a:t>
            </a:r>
            <a:r>
              <a:rPr lang="en-US" sz="1500" dirty="0" smtClean="0"/>
              <a:t> </a:t>
            </a:r>
            <a:r>
              <a:rPr lang="en-US" sz="1500" dirty="0" err="1" smtClean="0"/>
              <a:t>naik</a:t>
            </a:r>
            <a:r>
              <a:rPr lang="en-US" sz="1500" dirty="0" smtClean="0"/>
              <a:t> </a:t>
            </a:r>
            <a:r>
              <a:rPr lang="en-US" sz="1500" dirty="0" err="1" smtClean="0"/>
              <a:t>turunnya</a:t>
            </a:r>
            <a:r>
              <a:rPr lang="en-US" sz="1500" dirty="0" smtClean="0"/>
              <a:t> </a:t>
            </a:r>
            <a:r>
              <a:rPr lang="en-US" sz="1500" dirty="0" err="1" smtClean="0"/>
              <a:t>permintaan</a:t>
            </a:r>
            <a:r>
              <a:rPr lang="en-US" sz="1500" dirty="0" smtClean="0"/>
              <a:t> </a:t>
            </a:r>
            <a:r>
              <a:rPr lang="en-US" sz="1500" dirty="0" err="1" smtClean="0"/>
              <a:t>konsumen</a:t>
            </a:r>
            <a:endParaRPr lang="en-US" sz="1500" dirty="0"/>
          </a:p>
          <a:p>
            <a:pPr algn="just"/>
            <a:r>
              <a:rPr lang="en-US" sz="1500" b="1" dirty="0" err="1" smtClean="0"/>
              <a:t>Persediaan</a:t>
            </a:r>
            <a:r>
              <a:rPr lang="en-US" sz="1500" b="1" dirty="0" smtClean="0"/>
              <a:t> </a:t>
            </a:r>
            <a:r>
              <a:rPr lang="en-US" sz="1500" b="1" dirty="0" err="1"/>
              <a:t>guna</a:t>
            </a:r>
            <a:r>
              <a:rPr lang="en-US" sz="1500" b="1" dirty="0"/>
              <a:t> </a:t>
            </a:r>
            <a:r>
              <a:rPr lang="en-US" sz="1500" b="1" dirty="0" err="1"/>
              <a:t>mengatasi</a:t>
            </a:r>
            <a:r>
              <a:rPr lang="en-US" sz="1500" b="1" dirty="0" smtClean="0"/>
              <a:t> </a:t>
            </a:r>
            <a:r>
              <a:rPr lang="en-US" sz="1500" b="1" dirty="0" err="1"/>
              <a:t>keadaan</a:t>
            </a:r>
            <a:r>
              <a:rPr lang="en-US" sz="1500" b="1" dirty="0"/>
              <a:t> (anticipation stock)</a:t>
            </a:r>
            <a:r>
              <a:rPr lang="en-US" sz="1500" dirty="0"/>
              <a:t>, </a:t>
            </a:r>
            <a:r>
              <a:rPr lang="en-US" sz="1500" dirty="0" err="1"/>
              <a:t>yaitu</a:t>
            </a:r>
            <a:r>
              <a:rPr lang="en-US" sz="1500" dirty="0"/>
              <a:t> </a:t>
            </a:r>
            <a:r>
              <a:rPr lang="en-US" sz="1500" dirty="0" err="1"/>
              <a:t>persediaan</a:t>
            </a:r>
            <a:r>
              <a:rPr lang="en-US" sz="1500" dirty="0"/>
              <a:t> yang </a:t>
            </a:r>
            <a:r>
              <a:rPr lang="en-US" sz="1500" dirty="0" err="1"/>
              <a:t>diadakan</a:t>
            </a:r>
            <a:r>
              <a:rPr lang="en-US" sz="1500" dirty="0"/>
              <a:t> </a:t>
            </a:r>
            <a:r>
              <a:rPr lang="en-US" sz="1500" dirty="0" err="1"/>
              <a:t>untuk</a:t>
            </a:r>
            <a:r>
              <a:rPr lang="en-US" sz="1500" dirty="0"/>
              <a:t> </a:t>
            </a:r>
            <a:r>
              <a:rPr lang="en-US" sz="1500" dirty="0" err="1" smtClean="0"/>
              <a:t>menghadapi</a:t>
            </a:r>
            <a:r>
              <a:rPr lang="en-US" sz="1500" dirty="0" smtClean="0"/>
              <a:t> </a:t>
            </a:r>
            <a:r>
              <a:rPr lang="en-US" sz="1500" dirty="0" err="1" smtClean="0"/>
              <a:t>fluktuasi</a:t>
            </a:r>
            <a:r>
              <a:rPr lang="en-US" sz="1500" dirty="0" smtClean="0"/>
              <a:t> </a:t>
            </a:r>
            <a:r>
              <a:rPr lang="en-US" sz="1500" dirty="0" err="1" smtClean="0"/>
              <a:t>permintaan</a:t>
            </a:r>
            <a:r>
              <a:rPr lang="en-US" sz="1500" dirty="0" smtClean="0"/>
              <a:t> yang </a:t>
            </a:r>
            <a:r>
              <a:rPr lang="en-US" sz="1500" dirty="0" err="1" smtClean="0"/>
              <a:t>dapat</a:t>
            </a:r>
            <a:r>
              <a:rPr lang="en-US" sz="1500" dirty="0" smtClean="0"/>
              <a:t> </a:t>
            </a:r>
            <a:r>
              <a:rPr lang="en-US" sz="1500" dirty="0" err="1" smtClean="0"/>
              <a:t>diramalkan</a:t>
            </a:r>
            <a:r>
              <a:rPr lang="en-US" sz="1500" dirty="0" smtClean="0"/>
              <a:t>, </a:t>
            </a:r>
            <a:r>
              <a:rPr lang="en-US" sz="1500" dirty="0" err="1" smtClean="0"/>
              <a:t>hal</a:t>
            </a:r>
            <a:r>
              <a:rPr lang="en-US" sz="1500" dirty="0" smtClean="0"/>
              <a:t> </a:t>
            </a:r>
            <a:r>
              <a:rPr lang="en-US" sz="1500" dirty="0" err="1" smtClean="0"/>
              <a:t>ini</a:t>
            </a:r>
            <a:r>
              <a:rPr lang="en-US" sz="1500" dirty="0" smtClean="0"/>
              <a:t> </a:t>
            </a:r>
            <a:r>
              <a:rPr lang="en-US" sz="1500" dirty="0" err="1" smtClean="0"/>
              <a:t>dilakukan</a:t>
            </a:r>
            <a:r>
              <a:rPr lang="en-US" sz="1500" dirty="0" smtClean="0"/>
              <a:t> </a:t>
            </a:r>
            <a:r>
              <a:rPr lang="en-US" sz="1500" dirty="0" err="1" smtClean="0"/>
              <a:t>untuk</a:t>
            </a:r>
            <a:r>
              <a:rPr lang="en-US" sz="1500" dirty="0" smtClean="0"/>
              <a:t> </a:t>
            </a:r>
            <a:r>
              <a:rPr lang="en-US" sz="1500" dirty="0" err="1" smtClean="0"/>
              <a:t>menjaga</a:t>
            </a:r>
            <a:r>
              <a:rPr lang="en-US" sz="1500" dirty="0" smtClean="0"/>
              <a:t> </a:t>
            </a:r>
            <a:r>
              <a:rPr lang="en-US" sz="1500" dirty="0" err="1" smtClean="0"/>
              <a:t>kemungkinan</a:t>
            </a:r>
            <a:r>
              <a:rPr lang="en-US" sz="1500" dirty="0" smtClean="0"/>
              <a:t> </a:t>
            </a:r>
            <a:r>
              <a:rPr lang="en-US" sz="1500" dirty="0" err="1" smtClean="0"/>
              <a:t>sukarnya</a:t>
            </a:r>
            <a:r>
              <a:rPr lang="en-US" sz="1500" dirty="0" smtClean="0"/>
              <a:t> </a:t>
            </a:r>
            <a:r>
              <a:rPr lang="en-US" sz="1500" dirty="0" err="1" smtClean="0"/>
              <a:t>diperoleh</a:t>
            </a:r>
            <a:r>
              <a:rPr lang="en-US" sz="1500" dirty="0" smtClean="0"/>
              <a:t> </a:t>
            </a:r>
            <a:r>
              <a:rPr lang="en-US" sz="1500" dirty="0" err="1" smtClean="0"/>
              <a:t>bahan-bahan</a:t>
            </a:r>
            <a:r>
              <a:rPr lang="en-US" sz="1500" dirty="0" smtClean="0"/>
              <a:t> </a:t>
            </a:r>
            <a:r>
              <a:rPr lang="en-US" sz="1500" dirty="0" err="1" smtClean="0"/>
              <a:t>akibat</a:t>
            </a:r>
            <a:r>
              <a:rPr lang="en-US" sz="1500" dirty="0" smtClean="0"/>
              <a:t> </a:t>
            </a:r>
            <a:r>
              <a:rPr lang="en-US" sz="1500" dirty="0" err="1" smtClean="0"/>
              <a:t>permintaan</a:t>
            </a:r>
            <a:r>
              <a:rPr lang="en-US" sz="1500" dirty="0" smtClean="0"/>
              <a:t> yang </a:t>
            </a:r>
            <a:r>
              <a:rPr lang="en-US" sz="1500" dirty="0" err="1" smtClean="0"/>
              <a:t>meningkat</a:t>
            </a:r>
            <a:r>
              <a:rPr lang="en-US" sz="1500" dirty="0" smtClean="0"/>
              <a:t> </a:t>
            </a:r>
            <a:r>
              <a:rPr lang="en-US" sz="1500" dirty="0" err="1" smtClean="0"/>
              <a:t>sehingga</a:t>
            </a:r>
            <a:r>
              <a:rPr lang="en-US" sz="1500" dirty="0" smtClean="0"/>
              <a:t> </a:t>
            </a:r>
            <a:r>
              <a:rPr lang="en-US" sz="1500" dirty="0" err="1" smtClean="0"/>
              <a:t>tidak</a:t>
            </a:r>
            <a:r>
              <a:rPr lang="en-US" sz="1500" dirty="0" smtClean="0"/>
              <a:t> </a:t>
            </a:r>
            <a:r>
              <a:rPr lang="en-US" sz="1500" dirty="0" err="1" smtClean="0"/>
              <a:t>mengganggu</a:t>
            </a:r>
            <a:r>
              <a:rPr lang="en-US" sz="1500" dirty="0" smtClean="0"/>
              <a:t> </a:t>
            </a:r>
            <a:r>
              <a:rPr lang="en-US" sz="1500" dirty="0" err="1" smtClean="0"/>
              <a:t>kegiatan</a:t>
            </a:r>
            <a:r>
              <a:rPr lang="en-US" sz="1500" dirty="0" smtClean="0"/>
              <a:t> proses </a:t>
            </a:r>
            <a:r>
              <a:rPr lang="en-US" sz="1500" dirty="0" err="1" smtClean="0"/>
              <a:t>produksi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91364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/>
              <a:t>BENTUK SISTEM PERSEDIAAN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800" dirty="0" err="1" smtClean="0"/>
              <a:t>Sistem</a:t>
            </a:r>
            <a:r>
              <a:rPr lang="en-GB" sz="2800" dirty="0" smtClean="0"/>
              <a:t> </a:t>
            </a:r>
            <a:r>
              <a:rPr lang="en-GB" sz="2800" dirty="0" err="1" smtClean="0"/>
              <a:t>sederhana</a:t>
            </a:r>
            <a:r>
              <a:rPr lang="en-GB" sz="2800" dirty="0" smtClean="0"/>
              <a:t> </a:t>
            </a:r>
            <a:r>
              <a:rPr lang="en-GB" sz="2800" dirty="0" err="1" smtClean="0"/>
              <a:t>yaitu</a:t>
            </a:r>
            <a:r>
              <a:rPr lang="en-GB" sz="2800" dirty="0" smtClean="0"/>
              <a:t> </a:t>
            </a:r>
            <a:r>
              <a:rPr lang="en-GB" sz="2800" dirty="0" err="1" smtClean="0"/>
              <a:t>sistem</a:t>
            </a:r>
            <a:r>
              <a:rPr lang="en-GB" sz="2800" dirty="0" smtClean="0"/>
              <a:t> </a:t>
            </a:r>
            <a:r>
              <a:rPr lang="en-GB" sz="2800" dirty="0" err="1" smtClean="0"/>
              <a:t>persediaan</a:t>
            </a:r>
            <a:r>
              <a:rPr lang="en-GB" sz="2800" dirty="0" smtClean="0"/>
              <a:t> yang </a:t>
            </a:r>
            <a:r>
              <a:rPr lang="en-GB" sz="2800" dirty="0" err="1" smtClean="0"/>
              <a:t>dilihat</a:t>
            </a:r>
            <a:r>
              <a:rPr lang="en-GB" sz="2800" dirty="0" smtClean="0"/>
              <a:t> </a:t>
            </a:r>
            <a:r>
              <a:rPr lang="en-GB" sz="2800" dirty="0" err="1" smtClean="0"/>
              <a:t>berdasarkan</a:t>
            </a:r>
            <a:r>
              <a:rPr lang="en-GB" sz="2800" dirty="0" smtClean="0"/>
              <a:t> </a:t>
            </a:r>
            <a:r>
              <a:rPr lang="en-GB" sz="2800" dirty="0" err="1" smtClean="0"/>
              <a:t>masukan</a:t>
            </a:r>
            <a:r>
              <a:rPr lang="en-GB" sz="2800" dirty="0" smtClean="0"/>
              <a:t> (input) </a:t>
            </a:r>
            <a:r>
              <a:rPr lang="en-GB" sz="2800" dirty="0" err="1" smtClean="0"/>
              <a:t>dan</a:t>
            </a:r>
            <a:r>
              <a:rPr lang="en-GB" sz="2800" dirty="0" smtClean="0"/>
              <a:t> </a:t>
            </a:r>
            <a:r>
              <a:rPr lang="en-GB" sz="2800" dirty="0" err="1" smtClean="0"/>
              <a:t>keluaran</a:t>
            </a:r>
            <a:r>
              <a:rPr lang="en-GB" sz="2800" dirty="0" smtClean="0"/>
              <a:t> (output) </a:t>
            </a:r>
            <a:r>
              <a:rPr lang="en-GB" sz="2800" dirty="0" err="1" smtClean="0"/>
              <a:t>produksi</a:t>
            </a:r>
            <a:r>
              <a:rPr lang="en-GB" sz="2800" dirty="0" smtClean="0"/>
              <a:t> </a:t>
            </a:r>
            <a:r>
              <a:rPr lang="en-GB" sz="2800" dirty="0" err="1" smtClean="0"/>
              <a:t>sesuai</a:t>
            </a:r>
            <a:r>
              <a:rPr lang="en-GB" sz="2800" dirty="0" smtClean="0"/>
              <a:t>.</a:t>
            </a:r>
          </a:p>
          <a:p>
            <a:pPr algn="just"/>
            <a:r>
              <a:rPr lang="en-GB" sz="2800" dirty="0" err="1" smtClean="0"/>
              <a:t>Sistem</a:t>
            </a:r>
            <a:r>
              <a:rPr lang="en-GB" sz="2800" dirty="0" smtClean="0"/>
              <a:t> </a:t>
            </a:r>
            <a:r>
              <a:rPr lang="en-GB" sz="2800" dirty="0" err="1" smtClean="0"/>
              <a:t>berjenjang</a:t>
            </a:r>
            <a:r>
              <a:rPr lang="en-GB" sz="2800" dirty="0" smtClean="0"/>
              <a:t>, </a:t>
            </a:r>
            <a:r>
              <a:rPr lang="en-GB" sz="2800" dirty="0" err="1" smtClean="0"/>
              <a:t>sistem</a:t>
            </a:r>
            <a:r>
              <a:rPr lang="en-GB" sz="2800" dirty="0" smtClean="0"/>
              <a:t> </a:t>
            </a:r>
            <a:r>
              <a:rPr lang="en-GB" sz="2800" dirty="0" err="1" smtClean="0"/>
              <a:t>persediaan</a:t>
            </a:r>
            <a:r>
              <a:rPr lang="en-GB" sz="2800" dirty="0" smtClean="0"/>
              <a:t> yang </a:t>
            </a:r>
            <a:r>
              <a:rPr lang="en-GB" sz="2800" dirty="0" err="1" smtClean="0"/>
              <a:t>saling</a:t>
            </a:r>
            <a:r>
              <a:rPr lang="en-GB" sz="2800" dirty="0" smtClean="0"/>
              <a:t> </a:t>
            </a:r>
            <a:r>
              <a:rPr lang="en-GB" sz="2800" dirty="0" err="1" smtClean="0"/>
              <a:t>berkait</a:t>
            </a:r>
            <a:r>
              <a:rPr lang="en-GB" sz="2800" dirty="0" smtClean="0"/>
              <a:t> </a:t>
            </a:r>
            <a:r>
              <a:rPr lang="en-GB" sz="2800" dirty="0" err="1" smtClean="0"/>
              <a:t>dengan</a:t>
            </a:r>
            <a:r>
              <a:rPr lang="en-GB" sz="2800" dirty="0" smtClean="0"/>
              <a:t> </a:t>
            </a:r>
            <a:r>
              <a:rPr lang="en-GB" sz="2800" dirty="0" err="1" smtClean="0"/>
              <a:t>beberapa</a:t>
            </a:r>
            <a:r>
              <a:rPr lang="en-GB" sz="2800" dirty="0" smtClean="0"/>
              <a:t> </a:t>
            </a:r>
            <a:r>
              <a:rPr lang="en-GB" sz="2800" dirty="0" err="1" smtClean="0"/>
              <a:t>fasilitas</a:t>
            </a:r>
            <a:r>
              <a:rPr lang="en-GB" sz="2800" dirty="0" smtClean="0"/>
              <a:t> yang </a:t>
            </a:r>
            <a:r>
              <a:rPr lang="en-GB" sz="2800" dirty="0" err="1" smtClean="0"/>
              <a:t>mempengaruhi</a:t>
            </a:r>
            <a:r>
              <a:rPr lang="en-GB" sz="2800" dirty="0" smtClean="0"/>
              <a:t> </a:t>
            </a:r>
            <a:r>
              <a:rPr lang="en-GB" sz="2800" dirty="0" err="1" smtClean="0"/>
              <a:t>sistem</a:t>
            </a:r>
            <a:r>
              <a:rPr lang="en-GB" sz="2800" dirty="0" smtClean="0"/>
              <a:t> </a:t>
            </a:r>
            <a:r>
              <a:rPr lang="en-GB" sz="2800" dirty="0" err="1" smtClean="0"/>
              <a:t>produksi</a:t>
            </a:r>
            <a:r>
              <a:rPr lang="en-GB" sz="2800" dirty="0" smtClean="0"/>
              <a:t> </a:t>
            </a:r>
            <a:r>
              <a:rPr lang="en-GB" sz="2800" dirty="0" err="1" smtClean="0"/>
              <a:t>perusahaan</a:t>
            </a:r>
            <a:r>
              <a:rPr lang="en-GB" sz="2800" dirty="0" smtClean="0"/>
              <a:t>. </a:t>
            </a:r>
            <a:r>
              <a:rPr lang="en-GB" sz="2800" dirty="0" err="1" smtClean="0"/>
              <a:t>Fasilitas</a:t>
            </a:r>
            <a:r>
              <a:rPr lang="en-GB" sz="2800" dirty="0" smtClean="0"/>
              <a:t> yang </a:t>
            </a:r>
            <a:r>
              <a:rPr lang="en-GB" sz="2800" dirty="0" err="1" smtClean="0"/>
              <a:t>dimaksud</a:t>
            </a:r>
            <a:r>
              <a:rPr lang="en-GB" sz="2800" dirty="0" smtClean="0"/>
              <a:t> </a:t>
            </a:r>
            <a:r>
              <a:rPr lang="en-GB" sz="2800" dirty="0" err="1" smtClean="0"/>
              <a:t>contohnya</a:t>
            </a:r>
            <a:r>
              <a:rPr lang="en-GB" sz="2800" dirty="0" smtClean="0"/>
              <a:t> </a:t>
            </a:r>
            <a:r>
              <a:rPr lang="en-GB" sz="2800" dirty="0" err="1" smtClean="0"/>
              <a:t>adalah</a:t>
            </a:r>
            <a:r>
              <a:rPr lang="en-GB" sz="2800" dirty="0" smtClean="0"/>
              <a:t> </a:t>
            </a:r>
            <a:r>
              <a:rPr lang="en-GB" sz="2800" dirty="0" err="1" smtClean="0"/>
              <a:t>gudang</a:t>
            </a:r>
            <a:r>
              <a:rPr lang="en-GB" sz="2800" dirty="0" smtClean="0"/>
              <a:t>, </a:t>
            </a:r>
            <a:r>
              <a:rPr lang="en-GB" sz="2800" dirty="0" err="1" smtClean="0"/>
              <a:t>mulai</a:t>
            </a:r>
            <a:r>
              <a:rPr lang="en-GB" sz="2800" dirty="0" smtClean="0"/>
              <a:t> </a:t>
            </a:r>
            <a:r>
              <a:rPr lang="en-GB" sz="2800" dirty="0" err="1" smtClean="0"/>
              <a:t>dari</a:t>
            </a:r>
            <a:r>
              <a:rPr lang="en-GB" sz="2800" dirty="0" smtClean="0"/>
              <a:t> </a:t>
            </a:r>
            <a:r>
              <a:rPr lang="en-GB" sz="2800" dirty="0" err="1" smtClean="0"/>
              <a:t>persediaan</a:t>
            </a:r>
            <a:r>
              <a:rPr lang="en-GB" sz="2800" dirty="0" smtClean="0"/>
              <a:t> </a:t>
            </a:r>
            <a:r>
              <a:rPr lang="en-GB" sz="2800" dirty="0" err="1" smtClean="0"/>
              <a:t>bahan</a:t>
            </a:r>
            <a:r>
              <a:rPr lang="en-GB" sz="2800" dirty="0" smtClean="0"/>
              <a:t> </a:t>
            </a:r>
            <a:r>
              <a:rPr lang="en-GB" sz="2800" dirty="0" err="1" smtClean="0"/>
              <a:t>baku</a:t>
            </a:r>
            <a:r>
              <a:rPr lang="en-GB" sz="2800" dirty="0" smtClean="0"/>
              <a:t> </a:t>
            </a:r>
            <a:r>
              <a:rPr lang="en-GB" sz="2800" dirty="0" err="1" smtClean="0"/>
              <a:t>digudang</a:t>
            </a:r>
            <a:r>
              <a:rPr lang="en-GB" sz="2800" dirty="0" smtClean="0"/>
              <a:t>, </a:t>
            </a:r>
            <a:r>
              <a:rPr lang="en-GB" sz="2800" dirty="0" err="1" smtClean="0"/>
              <a:t>kemungkinan</a:t>
            </a:r>
            <a:r>
              <a:rPr lang="en-GB" sz="2800" dirty="0" smtClean="0"/>
              <a:t> </a:t>
            </a:r>
            <a:r>
              <a:rPr lang="en-GB" sz="2800" dirty="0" err="1" smtClean="0"/>
              <a:t>disalurkan</a:t>
            </a:r>
            <a:r>
              <a:rPr lang="en-GB" sz="2800" dirty="0" smtClean="0"/>
              <a:t> </a:t>
            </a:r>
            <a:r>
              <a:rPr lang="en-GB" sz="2800" dirty="0" err="1" smtClean="0"/>
              <a:t>kegudang</a:t>
            </a:r>
            <a:r>
              <a:rPr lang="en-GB" sz="2800" dirty="0" smtClean="0"/>
              <a:t> </a:t>
            </a:r>
            <a:r>
              <a:rPr lang="en-GB" sz="2800" dirty="0" err="1" smtClean="0"/>
              <a:t>wilayah</a:t>
            </a:r>
            <a:r>
              <a:rPr lang="en-GB" sz="2800" dirty="0" smtClean="0"/>
              <a:t> </a:t>
            </a:r>
            <a:r>
              <a:rPr lang="en-GB" sz="2800" dirty="0" err="1" smtClean="0"/>
              <a:t>dan</a:t>
            </a:r>
            <a:r>
              <a:rPr lang="en-GB" sz="2800" dirty="0" smtClean="0"/>
              <a:t> </a:t>
            </a:r>
            <a:r>
              <a:rPr lang="en-GB" sz="2800" dirty="0" err="1" smtClean="0"/>
              <a:t>terakhir</a:t>
            </a:r>
            <a:r>
              <a:rPr lang="en-GB" sz="2800" dirty="0" smtClean="0"/>
              <a:t> </a:t>
            </a:r>
            <a:r>
              <a:rPr lang="en-GB" sz="2800" dirty="0" err="1" smtClean="0"/>
              <a:t>kegudang</a:t>
            </a:r>
            <a:r>
              <a:rPr lang="en-GB" sz="2800" dirty="0" smtClean="0"/>
              <a:t> </a:t>
            </a:r>
            <a:r>
              <a:rPr lang="en-GB" sz="2800" dirty="0" err="1" smtClean="0"/>
              <a:t>perusahaan</a:t>
            </a:r>
            <a:r>
              <a:rPr lang="en-GB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8000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/>
              <a:t>KOMPONEN-KOMPONEN DASAR BIAYA PERSEDIAAN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Biaya</a:t>
            </a:r>
            <a:r>
              <a:rPr lang="en-GB" dirty="0" smtClean="0"/>
              <a:t> </a:t>
            </a:r>
            <a:r>
              <a:rPr lang="en-GB" dirty="0" err="1" smtClean="0"/>
              <a:t>pembelian</a:t>
            </a:r>
            <a:endParaRPr lang="en-GB" dirty="0" smtClean="0"/>
          </a:p>
          <a:p>
            <a:r>
              <a:rPr lang="en-GB" dirty="0" err="1" smtClean="0"/>
              <a:t>Biaya</a:t>
            </a:r>
            <a:r>
              <a:rPr lang="en-GB" dirty="0" smtClean="0"/>
              <a:t> </a:t>
            </a:r>
            <a:r>
              <a:rPr lang="en-GB" dirty="0" err="1" smtClean="0"/>
              <a:t>pengadaan</a:t>
            </a:r>
            <a:r>
              <a:rPr lang="en-GB" dirty="0" smtClean="0"/>
              <a:t> </a:t>
            </a:r>
            <a:r>
              <a:rPr lang="en-GB" dirty="0" err="1" smtClean="0"/>
              <a:t>barang</a:t>
            </a:r>
            <a:endParaRPr lang="en-GB" dirty="0" smtClean="0"/>
          </a:p>
          <a:p>
            <a:r>
              <a:rPr lang="en-GB" dirty="0" err="1" smtClean="0"/>
              <a:t>Biaya</a:t>
            </a:r>
            <a:r>
              <a:rPr lang="en-GB" dirty="0" smtClean="0"/>
              <a:t> </a:t>
            </a:r>
            <a:r>
              <a:rPr lang="en-GB" dirty="0" err="1" smtClean="0"/>
              <a:t>penyimpanan</a:t>
            </a:r>
            <a:endParaRPr lang="en-GB" dirty="0" smtClean="0"/>
          </a:p>
          <a:p>
            <a:r>
              <a:rPr lang="en-GB" dirty="0" err="1" smtClean="0"/>
              <a:t>Biaya</a:t>
            </a:r>
            <a:r>
              <a:rPr lang="en-GB" dirty="0" smtClean="0"/>
              <a:t> </a:t>
            </a:r>
            <a:r>
              <a:rPr lang="en-GB" dirty="0" err="1" smtClean="0"/>
              <a:t>kekurangan</a:t>
            </a:r>
            <a:r>
              <a:rPr lang="en-GB" dirty="0" smtClean="0"/>
              <a:t> </a:t>
            </a:r>
            <a:r>
              <a:rPr lang="en-GB" dirty="0" err="1" smtClean="0"/>
              <a:t>persediaan</a:t>
            </a:r>
            <a:endParaRPr lang="en-GB" dirty="0" smtClean="0"/>
          </a:p>
          <a:p>
            <a:r>
              <a:rPr lang="en-GB" dirty="0" err="1" smtClean="0"/>
              <a:t>Biaya</a:t>
            </a:r>
            <a:r>
              <a:rPr lang="en-GB" dirty="0" smtClean="0"/>
              <a:t> </a:t>
            </a:r>
            <a:r>
              <a:rPr lang="en-GB" dirty="0" err="1" smtClean="0"/>
              <a:t>sistemik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168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/>
              <a:t>METODE-METODE PENGENDALIAN PERSEDIAAN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 err="1" smtClean="0"/>
              <a:t>Metode</a:t>
            </a:r>
            <a:r>
              <a:rPr lang="en-GB" dirty="0" smtClean="0"/>
              <a:t> </a:t>
            </a:r>
            <a:r>
              <a:rPr lang="en-GB" dirty="0" err="1" smtClean="0"/>
              <a:t>pengendalian</a:t>
            </a:r>
            <a:r>
              <a:rPr lang="en-GB" dirty="0" smtClean="0"/>
              <a:t> </a:t>
            </a:r>
            <a:r>
              <a:rPr lang="en-GB" dirty="0" err="1" smtClean="0"/>
              <a:t>persediaan</a:t>
            </a:r>
            <a:r>
              <a:rPr lang="en-GB" dirty="0" smtClean="0"/>
              <a:t> </a:t>
            </a:r>
            <a:r>
              <a:rPr lang="en-GB" dirty="0" err="1" smtClean="0"/>
              <a:t>secara</a:t>
            </a:r>
            <a:r>
              <a:rPr lang="en-GB" dirty="0" smtClean="0"/>
              <a:t> </a:t>
            </a:r>
            <a:r>
              <a:rPr lang="en-GB" dirty="0" err="1" smtClean="0"/>
              <a:t>statistik</a:t>
            </a:r>
            <a:r>
              <a:rPr lang="en-GB" dirty="0" smtClean="0"/>
              <a:t> </a:t>
            </a:r>
            <a:r>
              <a:rPr lang="en-GB" i="1" dirty="0" smtClean="0"/>
              <a:t>(statistical inventory control)</a:t>
            </a:r>
          </a:p>
          <a:p>
            <a:pPr algn="just"/>
            <a:r>
              <a:rPr lang="en-GB" dirty="0" err="1" smtClean="0"/>
              <a:t>Metode</a:t>
            </a:r>
            <a:r>
              <a:rPr lang="en-GB" dirty="0" smtClean="0"/>
              <a:t> </a:t>
            </a:r>
            <a:r>
              <a:rPr lang="en-GB" dirty="0" err="1" smtClean="0"/>
              <a:t>perencanaan</a:t>
            </a:r>
            <a:r>
              <a:rPr lang="en-GB" dirty="0" smtClean="0"/>
              <a:t> </a:t>
            </a:r>
            <a:r>
              <a:rPr lang="en-GB" dirty="0" err="1" smtClean="0"/>
              <a:t>kebutuhan</a:t>
            </a:r>
            <a:r>
              <a:rPr lang="en-GB" dirty="0" smtClean="0"/>
              <a:t> material</a:t>
            </a:r>
            <a:r>
              <a:rPr lang="en-US" dirty="0" smtClean="0"/>
              <a:t> </a:t>
            </a:r>
            <a:r>
              <a:rPr lang="en-US" i="1" dirty="0" smtClean="0"/>
              <a:t>(material </a:t>
            </a:r>
            <a:r>
              <a:rPr lang="en-US" i="1" dirty="0" err="1" smtClean="0"/>
              <a:t>requiretment</a:t>
            </a:r>
            <a:r>
              <a:rPr lang="en-US" i="1" dirty="0" smtClean="0"/>
              <a:t> planning)</a:t>
            </a:r>
          </a:p>
          <a:p>
            <a:pPr algn="just"/>
            <a:r>
              <a:rPr lang="en-GB" dirty="0" err="1" smtClean="0"/>
              <a:t>Metode</a:t>
            </a:r>
            <a:r>
              <a:rPr lang="en-GB" dirty="0" smtClean="0"/>
              <a:t> </a:t>
            </a:r>
            <a:r>
              <a:rPr lang="en-GB" dirty="0" err="1" smtClean="0"/>
              <a:t>persediaan</a:t>
            </a:r>
            <a:r>
              <a:rPr lang="en-GB" dirty="0" smtClean="0"/>
              <a:t> </a:t>
            </a:r>
            <a:r>
              <a:rPr lang="en-GB" dirty="0" err="1" smtClean="0"/>
              <a:t>tepat</a:t>
            </a:r>
            <a:r>
              <a:rPr lang="en-GB" dirty="0" smtClean="0"/>
              <a:t> </a:t>
            </a:r>
            <a:r>
              <a:rPr lang="en-GB" dirty="0" err="1" smtClean="0"/>
              <a:t>waktu</a:t>
            </a:r>
            <a:r>
              <a:rPr lang="en-GB" dirty="0" smtClean="0"/>
              <a:t> </a:t>
            </a:r>
            <a:r>
              <a:rPr lang="en-GB" i="1" dirty="0" smtClean="0"/>
              <a:t>(just in time)</a:t>
            </a:r>
          </a:p>
        </p:txBody>
      </p:sp>
    </p:spTree>
    <p:extLst>
      <p:ext uri="{BB962C8B-B14F-4D97-AF65-F5344CB8AC3E}">
        <p14:creationId xmlns:p14="http://schemas.microsoft.com/office/powerpoint/2010/main" val="2939180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65493" y="2967335"/>
            <a:ext cx="42130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GB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Terimakasih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65493" y="2967335"/>
            <a:ext cx="42130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GB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Terimakasih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2626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725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PENGENDALIAN PERSEDIAAN</vt:lpstr>
      <vt:lpstr>PENGENDALIAN PERSEDIAAN</vt:lpstr>
      <vt:lpstr>TUJUAN ADANYA PERSEDIAAN</vt:lpstr>
      <vt:lpstr>JENIS-JENIS PERSEDIAAN</vt:lpstr>
      <vt:lpstr>BERDASARKAN FUNGSINYA, PERSEDIAAN DIBAGI ATAS 4 (EMPAT) JENIS, YAITU:</vt:lpstr>
      <vt:lpstr>BENTUK SISTEM PERSEDIAAN</vt:lpstr>
      <vt:lpstr>KOMPONEN-KOMPONEN DASAR BIAYA PERSEDIAAN</vt:lpstr>
      <vt:lpstr>METODE-METODE PENGENDALIAN PERSEDIAAN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Kriteria Performance Peramalan</dc:title>
  <dc:creator>MyBook PRO F3</dc:creator>
  <cp:lastModifiedBy>MyBook PRO F3</cp:lastModifiedBy>
  <cp:revision>18</cp:revision>
  <dcterms:created xsi:type="dcterms:W3CDTF">2025-02-25T06:00:43Z</dcterms:created>
  <dcterms:modified xsi:type="dcterms:W3CDTF">2025-03-05T07:51:26Z</dcterms:modified>
</cp:coreProperties>
</file>