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0" r:id="rId4"/>
    <p:sldId id="287" r:id="rId5"/>
    <p:sldId id="264" r:id="rId6"/>
    <p:sldId id="288" r:id="rId7"/>
    <p:sldId id="289" r:id="rId8"/>
    <p:sldId id="258" r:id="rId9"/>
    <p:sldId id="290" r:id="rId10"/>
    <p:sldId id="286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8">
          <p15:clr>
            <a:srgbClr val="9AA0A6"/>
          </p15:clr>
        </p15:guide>
        <p15:guide id="2" pos="5472">
          <p15:clr>
            <a:srgbClr val="9AA0A6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EF56586-874D-4B13-858A-B4B9CD385163}">
  <a:tblStyle styleId="{3EF56586-874D-4B13-858A-B4B9CD3851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62" y="78"/>
      </p:cViewPr>
      <p:guideLst>
        <p:guide pos="288"/>
        <p:guide pos="5472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" name="Google Shape;2563;ge796b26a81_0_3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4" name="Google Shape;2564;ge796b26a81_0_34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e796b26a8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e796b26a8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e796b26a81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7" name="Google Shape;447;ge796b26a81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ge796b26a81_0_5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8" name="Google Shape;768;ge796b26a81_0_5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9702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ge796b26a81_0_5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8" name="Google Shape;768;ge796b26a81_0_5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ge796b26a81_0_5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8" name="Google Shape;768;ge796b26a81_0_5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2776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ge796b26a81_0_5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8" name="Google Shape;768;ge796b26a81_0_5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8885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e796b26a81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e796b26a81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e796b26a81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7" name="Google Shape;447;ge796b26a81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0701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772100" y="1024200"/>
            <a:ext cx="3914700" cy="230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772100" y="3332400"/>
            <a:ext cx="3914700" cy="48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57200" y="1160825"/>
            <a:ext cx="8229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60825"/>
            <a:ext cx="8229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ctrTitle"/>
          </p:nvPr>
        </p:nvSpPr>
        <p:spPr>
          <a:xfrm>
            <a:off x="4772100" y="622300"/>
            <a:ext cx="3914700" cy="271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3600" dirty="0">
                <a:latin typeface="Fira Sans Extra Condensed" panose="020B0604020202020204" pitchFamily="34" charset="0"/>
              </a:rPr>
              <a:t>MODEL PEMBELAJARAN YANG SESUAI DENGAN MATA </a:t>
            </a:r>
            <a:br>
              <a:rPr lang="en-ID" sz="3600" dirty="0">
                <a:latin typeface="Fira Sans Extra Condensed" panose="020B0604020202020204" pitchFamily="34" charset="0"/>
              </a:rPr>
            </a:br>
            <a:r>
              <a:rPr lang="en-ID" sz="3600" dirty="0">
                <a:latin typeface="Fira Sans Extra Condensed" panose="020B0604020202020204" pitchFamily="34" charset="0"/>
              </a:rPr>
              <a:t>PELAJARAN</a:t>
            </a:r>
            <a:endParaRPr sz="3600" dirty="0">
              <a:latin typeface="Fira Sans Extra Condensed" panose="020B0604020202020204" pitchFamily="34" charset="0"/>
            </a:endParaRPr>
          </a:p>
        </p:txBody>
      </p:sp>
      <p:sp>
        <p:nvSpPr>
          <p:cNvPr id="59" name="Google Shape;59;p15"/>
          <p:cNvSpPr txBox="1">
            <a:spLocks noGrp="1"/>
          </p:cNvSpPr>
          <p:nvPr>
            <p:ph type="subTitle" idx="1"/>
          </p:nvPr>
        </p:nvSpPr>
        <p:spPr>
          <a:xfrm>
            <a:off x="4772100" y="3332400"/>
            <a:ext cx="3914700" cy="14988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Kelompok</a:t>
            </a:r>
            <a:r>
              <a:rPr lang="en-US" dirty="0"/>
              <a:t> 6: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Fauzan</a:t>
            </a:r>
            <a:r>
              <a:rPr lang="en-US" dirty="0"/>
              <a:t> Al Aziz (2153053003)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Melina Putri (2113053010)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Mita</a:t>
            </a:r>
            <a:r>
              <a:rPr lang="en-US" dirty="0"/>
              <a:t> Tri Febriyanti (2113053001) </a:t>
            </a:r>
            <a:br>
              <a:rPr lang="en-US" dirty="0"/>
            </a:br>
            <a:r>
              <a:rPr lang="en-US" dirty="0"/>
              <a:t>Rara Satriana (2153053005)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Saskia Dita Ayu Ningtias (2113053227)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</a:t>
            </a:r>
            <a:endParaRPr dirty="0"/>
          </a:p>
        </p:txBody>
      </p:sp>
      <p:grpSp>
        <p:nvGrpSpPr>
          <p:cNvPr id="60" name="Google Shape;60;p15"/>
          <p:cNvGrpSpPr/>
          <p:nvPr/>
        </p:nvGrpSpPr>
        <p:grpSpPr>
          <a:xfrm>
            <a:off x="391977" y="1123080"/>
            <a:ext cx="4988151" cy="3227694"/>
            <a:chOff x="272800" y="947076"/>
            <a:chExt cx="5348650" cy="3460962"/>
          </a:xfrm>
        </p:grpSpPr>
        <p:sp>
          <p:nvSpPr>
            <p:cNvPr id="61" name="Google Shape;61;p15"/>
            <p:cNvSpPr/>
            <p:nvPr/>
          </p:nvSpPr>
          <p:spPr>
            <a:xfrm>
              <a:off x="457200" y="947076"/>
              <a:ext cx="4862094" cy="3326930"/>
            </a:xfrm>
            <a:custGeom>
              <a:avLst/>
              <a:gdLst/>
              <a:ahLst/>
              <a:cxnLst/>
              <a:rect l="l" t="t" r="r" b="b"/>
              <a:pathLst>
                <a:path w="37167" h="23499" extrusionOk="0">
                  <a:moveTo>
                    <a:pt x="26088" y="1"/>
                  </a:moveTo>
                  <a:cubicBezTo>
                    <a:pt x="25935" y="1"/>
                    <a:pt x="25781" y="7"/>
                    <a:pt x="25629" y="18"/>
                  </a:cubicBezTo>
                  <a:cubicBezTo>
                    <a:pt x="23243" y="194"/>
                    <a:pt x="21104" y="1528"/>
                    <a:pt x="19392" y="3135"/>
                  </a:cubicBezTo>
                  <a:cubicBezTo>
                    <a:pt x="18533" y="3945"/>
                    <a:pt x="17697" y="4865"/>
                    <a:pt x="16552" y="5208"/>
                  </a:cubicBezTo>
                  <a:cubicBezTo>
                    <a:pt x="16239" y="5303"/>
                    <a:pt x="15921" y="5347"/>
                    <a:pt x="15605" y="5347"/>
                  </a:cubicBezTo>
                  <a:cubicBezTo>
                    <a:pt x="14007" y="5347"/>
                    <a:pt x="12444" y="4226"/>
                    <a:pt x="11613" y="2849"/>
                  </a:cubicBezTo>
                  <a:cubicBezTo>
                    <a:pt x="11195" y="2153"/>
                    <a:pt x="10869" y="1352"/>
                    <a:pt x="10178" y="903"/>
                  </a:cubicBezTo>
                  <a:cubicBezTo>
                    <a:pt x="9754" y="631"/>
                    <a:pt x="9250" y="531"/>
                    <a:pt x="8738" y="531"/>
                  </a:cubicBezTo>
                  <a:cubicBezTo>
                    <a:pt x="8435" y="531"/>
                    <a:pt x="8130" y="566"/>
                    <a:pt x="7836" y="621"/>
                  </a:cubicBezTo>
                  <a:cubicBezTo>
                    <a:pt x="6437" y="881"/>
                    <a:pt x="5090" y="1585"/>
                    <a:pt x="4275" y="2708"/>
                  </a:cubicBezTo>
                  <a:cubicBezTo>
                    <a:pt x="3417" y="3887"/>
                    <a:pt x="3214" y="5419"/>
                    <a:pt x="3408" y="6850"/>
                  </a:cubicBezTo>
                  <a:cubicBezTo>
                    <a:pt x="3597" y="8281"/>
                    <a:pt x="4152" y="9636"/>
                    <a:pt x="4693" y="10979"/>
                  </a:cubicBezTo>
                  <a:cubicBezTo>
                    <a:pt x="5002" y="11745"/>
                    <a:pt x="5283" y="12683"/>
                    <a:pt x="4746" y="13312"/>
                  </a:cubicBezTo>
                  <a:cubicBezTo>
                    <a:pt x="4315" y="13818"/>
                    <a:pt x="3558" y="13884"/>
                    <a:pt x="2941" y="14148"/>
                  </a:cubicBezTo>
                  <a:cubicBezTo>
                    <a:pt x="1489" y="14769"/>
                    <a:pt x="1" y="17296"/>
                    <a:pt x="217" y="18810"/>
                  </a:cubicBezTo>
                  <a:cubicBezTo>
                    <a:pt x="481" y="20663"/>
                    <a:pt x="1454" y="22455"/>
                    <a:pt x="2673" y="23432"/>
                  </a:cubicBezTo>
                  <a:lnTo>
                    <a:pt x="30036" y="22869"/>
                  </a:lnTo>
                  <a:cubicBezTo>
                    <a:pt x="31146" y="22869"/>
                    <a:pt x="34402" y="23498"/>
                    <a:pt x="35527" y="23498"/>
                  </a:cubicBezTo>
                  <a:cubicBezTo>
                    <a:pt x="35530" y="23498"/>
                    <a:pt x="35534" y="23498"/>
                    <a:pt x="35538" y="23498"/>
                  </a:cubicBezTo>
                  <a:cubicBezTo>
                    <a:pt x="33799" y="21236"/>
                    <a:pt x="33861" y="17749"/>
                    <a:pt x="35692" y="15958"/>
                  </a:cubicBezTo>
                  <a:cubicBezTo>
                    <a:pt x="37167" y="14514"/>
                    <a:pt x="36718" y="11591"/>
                    <a:pt x="35151" y="10187"/>
                  </a:cubicBezTo>
                  <a:cubicBezTo>
                    <a:pt x="34380" y="9491"/>
                    <a:pt x="33284" y="9179"/>
                    <a:pt x="32598" y="8408"/>
                  </a:cubicBezTo>
                  <a:cubicBezTo>
                    <a:pt x="31387" y="7061"/>
                    <a:pt x="31920" y="4975"/>
                    <a:pt x="31352" y="3276"/>
                  </a:cubicBezTo>
                  <a:cubicBezTo>
                    <a:pt x="30668" y="1227"/>
                    <a:pt x="28340" y="1"/>
                    <a:pt x="260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5"/>
            <p:cNvSpPr/>
            <p:nvPr/>
          </p:nvSpPr>
          <p:spPr>
            <a:xfrm>
              <a:off x="671946" y="4153262"/>
              <a:ext cx="4716274" cy="254776"/>
            </a:xfrm>
            <a:custGeom>
              <a:avLst/>
              <a:gdLst/>
              <a:ahLst/>
              <a:cxnLst/>
              <a:rect l="l" t="t" r="r" b="b"/>
              <a:pathLst>
                <a:path w="33504" h="1810" extrusionOk="0">
                  <a:moveTo>
                    <a:pt x="16750" y="1"/>
                  </a:moveTo>
                  <a:cubicBezTo>
                    <a:pt x="7501" y="1"/>
                    <a:pt x="0" y="406"/>
                    <a:pt x="0" y="903"/>
                  </a:cubicBezTo>
                  <a:cubicBezTo>
                    <a:pt x="0" y="1405"/>
                    <a:pt x="7501" y="1810"/>
                    <a:pt x="16750" y="1810"/>
                  </a:cubicBezTo>
                  <a:cubicBezTo>
                    <a:pt x="26003" y="1810"/>
                    <a:pt x="33504" y="1405"/>
                    <a:pt x="33504" y="903"/>
                  </a:cubicBezTo>
                  <a:cubicBezTo>
                    <a:pt x="33504" y="406"/>
                    <a:pt x="26003" y="1"/>
                    <a:pt x="1675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5"/>
            <p:cNvSpPr/>
            <p:nvPr/>
          </p:nvSpPr>
          <p:spPr>
            <a:xfrm>
              <a:off x="4043077" y="2277712"/>
              <a:ext cx="1431932" cy="1076319"/>
            </a:xfrm>
            <a:custGeom>
              <a:avLst/>
              <a:gdLst/>
              <a:ahLst/>
              <a:cxnLst/>
              <a:rect l="l" t="t" r="r" b="b"/>
              <a:pathLst>
                <a:path w="11539" h="8673" extrusionOk="0">
                  <a:moveTo>
                    <a:pt x="9743" y="0"/>
                  </a:moveTo>
                  <a:cubicBezTo>
                    <a:pt x="9735" y="0"/>
                    <a:pt x="9728" y="0"/>
                    <a:pt x="9720" y="0"/>
                  </a:cubicBezTo>
                  <a:cubicBezTo>
                    <a:pt x="9016" y="5"/>
                    <a:pt x="8355" y="331"/>
                    <a:pt x="7744" y="687"/>
                  </a:cubicBezTo>
                  <a:cubicBezTo>
                    <a:pt x="6106" y="1642"/>
                    <a:pt x="4662" y="2875"/>
                    <a:pt x="3381" y="4270"/>
                  </a:cubicBezTo>
                  <a:cubicBezTo>
                    <a:pt x="2937" y="4755"/>
                    <a:pt x="2567" y="5085"/>
                    <a:pt x="2096" y="5542"/>
                  </a:cubicBezTo>
                  <a:cubicBezTo>
                    <a:pt x="1070" y="6533"/>
                    <a:pt x="476" y="8298"/>
                    <a:pt x="1" y="8672"/>
                  </a:cubicBezTo>
                  <a:cubicBezTo>
                    <a:pt x="2527" y="6696"/>
                    <a:pt x="6132" y="4825"/>
                    <a:pt x="9104" y="3619"/>
                  </a:cubicBezTo>
                  <a:cubicBezTo>
                    <a:pt x="9685" y="3381"/>
                    <a:pt x="10284" y="3157"/>
                    <a:pt x="10750" y="2743"/>
                  </a:cubicBezTo>
                  <a:cubicBezTo>
                    <a:pt x="11221" y="2329"/>
                    <a:pt x="11538" y="1678"/>
                    <a:pt x="11371" y="1075"/>
                  </a:cubicBezTo>
                  <a:cubicBezTo>
                    <a:pt x="11184" y="404"/>
                    <a:pt x="10445" y="0"/>
                    <a:pt x="97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5"/>
            <p:cNvSpPr/>
            <p:nvPr/>
          </p:nvSpPr>
          <p:spPr>
            <a:xfrm>
              <a:off x="4058341" y="2428987"/>
              <a:ext cx="1260929" cy="899353"/>
            </a:xfrm>
            <a:custGeom>
              <a:avLst/>
              <a:gdLst/>
              <a:ahLst/>
              <a:cxnLst/>
              <a:rect l="l" t="t" r="r" b="b"/>
              <a:pathLst>
                <a:path w="10161" h="7247" fill="none" extrusionOk="0">
                  <a:moveTo>
                    <a:pt x="10161" y="1"/>
                  </a:moveTo>
                  <a:cubicBezTo>
                    <a:pt x="6762" y="1462"/>
                    <a:pt x="2721" y="4011"/>
                    <a:pt x="1" y="7246"/>
                  </a:cubicBezTo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5"/>
            <p:cNvSpPr/>
            <p:nvPr/>
          </p:nvSpPr>
          <p:spPr>
            <a:xfrm>
              <a:off x="272800" y="3013239"/>
              <a:ext cx="1684714" cy="524819"/>
            </a:xfrm>
            <a:custGeom>
              <a:avLst/>
              <a:gdLst/>
              <a:ahLst/>
              <a:cxnLst/>
              <a:rect l="l" t="t" r="r" b="b"/>
              <a:pathLst>
                <a:path w="13576" h="4229" extrusionOk="0">
                  <a:moveTo>
                    <a:pt x="2424" y="1"/>
                  </a:moveTo>
                  <a:cubicBezTo>
                    <a:pt x="1993" y="1"/>
                    <a:pt x="1567" y="57"/>
                    <a:pt x="1175" y="227"/>
                  </a:cubicBezTo>
                  <a:cubicBezTo>
                    <a:pt x="528" y="505"/>
                    <a:pt x="0" y="1178"/>
                    <a:pt x="101" y="1878"/>
                  </a:cubicBezTo>
                  <a:cubicBezTo>
                    <a:pt x="194" y="2494"/>
                    <a:pt x="744" y="2961"/>
                    <a:pt x="1343" y="3150"/>
                  </a:cubicBezTo>
                  <a:cubicBezTo>
                    <a:pt x="1728" y="3273"/>
                    <a:pt x="2131" y="3301"/>
                    <a:pt x="2538" y="3301"/>
                  </a:cubicBezTo>
                  <a:cubicBezTo>
                    <a:pt x="2759" y="3301"/>
                    <a:pt x="2980" y="3293"/>
                    <a:pt x="3200" y="3287"/>
                  </a:cubicBezTo>
                  <a:cubicBezTo>
                    <a:pt x="3631" y="3274"/>
                    <a:pt x="4078" y="3267"/>
                    <a:pt x="4535" y="3267"/>
                  </a:cubicBezTo>
                  <a:cubicBezTo>
                    <a:pt x="7482" y="3267"/>
                    <a:pt x="10882" y="3547"/>
                    <a:pt x="13576" y="4229"/>
                  </a:cubicBezTo>
                  <a:cubicBezTo>
                    <a:pt x="12986" y="4079"/>
                    <a:pt x="11727" y="2706"/>
                    <a:pt x="10393" y="2208"/>
                  </a:cubicBezTo>
                  <a:cubicBezTo>
                    <a:pt x="9772" y="1984"/>
                    <a:pt x="9301" y="1834"/>
                    <a:pt x="8703" y="1570"/>
                  </a:cubicBezTo>
                  <a:cubicBezTo>
                    <a:pt x="6968" y="808"/>
                    <a:pt x="5146" y="267"/>
                    <a:pt x="3262" y="56"/>
                  </a:cubicBezTo>
                  <a:cubicBezTo>
                    <a:pt x="2986" y="24"/>
                    <a:pt x="2704" y="1"/>
                    <a:pt x="24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5"/>
            <p:cNvSpPr/>
            <p:nvPr/>
          </p:nvSpPr>
          <p:spPr>
            <a:xfrm>
              <a:off x="415882" y="3203109"/>
              <a:ext cx="1517061" cy="317448"/>
            </a:xfrm>
            <a:custGeom>
              <a:avLst/>
              <a:gdLst/>
              <a:ahLst/>
              <a:cxnLst/>
              <a:rect l="l" t="t" r="r" b="b"/>
              <a:pathLst>
                <a:path w="12225" h="2558" fill="none" extrusionOk="0">
                  <a:moveTo>
                    <a:pt x="0" y="40"/>
                  </a:moveTo>
                  <a:cubicBezTo>
                    <a:pt x="3702" y="0"/>
                    <a:pt x="8430" y="700"/>
                    <a:pt x="12225" y="2558"/>
                  </a:cubicBezTo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5"/>
            <p:cNvSpPr/>
            <p:nvPr/>
          </p:nvSpPr>
          <p:spPr>
            <a:xfrm>
              <a:off x="3602289" y="1673976"/>
              <a:ext cx="774105" cy="1598656"/>
            </a:xfrm>
            <a:custGeom>
              <a:avLst/>
              <a:gdLst/>
              <a:ahLst/>
              <a:cxnLst/>
              <a:rect l="l" t="t" r="r" b="b"/>
              <a:pathLst>
                <a:path w="6238" h="12882" extrusionOk="0">
                  <a:moveTo>
                    <a:pt x="4761" y="0"/>
                  </a:moveTo>
                  <a:cubicBezTo>
                    <a:pt x="4395" y="0"/>
                    <a:pt x="4017" y="117"/>
                    <a:pt x="3711" y="318"/>
                  </a:cubicBezTo>
                  <a:cubicBezTo>
                    <a:pt x="3126" y="706"/>
                    <a:pt x="2747" y="1339"/>
                    <a:pt x="2426" y="1969"/>
                  </a:cubicBezTo>
                  <a:cubicBezTo>
                    <a:pt x="1567" y="3659"/>
                    <a:pt x="1026" y="5482"/>
                    <a:pt x="709" y="7348"/>
                  </a:cubicBezTo>
                  <a:cubicBezTo>
                    <a:pt x="599" y="7995"/>
                    <a:pt x="467" y="8471"/>
                    <a:pt x="317" y="9113"/>
                  </a:cubicBezTo>
                  <a:cubicBezTo>
                    <a:pt x="0" y="10500"/>
                    <a:pt x="458" y="12309"/>
                    <a:pt x="260" y="12881"/>
                  </a:cubicBezTo>
                  <a:cubicBezTo>
                    <a:pt x="1308" y="9848"/>
                    <a:pt x="3324" y="6318"/>
                    <a:pt x="5164" y="3690"/>
                  </a:cubicBezTo>
                  <a:cubicBezTo>
                    <a:pt x="5520" y="3179"/>
                    <a:pt x="5899" y="2660"/>
                    <a:pt x="6066" y="2061"/>
                  </a:cubicBezTo>
                  <a:cubicBezTo>
                    <a:pt x="6238" y="1458"/>
                    <a:pt x="6150" y="741"/>
                    <a:pt x="5683" y="327"/>
                  </a:cubicBezTo>
                  <a:cubicBezTo>
                    <a:pt x="5429" y="101"/>
                    <a:pt x="5100" y="0"/>
                    <a:pt x="47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5"/>
            <p:cNvSpPr/>
            <p:nvPr/>
          </p:nvSpPr>
          <p:spPr>
            <a:xfrm>
              <a:off x="3633437" y="1802417"/>
              <a:ext cx="570341" cy="1439560"/>
            </a:xfrm>
            <a:custGeom>
              <a:avLst/>
              <a:gdLst/>
              <a:ahLst/>
              <a:cxnLst/>
              <a:rect l="l" t="t" r="r" b="b"/>
              <a:pathLst>
                <a:path w="4596" h="11600" fill="none" extrusionOk="0">
                  <a:moveTo>
                    <a:pt x="4596" y="1"/>
                  </a:moveTo>
                  <a:cubicBezTo>
                    <a:pt x="2536" y="3078"/>
                    <a:pt x="528" y="7414"/>
                    <a:pt x="0" y="11600"/>
                  </a:cubicBezTo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5"/>
            <p:cNvSpPr/>
            <p:nvPr/>
          </p:nvSpPr>
          <p:spPr>
            <a:xfrm>
              <a:off x="2879556" y="1748435"/>
              <a:ext cx="922150" cy="1169394"/>
            </a:xfrm>
            <a:custGeom>
              <a:avLst/>
              <a:gdLst/>
              <a:ahLst/>
              <a:cxnLst/>
              <a:rect l="l" t="t" r="r" b="b"/>
              <a:pathLst>
                <a:path w="7431" h="9423" extrusionOk="0">
                  <a:moveTo>
                    <a:pt x="1591" y="0"/>
                  </a:moveTo>
                  <a:cubicBezTo>
                    <a:pt x="1338" y="0"/>
                    <a:pt x="1103" y="177"/>
                    <a:pt x="1149" y="515"/>
                  </a:cubicBezTo>
                  <a:cubicBezTo>
                    <a:pt x="1347" y="2003"/>
                    <a:pt x="2879" y="2989"/>
                    <a:pt x="3271" y="4437"/>
                  </a:cubicBezTo>
                  <a:cubicBezTo>
                    <a:pt x="2870" y="3812"/>
                    <a:pt x="2399" y="3235"/>
                    <a:pt x="1862" y="2729"/>
                  </a:cubicBezTo>
                  <a:cubicBezTo>
                    <a:pt x="1638" y="2513"/>
                    <a:pt x="1396" y="2311"/>
                    <a:pt x="1101" y="2214"/>
                  </a:cubicBezTo>
                  <a:cubicBezTo>
                    <a:pt x="1003" y="2182"/>
                    <a:pt x="898" y="2164"/>
                    <a:pt x="793" y="2164"/>
                  </a:cubicBezTo>
                  <a:cubicBezTo>
                    <a:pt x="587" y="2164"/>
                    <a:pt x="383" y="2231"/>
                    <a:pt x="242" y="2377"/>
                  </a:cubicBezTo>
                  <a:cubicBezTo>
                    <a:pt x="0" y="2632"/>
                    <a:pt x="18" y="3050"/>
                    <a:pt x="190" y="3354"/>
                  </a:cubicBezTo>
                  <a:cubicBezTo>
                    <a:pt x="361" y="3658"/>
                    <a:pt x="661" y="3865"/>
                    <a:pt x="956" y="4050"/>
                  </a:cubicBezTo>
                  <a:cubicBezTo>
                    <a:pt x="1497" y="4380"/>
                    <a:pt x="2069" y="4657"/>
                    <a:pt x="2593" y="5009"/>
                  </a:cubicBezTo>
                  <a:cubicBezTo>
                    <a:pt x="3117" y="5366"/>
                    <a:pt x="3601" y="5811"/>
                    <a:pt x="3874" y="6383"/>
                  </a:cubicBezTo>
                  <a:cubicBezTo>
                    <a:pt x="3223" y="5771"/>
                    <a:pt x="2461" y="5273"/>
                    <a:pt x="1642" y="4921"/>
                  </a:cubicBezTo>
                  <a:cubicBezTo>
                    <a:pt x="1433" y="4836"/>
                    <a:pt x="1213" y="4754"/>
                    <a:pt x="988" y="4754"/>
                  </a:cubicBezTo>
                  <a:cubicBezTo>
                    <a:pt x="958" y="4754"/>
                    <a:pt x="928" y="4755"/>
                    <a:pt x="898" y="4758"/>
                  </a:cubicBezTo>
                  <a:cubicBezTo>
                    <a:pt x="643" y="4780"/>
                    <a:pt x="388" y="4952"/>
                    <a:pt x="339" y="5203"/>
                  </a:cubicBezTo>
                  <a:cubicBezTo>
                    <a:pt x="313" y="5357"/>
                    <a:pt x="366" y="5520"/>
                    <a:pt x="449" y="5652"/>
                  </a:cubicBezTo>
                  <a:cubicBezTo>
                    <a:pt x="793" y="6193"/>
                    <a:pt x="1523" y="6290"/>
                    <a:pt x="2140" y="6466"/>
                  </a:cubicBezTo>
                  <a:cubicBezTo>
                    <a:pt x="2980" y="6704"/>
                    <a:pt x="3751" y="7188"/>
                    <a:pt x="4327" y="7840"/>
                  </a:cubicBezTo>
                  <a:cubicBezTo>
                    <a:pt x="3874" y="7629"/>
                    <a:pt x="3421" y="7422"/>
                    <a:pt x="2967" y="7210"/>
                  </a:cubicBezTo>
                  <a:cubicBezTo>
                    <a:pt x="2611" y="7045"/>
                    <a:pt x="2242" y="6875"/>
                    <a:pt x="1849" y="6875"/>
                  </a:cubicBezTo>
                  <a:cubicBezTo>
                    <a:pt x="1834" y="6875"/>
                    <a:pt x="1820" y="6875"/>
                    <a:pt x="1805" y="6876"/>
                  </a:cubicBezTo>
                  <a:cubicBezTo>
                    <a:pt x="1541" y="6880"/>
                    <a:pt x="1233" y="7021"/>
                    <a:pt x="1198" y="7281"/>
                  </a:cubicBezTo>
                  <a:cubicBezTo>
                    <a:pt x="1176" y="7457"/>
                    <a:pt x="1281" y="7624"/>
                    <a:pt x="1405" y="7747"/>
                  </a:cubicBezTo>
                  <a:cubicBezTo>
                    <a:pt x="1770" y="8095"/>
                    <a:pt x="2303" y="8179"/>
                    <a:pt x="2796" y="8298"/>
                  </a:cubicBezTo>
                  <a:cubicBezTo>
                    <a:pt x="3711" y="8518"/>
                    <a:pt x="4446" y="8729"/>
                    <a:pt x="5375" y="9416"/>
                  </a:cubicBezTo>
                  <a:cubicBezTo>
                    <a:pt x="5388" y="9420"/>
                    <a:pt x="5403" y="9422"/>
                    <a:pt x="5418" y="9422"/>
                  </a:cubicBezTo>
                  <a:cubicBezTo>
                    <a:pt x="5534" y="9422"/>
                    <a:pt x="5693" y="9294"/>
                    <a:pt x="5666" y="9134"/>
                  </a:cubicBezTo>
                  <a:cubicBezTo>
                    <a:pt x="5630" y="8949"/>
                    <a:pt x="5525" y="8672"/>
                    <a:pt x="5481" y="8487"/>
                  </a:cubicBezTo>
                  <a:cubicBezTo>
                    <a:pt x="5344" y="7897"/>
                    <a:pt x="5573" y="6986"/>
                    <a:pt x="5965" y="6409"/>
                  </a:cubicBezTo>
                  <a:cubicBezTo>
                    <a:pt x="6357" y="5833"/>
                    <a:pt x="6669" y="5520"/>
                    <a:pt x="7127" y="4996"/>
                  </a:cubicBezTo>
                  <a:cubicBezTo>
                    <a:pt x="7246" y="4860"/>
                    <a:pt x="7365" y="4714"/>
                    <a:pt x="7400" y="4538"/>
                  </a:cubicBezTo>
                  <a:cubicBezTo>
                    <a:pt x="7431" y="4362"/>
                    <a:pt x="7360" y="4151"/>
                    <a:pt x="7189" y="4089"/>
                  </a:cubicBezTo>
                  <a:cubicBezTo>
                    <a:pt x="7152" y="4074"/>
                    <a:pt x="7113" y="4068"/>
                    <a:pt x="7074" y="4068"/>
                  </a:cubicBezTo>
                  <a:cubicBezTo>
                    <a:pt x="6997" y="4068"/>
                    <a:pt x="6918" y="4092"/>
                    <a:pt x="6845" y="4125"/>
                  </a:cubicBezTo>
                  <a:cubicBezTo>
                    <a:pt x="6471" y="4287"/>
                    <a:pt x="6211" y="4631"/>
                    <a:pt x="5969" y="4961"/>
                  </a:cubicBezTo>
                  <a:cubicBezTo>
                    <a:pt x="5701" y="5331"/>
                    <a:pt x="5432" y="5700"/>
                    <a:pt x="5164" y="6070"/>
                  </a:cubicBezTo>
                  <a:cubicBezTo>
                    <a:pt x="5108" y="6141"/>
                    <a:pt x="5034" y="6220"/>
                    <a:pt x="4952" y="6220"/>
                  </a:cubicBezTo>
                  <a:cubicBezTo>
                    <a:pt x="4936" y="6220"/>
                    <a:pt x="4920" y="6217"/>
                    <a:pt x="4904" y="6211"/>
                  </a:cubicBezTo>
                  <a:cubicBezTo>
                    <a:pt x="5212" y="5045"/>
                    <a:pt x="6247" y="4173"/>
                    <a:pt x="6581" y="3011"/>
                  </a:cubicBezTo>
                  <a:cubicBezTo>
                    <a:pt x="6630" y="2830"/>
                    <a:pt x="6660" y="2623"/>
                    <a:pt x="6564" y="2461"/>
                  </a:cubicBezTo>
                  <a:cubicBezTo>
                    <a:pt x="6485" y="2336"/>
                    <a:pt x="6349" y="2282"/>
                    <a:pt x="6204" y="2282"/>
                  </a:cubicBezTo>
                  <a:cubicBezTo>
                    <a:pt x="6026" y="2282"/>
                    <a:pt x="5833" y="2364"/>
                    <a:pt x="5714" y="2500"/>
                  </a:cubicBezTo>
                  <a:cubicBezTo>
                    <a:pt x="5498" y="2751"/>
                    <a:pt x="5446" y="3095"/>
                    <a:pt x="5358" y="3416"/>
                  </a:cubicBezTo>
                  <a:cubicBezTo>
                    <a:pt x="5186" y="4054"/>
                    <a:pt x="4847" y="4648"/>
                    <a:pt x="4385" y="5119"/>
                  </a:cubicBezTo>
                  <a:cubicBezTo>
                    <a:pt x="4235" y="5102"/>
                    <a:pt x="4244" y="4886"/>
                    <a:pt x="4297" y="4750"/>
                  </a:cubicBezTo>
                  <a:cubicBezTo>
                    <a:pt x="4526" y="4142"/>
                    <a:pt x="4798" y="3552"/>
                    <a:pt x="4961" y="2923"/>
                  </a:cubicBezTo>
                  <a:cubicBezTo>
                    <a:pt x="5120" y="2298"/>
                    <a:pt x="5151" y="1615"/>
                    <a:pt x="4900" y="1017"/>
                  </a:cubicBezTo>
                  <a:cubicBezTo>
                    <a:pt x="4834" y="858"/>
                    <a:pt x="4737" y="695"/>
                    <a:pt x="4592" y="603"/>
                  </a:cubicBezTo>
                  <a:cubicBezTo>
                    <a:pt x="4516" y="554"/>
                    <a:pt x="4425" y="527"/>
                    <a:pt x="4336" y="527"/>
                  </a:cubicBezTo>
                  <a:cubicBezTo>
                    <a:pt x="4249" y="527"/>
                    <a:pt x="4164" y="553"/>
                    <a:pt x="4099" y="612"/>
                  </a:cubicBezTo>
                  <a:cubicBezTo>
                    <a:pt x="4037" y="669"/>
                    <a:pt x="3997" y="748"/>
                    <a:pt x="3966" y="823"/>
                  </a:cubicBezTo>
                  <a:cubicBezTo>
                    <a:pt x="3535" y="1902"/>
                    <a:pt x="4055" y="3152"/>
                    <a:pt x="3790" y="4283"/>
                  </a:cubicBezTo>
                  <a:cubicBezTo>
                    <a:pt x="3702" y="3636"/>
                    <a:pt x="3548" y="2822"/>
                    <a:pt x="3311" y="2166"/>
                  </a:cubicBezTo>
                  <a:cubicBezTo>
                    <a:pt x="3205" y="1880"/>
                    <a:pt x="2976" y="1444"/>
                    <a:pt x="2818" y="1184"/>
                  </a:cubicBezTo>
                  <a:cubicBezTo>
                    <a:pt x="2536" y="713"/>
                    <a:pt x="2342" y="405"/>
                    <a:pt x="1911" y="101"/>
                  </a:cubicBezTo>
                  <a:cubicBezTo>
                    <a:pt x="1815" y="33"/>
                    <a:pt x="1701" y="0"/>
                    <a:pt x="15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5"/>
            <p:cNvSpPr/>
            <p:nvPr/>
          </p:nvSpPr>
          <p:spPr>
            <a:xfrm>
              <a:off x="580185" y="2144307"/>
              <a:ext cx="1067589" cy="970710"/>
            </a:xfrm>
            <a:custGeom>
              <a:avLst/>
              <a:gdLst/>
              <a:ahLst/>
              <a:cxnLst/>
              <a:rect l="l" t="t" r="r" b="b"/>
              <a:pathLst>
                <a:path w="8603" h="7822" extrusionOk="0">
                  <a:moveTo>
                    <a:pt x="3289" y="1"/>
                  </a:moveTo>
                  <a:cubicBezTo>
                    <a:pt x="3120" y="1"/>
                    <a:pt x="2944" y="96"/>
                    <a:pt x="2889" y="257"/>
                  </a:cubicBezTo>
                  <a:cubicBezTo>
                    <a:pt x="2863" y="336"/>
                    <a:pt x="2871" y="424"/>
                    <a:pt x="2880" y="503"/>
                  </a:cubicBezTo>
                  <a:cubicBezTo>
                    <a:pt x="3043" y="1656"/>
                    <a:pt x="4113" y="2480"/>
                    <a:pt x="4447" y="3593"/>
                  </a:cubicBezTo>
                  <a:cubicBezTo>
                    <a:pt x="4051" y="3074"/>
                    <a:pt x="3510" y="2449"/>
                    <a:pt x="2977" y="1995"/>
                  </a:cubicBezTo>
                  <a:cubicBezTo>
                    <a:pt x="2744" y="1802"/>
                    <a:pt x="2326" y="1538"/>
                    <a:pt x="2061" y="1388"/>
                  </a:cubicBezTo>
                  <a:cubicBezTo>
                    <a:pt x="1586" y="1119"/>
                    <a:pt x="1265" y="948"/>
                    <a:pt x="736" y="899"/>
                  </a:cubicBezTo>
                  <a:cubicBezTo>
                    <a:pt x="720" y="898"/>
                    <a:pt x="704" y="897"/>
                    <a:pt x="687" y="897"/>
                  </a:cubicBezTo>
                  <a:cubicBezTo>
                    <a:pt x="320" y="897"/>
                    <a:pt x="1" y="1268"/>
                    <a:pt x="283" y="1639"/>
                  </a:cubicBezTo>
                  <a:cubicBezTo>
                    <a:pt x="1194" y="2832"/>
                    <a:pt x="3012" y="2924"/>
                    <a:pt x="4069" y="3985"/>
                  </a:cubicBezTo>
                  <a:cubicBezTo>
                    <a:pt x="3417" y="3642"/>
                    <a:pt x="2717" y="3378"/>
                    <a:pt x="2000" y="3206"/>
                  </a:cubicBezTo>
                  <a:cubicBezTo>
                    <a:pt x="1789" y="3153"/>
                    <a:pt x="1572" y="3109"/>
                    <a:pt x="1356" y="3109"/>
                  </a:cubicBezTo>
                  <a:cubicBezTo>
                    <a:pt x="1265" y="3109"/>
                    <a:pt x="1174" y="3117"/>
                    <a:pt x="1084" y="3136"/>
                  </a:cubicBezTo>
                  <a:cubicBezTo>
                    <a:pt x="785" y="3197"/>
                    <a:pt x="494" y="3408"/>
                    <a:pt x="420" y="3708"/>
                  </a:cubicBezTo>
                  <a:cubicBezTo>
                    <a:pt x="340" y="4047"/>
                    <a:pt x="560" y="4399"/>
                    <a:pt x="860" y="4579"/>
                  </a:cubicBezTo>
                  <a:cubicBezTo>
                    <a:pt x="1159" y="4755"/>
                    <a:pt x="1524" y="4791"/>
                    <a:pt x="1872" y="4799"/>
                  </a:cubicBezTo>
                  <a:cubicBezTo>
                    <a:pt x="2003" y="4804"/>
                    <a:pt x="2134" y="4806"/>
                    <a:pt x="2265" y="4806"/>
                  </a:cubicBezTo>
                  <a:cubicBezTo>
                    <a:pt x="2535" y="4806"/>
                    <a:pt x="2806" y="4799"/>
                    <a:pt x="3077" y="4799"/>
                  </a:cubicBezTo>
                  <a:cubicBezTo>
                    <a:pt x="3309" y="4799"/>
                    <a:pt x="3540" y="4804"/>
                    <a:pt x="3769" y="4821"/>
                  </a:cubicBezTo>
                  <a:cubicBezTo>
                    <a:pt x="4399" y="4870"/>
                    <a:pt x="5042" y="5015"/>
                    <a:pt x="5561" y="5376"/>
                  </a:cubicBezTo>
                  <a:cubicBezTo>
                    <a:pt x="4983" y="5235"/>
                    <a:pt x="4387" y="5165"/>
                    <a:pt x="3791" y="5165"/>
                  </a:cubicBezTo>
                  <a:cubicBezTo>
                    <a:pt x="3493" y="5165"/>
                    <a:pt x="3194" y="5182"/>
                    <a:pt x="2898" y="5218"/>
                  </a:cubicBezTo>
                  <a:cubicBezTo>
                    <a:pt x="2647" y="5248"/>
                    <a:pt x="2383" y="5297"/>
                    <a:pt x="2172" y="5442"/>
                  </a:cubicBezTo>
                  <a:cubicBezTo>
                    <a:pt x="1965" y="5592"/>
                    <a:pt x="1824" y="5865"/>
                    <a:pt x="1907" y="6107"/>
                  </a:cubicBezTo>
                  <a:cubicBezTo>
                    <a:pt x="1960" y="6257"/>
                    <a:pt x="2088" y="6371"/>
                    <a:pt x="2229" y="6441"/>
                  </a:cubicBezTo>
                  <a:cubicBezTo>
                    <a:pt x="2412" y="6538"/>
                    <a:pt x="2607" y="6575"/>
                    <a:pt x="2808" y="6575"/>
                  </a:cubicBezTo>
                  <a:cubicBezTo>
                    <a:pt x="3231" y="6575"/>
                    <a:pt x="3679" y="6414"/>
                    <a:pt x="4100" y="6309"/>
                  </a:cubicBezTo>
                  <a:cubicBezTo>
                    <a:pt x="4464" y="6219"/>
                    <a:pt x="4838" y="6174"/>
                    <a:pt x="5213" y="6174"/>
                  </a:cubicBezTo>
                  <a:cubicBezTo>
                    <a:pt x="5712" y="6174"/>
                    <a:pt x="6211" y="6254"/>
                    <a:pt x="6684" y="6415"/>
                  </a:cubicBezTo>
                  <a:cubicBezTo>
                    <a:pt x="6182" y="6459"/>
                    <a:pt x="5684" y="6499"/>
                    <a:pt x="5187" y="6543"/>
                  </a:cubicBezTo>
                  <a:cubicBezTo>
                    <a:pt x="4782" y="6578"/>
                    <a:pt x="4359" y="6617"/>
                    <a:pt x="4012" y="6829"/>
                  </a:cubicBezTo>
                  <a:cubicBezTo>
                    <a:pt x="3783" y="6970"/>
                    <a:pt x="3589" y="7238"/>
                    <a:pt x="3686" y="7485"/>
                  </a:cubicBezTo>
                  <a:cubicBezTo>
                    <a:pt x="3752" y="7648"/>
                    <a:pt x="3928" y="7740"/>
                    <a:pt x="4100" y="7784"/>
                  </a:cubicBezTo>
                  <a:cubicBezTo>
                    <a:pt x="4208" y="7810"/>
                    <a:pt x="4317" y="7822"/>
                    <a:pt x="4426" y="7822"/>
                  </a:cubicBezTo>
                  <a:cubicBezTo>
                    <a:pt x="4811" y="7822"/>
                    <a:pt x="5202" y="7682"/>
                    <a:pt x="5579" y="7573"/>
                  </a:cubicBezTo>
                  <a:cubicBezTo>
                    <a:pt x="6273" y="7370"/>
                    <a:pt x="6873" y="7216"/>
                    <a:pt x="7634" y="7216"/>
                  </a:cubicBezTo>
                  <a:cubicBezTo>
                    <a:pt x="7863" y="7216"/>
                    <a:pt x="8105" y="7230"/>
                    <a:pt x="8370" y="7260"/>
                  </a:cubicBezTo>
                  <a:cubicBezTo>
                    <a:pt x="8488" y="7238"/>
                    <a:pt x="8603" y="7014"/>
                    <a:pt x="8484" y="6873"/>
                  </a:cubicBezTo>
                  <a:cubicBezTo>
                    <a:pt x="8361" y="6728"/>
                    <a:pt x="8132" y="6538"/>
                    <a:pt x="8004" y="6402"/>
                  </a:cubicBezTo>
                  <a:cubicBezTo>
                    <a:pt x="7590" y="5957"/>
                    <a:pt x="7335" y="5055"/>
                    <a:pt x="7392" y="4359"/>
                  </a:cubicBezTo>
                  <a:cubicBezTo>
                    <a:pt x="7445" y="3664"/>
                    <a:pt x="7560" y="3237"/>
                    <a:pt x="7696" y="2554"/>
                  </a:cubicBezTo>
                  <a:cubicBezTo>
                    <a:pt x="7731" y="2378"/>
                    <a:pt x="7762" y="2194"/>
                    <a:pt x="7705" y="2022"/>
                  </a:cubicBezTo>
                  <a:cubicBezTo>
                    <a:pt x="7653" y="1866"/>
                    <a:pt x="7506" y="1732"/>
                    <a:pt x="7348" y="1732"/>
                  </a:cubicBezTo>
                  <a:cubicBezTo>
                    <a:pt x="7332" y="1732"/>
                    <a:pt x="7316" y="1733"/>
                    <a:pt x="7300" y="1736"/>
                  </a:cubicBezTo>
                  <a:cubicBezTo>
                    <a:pt x="7181" y="1758"/>
                    <a:pt x="7089" y="1846"/>
                    <a:pt x="7018" y="1938"/>
                  </a:cubicBezTo>
                  <a:cubicBezTo>
                    <a:pt x="6776" y="2268"/>
                    <a:pt x="6723" y="2695"/>
                    <a:pt x="6675" y="3100"/>
                  </a:cubicBezTo>
                  <a:cubicBezTo>
                    <a:pt x="6626" y="3554"/>
                    <a:pt x="6574" y="4012"/>
                    <a:pt x="6525" y="4465"/>
                  </a:cubicBezTo>
                  <a:cubicBezTo>
                    <a:pt x="6512" y="4571"/>
                    <a:pt x="6477" y="4698"/>
                    <a:pt x="6375" y="4716"/>
                  </a:cubicBezTo>
                  <a:cubicBezTo>
                    <a:pt x="6058" y="3545"/>
                    <a:pt x="6525" y="2277"/>
                    <a:pt x="6235" y="1102"/>
                  </a:cubicBezTo>
                  <a:cubicBezTo>
                    <a:pt x="6191" y="921"/>
                    <a:pt x="6111" y="728"/>
                    <a:pt x="5948" y="635"/>
                  </a:cubicBezTo>
                  <a:cubicBezTo>
                    <a:pt x="5893" y="606"/>
                    <a:pt x="5834" y="592"/>
                    <a:pt x="5776" y="592"/>
                  </a:cubicBezTo>
                  <a:cubicBezTo>
                    <a:pt x="5529" y="592"/>
                    <a:pt x="5281" y="830"/>
                    <a:pt x="5231" y="1093"/>
                  </a:cubicBezTo>
                  <a:cubicBezTo>
                    <a:pt x="5165" y="1414"/>
                    <a:pt x="5293" y="1740"/>
                    <a:pt x="5376" y="2061"/>
                  </a:cubicBezTo>
                  <a:cubicBezTo>
                    <a:pt x="5548" y="2700"/>
                    <a:pt x="5548" y="3386"/>
                    <a:pt x="5376" y="4029"/>
                  </a:cubicBezTo>
                  <a:cubicBezTo>
                    <a:pt x="5360" y="4035"/>
                    <a:pt x="5345" y="4038"/>
                    <a:pt x="5330" y="4038"/>
                  </a:cubicBezTo>
                  <a:cubicBezTo>
                    <a:pt x="5218" y="4038"/>
                    <a:pt x="5140" y="3876"/>
                    <a:pt x="5116" y="3747"/>
                  </a:cubicBezTo>
                  <a:cubicBezTo>
                    <a:pt x="5015" y="3109"/>
                    <a:pt x="4958" y="2458"/>
                    <a:pt x="4786" y="1837"/>
                  </a:cubicBezTo>
                  <a:cubicBezTo>
                    <a:pt x="4610" y="1212"/>
                    <a:pt x="4302" y="604"/>
                    <a:pt x="3787" y="208"/>
                  </a:cubicBezTo>
                  <a:cubicBezTo>
                    <a:pt x="3646" y="103"/>
                    <a:pt x="3488" y="10"/>
                    <a:pt x="3312" y="1"/>
                  </a:cubicBezTo>
                  <a:cubicBezTo>
                    <a:pt x="3304" y="1"/>
                    <a:pt x="3297" y="1"/>
                    <a:pt x="3289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5"/>
            <p:cNvSpPr/>
            <p:nvPr/>
          </p:nvSpPr>
          <p:spPr>
            <a:xfrm>
              <a:off x="4692098" y="1588845"/>
              <a:ext cx="471437" cy="353933"/>
            </a:xfrm>
            <a:custGeom>
              <a:avLst/>
              <a:gdLst/>
              <a:ahLst/>
              <a:cxnLst/>
              <a:rect l="l" t="t" r="r" b="b"/>
              <a:pathLst>
                <a:path w="3799" h="2852" extrusionOk="0">
                  <a:moveTo>
                    <a:pt x="211" y="1"/>
                  </a:moveTo>
                  <a:cubicBezTo>
                    <a:pt x="44" y="353"/>
                    <a:pt x="0" y="758"/>
                    <a:pt x="53" y="1145"/>
                  </a:cubicBezTo>
                  <a:cubicBezTo>
                    <a:pt x="101" y="1546"/>
                    <a:pt x="229" y="1775"/>
                    <a:pt x="396" y="2140"/>
                  </a:cubicBezTo>
                  <a:cubicBezTo>
                    <a:pt x="497" y="2356"/>
                    <a:pt x="696" y="2510"/>
                    <a:pt x="907" y="2607"/>
                  </a:cubicBezTo>
                  <a:cubicBezTo>
                    <a:pt x="1311" y="2791"/>
                    <a:pt x="1694" y="2852"/>
                    <a:pt x="2082" y="2852"/>
                  </a:cubicBezTo>
                  <a:cubicBezTo>
                    <a:pt x="2222" y="2852"/>
                    <a:pt x="2363" y="2844"/>
                    <a:pt x="2505" y="2831"/>
                  </a:cubicBezTo>
                  <a:cubicBezTo>
                    <a:pt x="2694" y="2813"/>
                    <a:pt x="2883" y="2783"/>
                    <a:pt x="3051" y="2686"/>
                  </a:cubicBezTo>
                  <a:cubicBezTo>
                    <a:pt x="3214" y="2589"/>
                    <a:pt x="3341" y="2422"/>
                    <a:pt x="3350" y="2232"/>
                  </a:cubicBezTo>
                  <a:cubicBezTo>
                    <a:pt x="3362" y="1987"/>
                    <a:pt x="3131" y="1766"/>
                    <a:pt x="2889" y="1766"/>
                  </a:cubicBezTo>
                  <a:cubicBezTo>
                    <a:pt x="2862" y="1766"/>
                    <a:pt x="2835" y="1769"/>
                    <a:pt x="2809" y="1775"/>
                  </a:cubicBezTo>
                  <a:cubicBezTo>
                    <a:pt x="3024" y="1656"/>
                    <a:pt x="3262" y="1585"/>
                    <a:pt x="3460" y="1440"/>
                  </a:cubicBezTo>
                  <a:cubicBezTo>
                    <a:pt x="3654" y="1295"/>
                    <a:pt x="3799" y="1035"/>
                    <a:pt x="3711" y="806"/>
                  </a:cubicBezTo>
                  <a:cubicBezTo>
                    <a:pt x="3640" y="630"/>
                    <a:pt x="3451" y="529"/>
                    <a:pt x="3266" y="485"/>
                  </a:cubicBezTo>
                  <a:cubicBezTo>
                    <a:pt x="3156" y="457"/>
                    <a:pt x="3041" y="443"/>
                    <a:pt x="2926" y="443"/>
                  </a:cubicBezTo>
                  <a:cubicBezTo>
                    <a:pt x="2710" y="443"/>
                    <a:pt x="2495" y="493"/>
                    <a:pt x="2311" y="599"/>
                  </a:cubicBezTo>
                  <a:cubicBezTo>
                    <a:pt x="2333" y="568"/>
                    <a:pt x="2346" y="538"/>
                    <a:pt x="2364" y="502"/>
                  </a:cubicBezTo>
                  <a:lnTo>
                    <a:pt x="2364" y="502"/>
                  </a:lnTo>
                  <a:cubicBezTo>
                    <a:pt x="2183" y="551"/>
                    <a:pt x="2003" y="577"/>
                    <a:pt x="1814" y="586"/>
                  </a:cubicBezTo>
                  <a:cubicBezTo>
                    <a:pt x="1776" y="588"/>
                    <a:pt x="1739" y="589"/>
                    <a:pt x="1702" y="589"/>
                  </a:cubicBezTo>
                  <a:cubicBezTo>
                    <a:pt x="1155" y="589"/>
                    <a:pt x="595" y="380"/>
                    <a:pt x="21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5"/>
            <p:cNvSpPr/>
            <p:nvPr/>
          </p:nvSpPr>
          <p:spPr>
            <a:xfrm>
              <a:off x="4718282" y="1534739"/>
              <a:ext cx="278097" cy="127203"/>
            </a:xfrm>
            <a:custGeom>
              <a:avLst/>
              <a:gdLst/>
              <a:ahLst/>
              <a:cxnLst/>
              <a:rect l="l" t="t" r="r" b="b"/>
              <a:pathLst>
                <a:path w="2241" h="1025" extrusionOk="0">
                  <a:moveTo>
                    <a:pt x="533" y="0"/>
                  </a:moveTo>
                  <a:cubicBezTo>
                    <a:pt x="306" y="0"/>
                    <a:pt x="125" y="196"/>
                    <a:pt x="18" y="397"/>
                  </a:cubicBezTo>
                  <a:cubicBezTo>
                    <a:pt x="14" y="410"/>
                    <a:pt x="9" y="423"/>
                    <a:pt x="0" y="437"/>
                  </a:cubicBezTo>
                  <a:cubicBezTo>
                    <a:pt x="384" y="816"/>
                    <a:pt x="944" y="1025"/>
                    <a:pt x="1491" y="1025"/>
                  </a:cubicBezTo>
                  <a:cubicBezTo>
                    <a:pt x="1528" y="1025"/>
                    <a:pt x="1565" y="1024"/>
                    <a:pt x="1603" y="1022"/>
                  </a:cubicBezTo>
                  <a:cubicBezTo>
                    <a:pt x="1792" y="1013"/>
                    <a:pt x="1972" y="987"/>
                    <a:pt x="2153" y="938"/>
                  </a:cubicBezTo>
                  <a:cubicBezTo>
                    <a:pt x="2241" y="740"/>
                    <a:pt x="2223" y="489"/>
                    <a:pt x="2096" y="309"/>
                  </a:cubicBezTo>
                  <a:cubicBezTo>
                    <a:pt x="1979" y="147"/>
                    <a:pt x="1776" y="53"/>
                    <a:pt x="1575" y="53"/>
                  </a:cubicBezTo>
                  <a:cubicBezTo>
                    <a:pt x="1519" y="53"/>
                    <a:pt x="1463" y="60"/>
                    <a:pt x="1409" y="76"/>
                  </a:cubicBezTo>
                  <a:cubicBezTo>
                    <a:pt x="1184" y="144"/>
                    <a:pt x="1010" y="351"/>
                    <a:pt x="972" y="581"/>
                  </a:cubicBezTo>
                  <a:lnTo>
                    <a:pt x="972" y="581"/>
                  </a:lnTo>
                  <a:cubicBezTo>
                    <a:pt x="985" y="314"/>
                    <a:pt x="819" y="17"/>
                    <a:pt x="555" y="1"/>
                  </a:cubicBezTo>
                  <a:cubicBezTo>
                    <a:pt x="548" y="0"/>
                    <a:pt x="540" y="0"/>
                    <a:pt x="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5"/>
            <p:cNvSpPr/>
            <p:nvPr/>
          </p:nvSpPr>
          <p:spPr>
            <a:xfrm>
              <a:off x="4691478" y="1685393"/>
              <a:ext cx="239379" cy="254777"/>
            </a:xfrm>
            <a:custGeom>
              <a:avLst/>
              <a:gdLst/>
              <a:ahLst/>
              <a:cxnLst/>
              <a:rect l="l" t="t" r="r" b="b"/>
              <a:pathLst>
                <a:path w="1929" h="2053" extrusionOk="0">
                  <a:moveTo>
                    <a:pt x="491" y="1"/>
                  </a:moveTo>
                  <a:cubicBezTo>
                    <a:pt x="486" y="1"/>
                    <a:pt x="481" y="1"/>
                    <a:pt x="476" y="2"/>
                  </a:cubicBezTo>
                  <a:cubicBezTo>
                    <a:pt x="414" y="15"/>
                    <a:pt x="384" y="85"/>
                    <a:pt x="370" y="143"/>
                  </a:cubicBezTo>
                  <a:cubicBezTo>
                    <a:pt x="307" y="376"/>
                    <a:pt x="306" y="627"/>
                    <a:pt x="365" y="863"/>
                  </a:cubicBezTo>
                  <a:lnTo>
                    <a:pt x="365" y="863"/>
                  </a:lnTo>
                  <a:cubicBezTo>
                    <a:pt x="324" y="756"/>
                    <a:pt x="273" y="652"/>
                    <a:pt x="212" y="556"/>
                  </a:cubicBezTo>
                  <a:cubicBezTo>
                    <a:pt x="194" y="526"/>
                    <a:pt x="168" y="490"/>
                    <a:pt x="128" y="482"/>
                  </a:cubicBezTo>
                  <a:cubicBezTo>
                    <a:pt x="124" y="481"/>
                    <a:pt x="119" y="480"/>
                    <a:pt x="115" y="480"/>
                  </a:cubicBezTo>
                  <a:cubicBezTo>
                    <a:pt x="71" y="480"/>
                    <a:pt x="30" y="517"/>
                    <a:pt x="18" y="556"/>
                  </a:cubicBezTo>
                  <a:cubicBezTo>
                    <a:pt x="1" y="605"/>
                    <a:pt x="9" y="653"/>
                    <a:pt x="23" y="702"/>
                  </a:cubicBezTo>
                  <a:cubicBezTo>
                    <a:pt x="93" y="1014"/>
                    <a:pt x="238" y="1313"/>
                    <a:pt x="441" y="1560"/>
                  </a:cubicBezTo>
                  <a:cubicBezTo>
                    <a:pt x="555" y="1692"/>
                    <a:pt x="661" y="1793"/>
                    <a:pt x="819" y="1859"/>
                  </a:cubicBezTo>
                  <a:cubicBezTo>
                    <a:pt x="1042" y="1956"/>
                    <a:pt x="1283" y="2053"/>
                    <a:pt x="1517" y="2053"/>
                  </a:cubicBezTo>
                  <a:cubicBezTo>
                    <a:pt x="1603" y="2053"/>
                    <a:pt x="1688" y="2040"/>
                    <a:pt x="1770" y="2009"/>
                  </a:cubicBezTo>
                  <a:cubicBezTo>
                    <a:pt x="1792" y="1939"/>
                    <a:pt x="1717" y="1877"/>
                    <a:pt x="1651" y="1846"/>
                  </a:cubicBezTo>
                  <a:cubicBezTo>
                    <a:pt x="1445" y="1745"/>
                    <a:pt x="1211" y="1688"/>
                    <a:pt x="978" y="1679"/>
                  </a:cubicBezTo>
                  <a:cubicBezTo>
                    <a:pt x="1220" y="1679"/>
                    <a:pt x="1462" y="1644"/>
                    <a:pt x="1695" y="1569"/>
                  </a:cubicBezTo>
                  <a:cubicBezTo>
                    <a:pt x="1805" y="1534"/>
                    <a:pt x="1929" y="1463"/>
                    <a:pt x="1929" y="1349"/>
                  </a:cubicBezTo>
                  <a:cubicBezTo>
                    <a:pt x="1929" y="1278"/>
                    <a:pt x="1876" y="1217"/>
                    <a:pt x="1810" y="1186"/>
                  </a:cubicBezTo>
                  <a:cubicBezTo>
                    <a:pt x="1761" y="1161"/>
                    <a:pt x="1704" y="1154"/>
                    <a:pt x="1647" y="1154"/>
                  </a:cubicBezTo>
                  <a:cubicBezTo>
                    <a:pt x="1632" y="1154"/>
                    <a:pt x="1618" y="1154"/>
                    <a:pt x="1603" y="1155"/>
                  </a:cubicBezTo>
                  <a:cubicBezTo>
                    <a:pt x="1334" y="1159"/>
                    <a:pt x="1062" y="1230"/>
                    <a:pt x="824" y="1358"/>
                  </a:cubicBezTo>
                  <a:cubicBezTo>
                    <a:pt x="1057" y="1208"/>
                    <a:pt x="1264" y="1014"/>
                    <a:pt x="1436" y="794"/>
                  </a:cubicBezTo>
                  <a:cubicBezTo>
                    <a:pt x="1484" y="728"/>
                    <a:pt x="1533" y="658"/>
                    <a:pt x="1546" y="578"/>
                  </a:cubicBezTo>
                  <a:cubicBezTo>
                    <a:pt x="1555" y="495"/>
                    <a:pt x="1515" y="402"/>
                    <a:pt x="1436" y="376"/>
                  </a:cubicBezTo>
                  <a:cubicBezTo>
                    <a:pt x="1421" y="370"/>
                    <a:pt x="1406" y="368"/>
                    <a:pt x="1390" y="368"/>
                  </a:cubicBezTo>
                  <a:cubicBezTo>
                    <a:pt x="1333" y="368"/>
                    <a:pt x="1273" y="402"/>
                    <a:pt x="1224" y="433"/>
                  </a:cubicBezTo>
                  <a:cubicBezTo>
                    <a:pt x="982" y="596"/>
                    <a:pt x="789" y="776"/>
                    <a:pt x="643" y="1027"/>
                  </a:cubicBezTo>
                  <a:cubicBezTo>
                    <a:pt x="701" y="746"/>
                    <a:pt x="701" y="451"/>
                    <a:pt x="635" y="173"/>
                  </a:cubicBezTo>
                  <a:cubicBezTo>
                    <a:pt x="614" y="95"/>
                    <a:pt x="566" y="1"/>
                    <a:pt x="491" y="1"/>
                  </a:cubicBezTo>
                  <a:close/>
                </a:path>
              </a:pathLst>
            </a:custGeom>
            <a:solidFill>
              <a:srgbClr val="3147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5"/>
            <p:cNvSpPr/>
            <p:nvPr/>
          </p:nvSpPr>
          <p:spPr>
            <a:xfrm>
              <a:off x="4166553" y="1870175"/>
              <a:ext cx="581881" cy="1083393"/>
            </a:xfrm>
            <a:custGeom>
              <a:avLst/>
              <a:gdLst/>
              <a:ahLst/>
              <a:cxnLst/>
              <a:rect l="l" t="t" r="r" b="b"/>
              <a:pathLst>
                <a:path w="4689" h="8730" fill="none" extrusionOk="0">
                  <a:moveTo>
                    <a:pt x="4688" y="1"/>
                  </a:moveTo>
                  <a:cubicBezTo>
                    <a:pt x="4341" y="155"/>
                    <a:pt x="4041" y="401"/>
                    <a:pt x="3751" y="648"/>
                  </a:cubicBezTo>
                  <a:cubicBezTo>
                    <a:pt x="2835" y="1444"/>
                    <a:pt x="1990" y="2334"/>
                    <a:pt x="1334" y="3350"/>
                  </a:cubicBezTo>
                  <a:cubicBezTo>
                    <a:pt x="678" y="4367"/>
                    <a:pt x="212" y="5521"/>
                    <a:pt x="75" y="6727"/>
                  </a:cubicBezTo>
                  <a:cubicBezTo>
                    <a:pt x="0" y="7391"/>
                    <a:pt x="22" y="8061"/>
                    <a:pt x="49" y="8730"/>
                  </a:cubicBezTo>
                </a:path>
              </a:pathLst>
            </a:custGeom>
            <a:noFill/>
            <a:ln w="9525" cap="flat" cmpd="sng">
              <a:solidFill>
                <a:srgbClr val="354669"/>
              </a:solidFill>
              <a:prstDash val="solid"/>
              <a:miter lim="440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5"/>
            <p:cNvSpPr/>
            <p:nvPr/>
          </p:nvSpPr>
          <p:spPr>
            <a:xfrm>
              <a:off x="4711333" y="1841508"/>
              <a:ext cx="55098" cy="53735"/>
            </a:xfrm>
            <a:custGeom>
              <a:avLst/>
              <a:gdLst/>
              <a:ahLst/>
              <a:cxnLst/>
              <a:rect l="l" t="t" r="r" b="b"/>
              <a:pathLst>
                <a:path w="444" h="433" extrusionOk="0">
                  <a:moveTo>
                    <a:pt x="147" y="0"/>
                  </a:moveTo>
                  <a:cubicBezTo>
                    <a:pt x="0" y="0"/>
                    <a:pt x="80" y="269"/>
                    <a:pt x="144" y="346"/>
                  </a:cubicBezTo>
                  <a:cubicBezTo>
                    <a:pt x="158" y="364"/>
                    <a:pt x="180" y="381"/>
                    <a:pt x="197" y="394"/>
                  </a:cubicBezTo>
                  <a:cubicBezTo>
                    <a:pt x="228" y="412"/>
                    <a:pt x="263" y="421"/>
                    <a:pt x="298" y="425"/>
                  </a:cubicBezTo>
                  <a:cubicBezTo>
                    <a:pt x="314" y="429"/>
                    <a:pt x="331" y="432"/>
                    <a:pt x="347" y="432"/>
                  </a:cubicBezTo>
                  <a:cubicBezTo>
                    <a:pt x="369" y="432"/>
                    <a:pt x="389" y="427"/>
                    <a:pt x="404" y="412"/>
                  </a:cubicBezTo>
                  <a:cubicBezTo>
                    <a:pt x="422" y="394"/>
                    <a:pt x="426" y="372"/>
                    <a:pt x="426" y="355"/>
                  </a:cubicBezTo>
                  <a:cubicBezTo>
                    <a:pt x="444" y="205"/>
                    <a:pt x="338" y="47"/>
                    <a:pt x="193" y="7"/>
                  </a:cubicBezTo>
                  <a:cubicBezTo>
                    <a:pt x="176" y="2"/>
                    <a:pt x="161" y="0"/>
                    <a:pt x="147" y="0"/>
                  </a:cubicBezTo>
                  <a:close/>
                </a:path>
              </a:pathLst>
            </a:custGeom>
            <a:solidFill>
              <a:srgbClr val="3546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6" name="Google Shape;76;p15"/>
            <p:cNvGrpSpPr/>
            <p:nvPr/>
          </p:nvGrpSpPr>
          <p:grpSpPr>
            <a:xfrm>
              <a:off x="988977" y="1748434"/>
              <a:ext cx="1139074" cy="941917"/>
              <a:chOff x="986227" y="1745084"/>
              <a:chExt cx="1139074" cy="941917"/>
            </a:xfrm>
          </p:grpSpPr>
          <p:sp>
            <p:nvSpPr>
              <p:cNvPr id="77" name="Google Shape;77;p15"/>
              <p:cNvSpPr/>
              <p:nvPr/>
            </p:nvSpPr>
            <p:spPr>
              <a:xfrm>
                <a:off x="1120498" y="1870671"/>
                <a:ext cx="980226" cy="816330"/>
              </a:xfrm>
              <a:custGeom>
                <a:avLst/>
                <a:gdLst/>
                <a:ahLst/>
                <a:cxnLst/>
                <a:rect l="l" t="t" r="r" b="b"/>
                <a:pathLst>
                  <a:path w="7899" h="6578" fill="none" extrusionOk="0">
                    <a:moveTo>
                      <a:pt x="1" y="1"/>
                    </a:moveTo>
                    <a:cubicBezTo>
                      <a:pt x="1766" y="186"/>
                      <a:pt x="3373" y="1145"/>
                      <a:pt x="4654" y="2378"/>
                    </a:cubicBezTo>
                    <a:cubicBezTo>
                      <a:pt x="5930" y="3606"/>
                      <a:pt x="6921" y="5098"/>
                      <a:pt x="7898" y="6577"/>
                    </a:cubicBezTo>
                  </a:path>
                </a:pathLst>
              </a:custGeom>
              <a:solidFill>
                <a:schemeClr val="accent4"/>
              </a:solidFill>
              <a:ln w="2650" cap="flat" cmpd="sng">
                <a:solidFill>
                  <a:schemeClr val="accent4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15"/>
              <p:cNvSpPr/>
              <p:nvPr/>
            </p:nvSpPr>
            <p:spPr>
              <a:xfrm>
                <a:off x="986227" y="1819295"/>
                <a:ext cx="163433" cy="72971"/>
              </a:xfrm>
              <a:custGeom>
                <a:avLst/>
                <a:gdLst/>
                <a:ahLst/>
                <a:cxnLst/>
                <a:rect l="l" t="t" r="r" b="b"/>
                <a:pathLst>
                  <a:path w="1317" h="588" extrusionOk="0">
                    <a:moveTo>
                      <a:pt x="433" y="0"/>
                    </a:moveTo>
                    <a:cubicBezTo>
                      <a:pt x="319" y="0"/>
                      <a:pt x="212" y="26"/>
                      <a:pt x="154" y="102"/>
                    </a:cubicBezTo>
                    <a:cubicBezTo>
                      <a:pt x="0" y="301"/>
                      <a:pt x="260" y="534"/>
                      <a:pt x="440" y="573"/>
                    </a:cubicBezTo>
                    <a:cubicBezTo>
                      <a:pt x="486" y="583"/>
                      <a:pt x="532" y="587"/>
                      <a:pt x="578" y="587"/>
                    </a:cubicBezTo>
                    <a:cubicBezTo>
                      <a:pt x="701" y="587"/>
                      <a:pt x="825" y="558"/>
                      <a:pt x="946" y="529"/>
                    </a:cubicBezTo>
                    <a:cubicBezTo>
                      <a:pt x="1070" y="499"/>
                      <a:pt x="1193" y="468"/>
                      <a:pt x="1316" y="437"/>
                    </a:cubicBezTo>
                    <a:cubicBezTo>
                      <a:pt x="1153" y="296"/>
                      <a:pt x="986" y="151"/>
                      <a:pt x="788" y="67"/>
                    </a:cubicBezTo>
                    <a:cubicBezTo>
                      <a:pt x="703" y="34"/>
                      <a:pt x="564" y="0"/>
                      <a:pt x="4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15"/>
              <p:cNvSpPr/>
              <p:nvPr/>
            </p:nvSpPr>
            <p:spPr>
              <a:xfrm>
                <a:off x="1125958" y="1896483"/>
                <a:ext cx="125336" cy="140233"/>
              </a:xfrm>
              <a:custGeom>
                <a:avLst/>
                <a:gdLst/>
                <a:ahLst/>
                <a:cxnLst/>
                <a:rect l="l" t="t" r="r" b="b"/>
                <a:pathLst>
                  <a:path w="1010" h="1130" extrusionOk="0">
                    <a:moveTo>
                      <a:pt x="885" y="1"/>
                    </a:moveTo>
                    <a:cubicBezTo>
                      <a:pt x="860" y="1"/>
                      <a:pt x="829" y="5"/>
                      <a:pt x="793" y="13"/>
                    </a:cubicBezTo>
                    <a:cubicBezTo>
                      <a:pt x="639" y="44"/>
                      <a:pt x="490" y="97"/>
                      <a:pt x="358" y="180"/>
                    </a:cubicBezTo>
                    <a:cubicBezTo>
                      <a:pt x="173" y="299"/>
                      <a:pt x="32" y="488"/>
                      <a:pt x="14" y="704"/>
                    </a:cubicBezTo>
                    <a:cubicBezTo>
                      <a:pt x="1" y="880"/>
                      <a:pt x="98" y="1078"/>
                      <a:pt x="269" y="1122"/>
                    </a:cubicBezTo>
                    <a:cubicBezTo>
                      <a:pt x="292" y="1127"/>
                      <a:pt x="314" y="1130"/>
                      <a:pt x="336" y="1130"/>
                    </a:cubicBezTo>
                    <a:cubicBezTo>
                      <a:pt x="484" y="1130"/>
                      <a:pt x="627" y="1021"/>
                      <a:pt x="723" y="898"/>
                    </a:cubicBezTo>
                    <a:cubicBezTo>
                      <a:pt x="877" y="700"/>
                      <a:pt x="969" y="462"/>
                      <a:pt x="996" y="216"/>
                    </a:cubicBezTo>
                    <a:cubicBezTo>
                      <a:pt x="1010" y="65"/>
                      <a:pt x="985" y="1"/>
                      <a:pt x="88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15"/>
              <p:cNvSpPr/>
              <p:nvPr/>
            </p:nvSpPr>
            <p:spPr>
              <a:xfrm>
                <a:off x="1274005" y="1745084"/>
                <a:ext cx="85377" cy="166790"/>
              </a:xfrm>
              <a:custGeom>
                <a:avLst/>
                <a:gdLst/>
                <a:ahLst/>
                <a:cxnLst/>
                <a:rect l="l" t="t" r="r" b="b"/>
                <a:pathLst>
                  <a:path w="688" h="1344" extrusionOk="0">
                    <a:moveTo>
                      <a:pt x="349" y="1"/>
                    </a:moveTo>
                    <a:cubicBezTo>
                      <a:pt x="292" y="1"/>
                      <a:pt x="234" y="22"/>
                      <a:pt x="190" y="58"/>
                    </a:cubicBezTo>
                    <a:cubicBezTo>
                      <a:pt x="111" y="119"/>
                      <a:pt x="67" y="216"/>
                      <a:pt x="45" y="313"/>
                    </a:cubicBezTo>
                    <a:cubicBezTo>
                      <a:pt x="1" y="494"/>
                      <a:pt x="23" y="687"/>
                      <a:pt x="80" y="868"/>
                    </a:cubicBezTo>
                    <a:cubicBezTo>
                      <a:pt x="129" y="1017"/>
                      <a:pt x="203" y="1171"/>
                      <a:pt x="300" y="1299"/>
                    </a:cubicBezTo>
                    <a:cubicBezTo>
                      <a:pt x="322" y="1330"/>
                      <a:pt x="339" y="1344"/>
                      <a:pt x="356" y="1344"/>
                    </a:cubicBezTo>
                    <a:cubicBezTo>
                      <a:pt x="380" y="1344"/>
                      <a:pt x="403" y="1317"/>
                      <a:pt x="437" y="1273"/>
                    </a:cubicBezTo>
                    <a:cubicBezTo>
                      <a:pt x="472" y="1224"/>
                      <a:pt x="494" y="1158"/>
                      <a:pt x="516" y="1101"/>
                    </a:cubicBezTo>
                    <a:cubicBezTo>
                      <a:pt x="617" y="793"/>
                      <a:pt x="688" y="441"/>
                      <a:pt x="547" y="150"/>
                    </a:cubicBezTo>
                    <a:cubicBezTo>
                      <a:pt x="529" y="106"/>
                      <a:pt x="503" y="67"/>
                      <a:pt x="463" y="36"/>
                    </a:cubicBezTo>
                    <a:cubicBezTo>
                      <a:pt x="430" y="12"/>
                      <a:pt x="390" y="1"/>
                      <a:pt x="34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15"/>
              <p:cNvSpPr/>
              <p:nvPr/>
            </p:nvSpPr>
            <p:spPr>
              <a:xfrm>
                <a:off x="1857999" y="2235270"/>
                <a:ext cx="142709" cy="114668"/>
              </a:xfrm>
              <a:custGeom>
                <a:avLst/>
                <a:gdLst/>
                <a:ahLst/>
                <a:cxnLst/>
                <a:rect l="l" t="t" r="r" b="b"/>
                <a:pathLst>
                  <a:path w="1150" h="924" extrusionOk="0">
                    <a:moveTo>
                      <a:pt x="883" y="1"/>
                    </a:moveTo>
                    <a:cubicBezTo>
                      <a:pt x="813" y="1"/>
                      <a:pt x="744" y="19"/>
                      <a:pt x="683" y="43"/>
                    </a:cubicBezTo>
                    <a:cubicBezTo>
                      <a:pt x="507" y="118"/>
                      <a:pt x="362" y="246"/>
                      <a:pt x="252" y="395"/>
                    </a:cubicBezTo>
                    <a:cubicBezTo>
                      <a:pt x="159" y="527"/>
                      <a:pt x="75" y="677"/>
                      <a:pt x="27" y="827"/>
                    </a:cubicBezTo>
                    <a:cubicBezTo>
                      <a:pt x="1" y="915"/>
                      <a:pt x="36" y="923"/>
                      <a:pt x="128" y="923"/>
                    </a:cubicBezTo>
                    <a:cubicBezTo>
                      <a:pt x="190" y="923"/>
                      <a:pt x="256" y="906"/>
                      <a:pt x="313" y="888"/>
                    </a:cubicBezTo>
                    <a:cubicBezTo>
                      <a:pt x="626" y="791"/>
                      <a:pt x="951" y="646"/>
                      <a:pt x="1105" y="360"/>
                    </a:cubicBezTo>
                    <a:cubicBezTo>
                      <a:pt x="1127" y="316"/>
                      <a:pt x="1150" y="272"/>
                      <a:pt x="1150" y="228"/>
                    </a:cubicBezTo>
                    <a:cubicBezTo>
                      <a:pt x="1150" y="127"/>
                      <a:pt x="1066" y="39"/>
                      <a:pt x="973" y="12"/>
                    </a:cubicBezTo>
                    <a:cubicBezTo>
                      <a:pt x="944" y="4"/>
                      <a:pt x="913" y="1"/>
                      <a:pt x="88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15"/>
              <p:cNvSpPr/>
              <p:nvPr/>
            </p:nvSpPr>
            <p:spPr>
              <a:xfrm>
                <a:off x="1783790" y="2138846"/>
                <a:ext cx="133278" cy="124100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1000" extrusionOk="0">
                    <a:moveTo>
                      <a:pt x="817" y="1"/>
                    </a:moveTo>
                    <a:cubicBezTo>
                      <a:pt x="736" y="1"/>
                      <a:pt x="657" y="28"/>
                      <a:pt x="590" y="67"/>
                    </a:cubicBezTo>
                    <a:cubicBezTo>
                      <a:pt x="423" y="155"/>
                      <a:pt x="290" y="301"/>
                      <a:pt x="194" y="459"/>
                    </a:cubicBezTo>
                    <a:cubicBezTo>
                      <a:pt x="114" y="596"/>
                      <a:pt x="48" y="754"/>
                      <a:pt x="18" y="908"/>
                    </a:cubicBezTo>
                    <a:cubicBezTo>
                      <a:pt x="0" y="981"/>
                      <a:pt x="21" y="999"/>
                      <a:pt x="77" y="999"/>
                    </a:cubicBezTo>
                    <a:cubicBezTo>
                      <a:pt x="91" y="999"/>
                      <a:pt x="108" y="998"/>
                      <a:pt x="128" y="996"/>
                    </a:cubicBezTo>
                    <a:cubicBezTo>
                      <a:pt x="189" y="992"/>
                      <a:pt x="251" y="965"/>
                      <a:pt x="308" y="939"/>
                    </a:cubicBezTo>
                    <a:cubicBezTo>
                      <a:pt x="607" y="811"/>
                      <a:pt x="916" y="635"/>
                      <a:pt x="1043" y="336"/>
                    </a:cubicBezTo>
                    <a:cubicBezTo>
                      <a:pt x="1061" y="292"/>
                      <a:pt x="1074" y="248"/>
                      <a:pt x="1070" y="199"/>
                    </a:cubicBezTo>
                    <a:cubicBezTo>
                      <a:pt x="1065" y="103"/>
                      <a:pt x="973" y="23"/>
                      <a:pt x="876" y="6"/>
                    </a:cubicBezTo>
                    <a:cubicBezTo>
                      <a:pt x="856" y="2"/>
                      <a:pt x="837" y="1"/>
                      <a:pt x="81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15"/>
              <p:cNvSpPr/>
              <p:nvPr/>
            </p:nvSpPr>
            <p:spPr>
              <a:xfrm>
                <a:off x="1589828" y="2180916"/>
                <a:ext cx="131168" cy="126210"/>
              </a:xfrm>
              <a:custGeom>
                <a:avLst/>
                <a:gdLst/>
                <a:ahLst/>
                <a:cxnLst/>
                <a:rect l="l" t="t" r="r" b="b"/>
                <a:pathLst>
                  <a:path w="1057" h="1017" extrusionOk="0">
                    <a:moveTo>
                      <a:pt x="990" y="0"/>
                    </a:moveTo>
                    <a:cubicBezTo>
                      <a:pt x="974" y="0"/>
                      <a:pt x="955" y="2"/>
                      <a:pt x="933" y="6"/>
                    </a:cubicBezTo>
                    <a:cubicBezTo>
                      <a:pt x="872" y="14"/>
                      <a:pt x="810" y="36"/>
                      <a:pt x="753" y="63"/>
                    </a:cubicBezTo>
                    <a:cubicBezTo>
                      <a:pt x="454" y="199"/>
                      <a:pt x="150" y="384"/>
                      <a:pt x="31" y="684"/>
                    </a:cubicBezTo>
                    <a:cubicBezTo>
                      <a:pt x="13" y="728"/>
                      <a:pt x="0" y="776"/>
                      <a:pt x="5" y="820"/>
                    </a:cubicBezTo>
                    <a:cubicBezTo>
                      <a:pt x="13" y="921"/>
                      <a:pt x="110" y="996"/>
                      <a:pt x="207" y="1014"/>
                    </a:cubicBezTo>
                    <a:cubicBezTo>
                      <a:pt x="221" y="1016"/>
                      <a:pt x="235" y="1017"/>
                      <a:pt x="249" y="1017"/>
                    </a:cubicBezTo>
                    <a:cubicBezTo>
                      <a:pt x="333" y="1017"/>
                      <a:pt x="418" y="985"/>
                      <a:pt x="493" y="943"/>
                    </a:cubicBezTo>
                    <a:cubicBezTo>
                      <a:pt x="656" y="851"/>
                      <a:pt x="784" y="706"/>
                      <a:pt x="876" y="543"/>
                    </a:cubicBezTo>
                    <a:cubicBezTo>
                      <a:pt x="951" y="402"/>
                      <a:pt x="1013" y="243"/>
                      <a:pt x="1043" y="89"/>
                    </a:cubicBezTo>
                    <a:cubicBezTo>
                      <a:pt x="1057" y="20"/>
                      <a:pt x="1038" y="0"/>
                      <a:pt x="9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15"/>
              <p:cNvSpPr/>
              <p:nvPr/>
            </p:nvSpPr>
            <p:spPr>
              <a:xfrm>
                <a:off x="1712187" y="2034480"/>
                <a:ext cx="103371" cy="148051"/>
              </a:xfrm>
              <a:custGeom>
                <a:avLst/>
                <a:gdLst/>
                <a:ahLst/>
                <a:cxnLst/>
                <a:rect l="l" t="t" r="r" b="b"/>
                <a:pathLst>
                  <a:path w="833" h="1193" extrusionOk="0">
                    <a:moveTo>
                      <a:pt x="592" y="1"/>
                    </a:moveTo>
                    <a:cubicBezTo>
                      <a:pt x="584" y="1"/>
                      <a:pt x="576" y="1"/>
                      <a:pt x="568" y="2"/>
                    </a:cubicBezTo>
                    <a:cubicBezTo>
                      <a:pt x="471" y="15"/>
                      <a:pt x="383" y="76"/>
                      <a:pt x="313" y="147"/>
                    </a:cubicBezTo>
                    <a:cubicBezTo>
                      <a:pt x="181" y="279"/>
                      <a:pt x="97" y="455"/>
                      <a:pt x="53" y="635"/>
                    </a:cubicBezTo>
                    <a:cubicBezTo>
                      <a:pt x="18" y="790"/>
                      <a:pt x="0" y="961"/>
                      <a:pt x="13" y="1120"/>
                    </a:cubicBezTo>
                    <a:cubicBezTo>
                      <a:pt x="19" y="1173"/>
                      <a:pt x="34" y="1193"/>
                      <a:pt x="63" y="1193"/>
                    </a:cubicBezTo>
                    <a:cubicBezTo>
                      <a:pt x="83" y="1193"/>
                      <a:pt x="111" y="1183"/>
                      <a:pt x="146" y="1168"/>
                    </a:cubicBezTo>
                    <a:cubicBezTo>
                      <a:pt x="203" y="1146"/>
                      <a:pt x="256" y="1102"/>
                      <a:pt x="304" y="1062"/>
                    </a:cubicBezTo>
                    <a:cubicBezTo>
                      <a:pt x="551" y="851"/>
                      <a:pt x="797" y="591"/>
                      <a:pt x="828" y="270"/>
                    </a:cubicBezTo>
                    <a:cubicBezTo>
                      <a:pt x="832" y="222"/>
                      <a:pt x="832" y="173"/>
                      <a:pt x="815" y="134"/>
                    </a:cubicBezTo>
                    <a:cubicBezTo>
                      <a:pt x="782" y="48"/>
                      <a:pt x="686" y="1"/>
                      <a:pt x="59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15"/>
              <p:cNvSpPr/>
              <p:nvPr/>
            </p:nvSpPr>
            <p:spPr>
              <a:xfrm>
                <a:off x="1512765" y="1878986"/>
                <a:ext cx="85377" cy="166790"/>
              </a:xfrm>
              <a:custGeom>
                <a:avLst/>
                <a:gdLst/>
                <a:ahLst/>
                <a:cxnLst/>
                <a:rect l="l" t="t" r="r" b="b"/>
                <a:pathLst>
                  <a:path w="688" h="1344" extrusionOk="0">
                    <a:moveTo>
                      <a:pt x="348" y="0"/>
                    </a:moveTo>
                    <a:cubicBezTo>
                      <a:pt x="291" y="0"/>
                      <a:pt x="232" y="21"/>
                      <a:pt x="185" y="57"/>
                    </a:cubicBezTo>
                    <a:cubicBezTo>
                      <a:pt x="111" y="119"/>
                      <a:pt x="67" y="216"/>
                      <a:pt x="45" y="313"/>
                    </a:cubicBezTo>
                    <a:cubicBezTo>
                      <a:pt x="1" y="493"/>
                      <a:pt x="23" y="687"/>
                      <a:pt x="80" y="867"/>
                    </a:cubicBezTo>
                    <a:cubicBezTo>
                      <a:pt x="128" y="1017"/>
                      <a:pt x="203" y="1171"/>
                      <a:pt x="295" y="1299"/>
                    </a:cubicBezTo>
                    <a:cubicBezTo>
                      <a:pt x="319" y="1330"/>
                      <a:pt x="338" y="1343"/>
                      <a:pt x="355" y="1343"/>
                    </a:cubicBezTo>
                    <a:cubicBezTo>
                      <a:pt x="380" y="1343"/>
                      <a:pt x="403" y="1316"/>
                      <a:pt x="436" y="1272"/>
                    </a:cubicBezTo>
                    <a:cubicBezTo>
                      <a:pt x="472" y="1219"/>
                      <a:pt x="494" y="1158"/>
                      <a:pt x="516" y="1100"/>
                    </a:cubicBezTo>
                    <a:cubicBezTo>
                      <a:pt x="617" y="792"/>
                      <a:pt x="687" y="440"/>
                      <a:pt x="546" y="150"/>
                    </a:cubicBezTo>
                    <a:cubicBezTo>
                      <a:pt x="529" y="106"/>
                      <a:pt x="502" y="66"/>
                      <a:pt x="463" y="35"/>
                    </a:cubicBezTo>
                    <a:cubicBezTo>
                      <a:pt x="430" y="11"/>
                      <a:pt x="390" y="0"/>
                      <a:pt x="34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15"/>
              <p:cNvSpPr/>
              <p:nvPr/>
            </p:nvSpPr>
            <p:spPr>
              <a:xfrm>
                <a:off x="1942508" y="2332935"/>
                <a:ext cx="140103" cy="117026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943" extrusionOk="0">
                    <a:moveTo>
                      <a:pt x="865" y="0"/>
                    </a:moveTo>
                    <a:cubicBezTo>
                      <a:pt x="793" y="0"/>
                      <a:pt x="721" y="21"/>
                      <a:pt x="653" y="53"/>
                    </a:cubicBezTo>
                    <a:cubicBezTo>
                      <a:pt x="482" y="128"/>
                      <a:pt x="341" y="260"/>
                      <a:pt x="235" y="414"/>
                    </a:cubicBezTo>
                    <a:cubicBezTo>
                      <a:pt x="143" y="546"/>
                      <a:pt x="68" y="696"/>
                      <a:pt x="24" y="850"/>
                    </a:cubicBezTo>
                    <a:cubicBezTo>
                      <a:pt x="1" y="926"/>
                      <a:pt x="25" y="943"/>
                      <a:pt x="93" y="943"/>
                    </a:cubicBezTo>
                    <a:cubicBezTo>
                      <a:pt x="103" y="943"/>
                      <a:pt x="113" y="943"/>
                      <a:pt x="125" y="942"/>
                    </a:cubicBezTo>
                    <a:cubicBezTo>
                      <a:pt x="187" y="942"/>
                      <a:pt x="253" y="920"/>
                      <a:pt x="310" y="902"/>
                    </a:cubicBezTo>
                    <a:cubicBezTo>
                      <a:pt x="618" y="797"/>
                      <a:pt x="940" y="643"/>
                      <a:pt x="1089" y="352"/>
                    </a:cubicBezTo>
                    <a:cubicBezTo>
                      <a:pt x="1111" y="313"/>
                      <a:pt x="1129" y="269"/>
                      <a:pt x="1129" y="220"/>
                    </a:cubicBezTo>
                    <a:cubicBezTo>
                      <a:pt x="1124" y="119"/>
                      <a:pt x="1041" y="35"/>
                      <a:pt x="944" y="9"/>
                    </a:cubicBezTo>
                    <a:cubicBezTo>
                      <a:pt x="918" y="3"/>
                      <a:pt x="892" y="0"/>
                      <a:pt x="8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15"/>
              <p:cNvSpPr/>
              <p:nvPr/>
            </p:nvSpPr>
            <p:spPr>
              <a:xfrm>
                <a:off x="1424285" y="2053095"/>
                <a:ext cx="147053" cy="107471"/>
              </a:xfrm>
              <a:custGeom>
                <a:avLst/>
                <a:gdLst/>
                <a:ahLst/>
                <a:cxnLst/>
                <a:rect l="l" t="t" r="r" b="b"/>
                <a:pathLst>
                  <a:path w="1185" h="866" extrusionOk="0">
                    <a:moveTo>
                      <a:pt x="1057" y="1"/>
                    </a:moveTo>
                    <a:cubicBezTo>
                      <a:pt x="909" y="1"/>
                      <a:pt x="755" y="26"/>
                      <a:pt x="612" y="67"/>
                    </a:cubicBezTo>
                    <a:cubicBezTo>
                      <a:pt x="432" y="120"/>
                      <a:pt x="265" y="213"/>
                      <a:pt x="137" y="353"/>
                    </a:cubicBezTo>
                    <a:cubicBezTo>
                      <a:pt x="71" y="424"/>
                      <a:pt x="14" y="516"/>
                      <a:pt x="9" y="613"/>
                    </a:cubicBezTo>
                    <a:cubicBezTo>
                      <a:pt x="0" y="714"/>
                      <a:pt x="53" y="820"/>
                      <a:pt x="150" y="855"/>
                    </a:cubicBezTo>
                    <a:cubicBezTo>
                      <a:pt x="174" y="862"/>
                      <a:pt x="200" y="866"/>
                      <a:pt x="225" y="866"/>
                    </a:cubicBezTo>
                    <a:cubicBezTo>
                      <a:pt x="246" y="866"/>
                      <a:pt x="267" y="864"/>
                      <a:pt x="287" y="860"/>
                    </a:cubicBezTo>
                    <a:cubicBezTo>
                      <a:pt x="608" y="811"/>
                      <a:pt x="854" y="551"/>
                      <a:pt x="1052" y="292"/>
                    </a:cubicBezTo>
                    <a:cubicBezTo>
                      <a:pt x="1092" y="243"/>
                      <a:pt x="1127" y="191"/>
                      <a:pt x="1149" y="129"/>
                    </a:cubicBezTo>
                    <a:cubicBezTo>
                      <a:pt x="1180" y="45"/>
                      <a:pt x="1185" y="6"/>
                      <a:pt x="1092" y="1"/>
                    </a:cubicBezTo>
                    <a:cubicBezTo>
                      <a:pt x="1081" y="1"/>
                      <a:pt x="1069" y="1"/>
                      <a:pt x="105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15"/>
              <p:cNvSpPr/>
              <p:nvPr/>
            </p:nvSpPr>
            <p:spPr>
              <a:xfrm>
                <a:off x="1832932" y="2493270"/>
                <a:ext cx="147053" cy="107098"/>
              </a:xfrm>
              <a:custGeom>
                <a:avLst/>
                <a:gdLst/>
                <a:ahLst/>
                <a:cxnLst/>
                <a:rect l="l" t="t" r="r" b="b"/>
                <a:pathLst>
                  <a:path w="1185" h="863" extrusionOk="0">
                    <a:moveTo>
                      <a:pt x="1030" y="1"/>
                    </a:moveTo>
                    <a:cubicBezTo>
                      <a:pt x="890" y="1"/>
                      <a:pt x="746" y="25"/>
                      <a:pt x="612" y="64"/>
                    </a:cubicBezTo>
                    <a:cubicBezTo>
                      <a:pt x="431" y="117"/>
                      <a:pt x="260" y="213"/>
                      <a:pt x="137" y="350"/>
                    </a:cubicBezTo>
                    <a:cubicBezTo>
                      <a:pt x="66" y="425"/>
                      <a:pt x="13" y="513"/>
                      <a:pt x="5" y="614"/>
                    </a:cubicBezTo>
                    <a:cubicBezTo>
                      <a:pt x="0" y="711"/>
                      <a:pt x="53" y="821"/>
                      <a:pt x="150" y="852"/>
                    </a:cubicBezTo>
                    <a:cubicBezTo>
                      <a:pt x="174" y="859"/>
                      <a:pt x="200" y="862"/>
                      <a:pt x="225" y="862"/>
                    </a:cubicBezTo>
                    <a:cubicBezTo>
                      <a:pt x="246" y="862"/>
                      <a:pt x="266" y="860"/>
                      <a:pt x="286" y="856"/>
                    </a:cubicBezTo>
                    <a:cubicBezTo>
                      <a:pt x="608" y="808"/>
                      <a:pt x="854" y="548"/>
                      <a:pt x="1052" y="293"/>
                    </a:cubicBezTo>
                    <a:cubicBezTo>
                      <a:pt x="1087" y="240"/>
                      <a:pt x="1127" y="187"/>
                      <a:pt x="1149" y="125"/>
                    </a:cubicBezTo>
                    <a:cubicBezTo>
                      <a:pt x="1180" y="42"/>
                      <a:pt x="1184" y="2"/>
                      <a:pt x="1092" y="2"/>
                    </a:cubicBezTo>
                    <a:cubicBezTo>
                      <a:pt x="1071" y="1"/>
                      <a:pt x="1051" y="1"/>
                      <a:pt x="103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15"/>
              <p:cNvSpPr/>
              <p:nvPr/>
            </p:nvSpPr>
            <p:spPr>
              <a:xfrm>
                <a:off x="1331461" y="1981739"/>
                <a:ext cx="133899" cy="123604"/>
              </a:xfrm>
              <a:custGeom>
                <a:avLst/>
                <a:gdLst/>
                <a:ahLst/>
                <a:cxnLst/>
                <a:rect l="l" t="t" r="r" b="b"/>
                <a:pathLst>
                  <a:path w="1079" h="996" extrusionOk="0">
                    <a:moveTo>
                      <a:pt x="1003" y="1"/>
                    </a:moveTo>
                    <a:cubicBezTo>
                      <a:pt x="988" y="1"/>
                      <a:pt x="971" y="2"/>
                      <a:pt x="951" y="4"/>
                    </a:cubicBezTo>
                    <a:cubicBezTo>
                      <a:pt x="889" y="8"/>
                      <a:pt x="828" y="30"/>
                      <a:pt x="770" y="57"/>
                    </a:cubicBezTo>
                    <a:cubicBezTo>
                      <a:pt x="471" y="184"/>
                      <a:pt x="159" y="356"/>
                      <a:pt x="31" y="655"/>
                    </a:cubicBezTo>
                    <a:cubicBezTo>
                      <a:pt x="13" y="699"/>
                      <a:pt x="0" y="748"/>
                      <a:pt x="4" y="792"/>
                    </a:cubicBezTo>
                    <a:cubicBezTo>
                      <a:pt x="9" y="893"/>
                      <a:pt x="101" y="972"/>
                      <a:pt x="198" y="990"/>
                    </a:cubicBezTo>
                    <a:cubicBezTo>
                      <a:pt x="217" y="993"/>
                      <a:pt x="236" y="995"/>
                      <a:pt x="255" y="995"/>
                    </a:cubicBezTo>
                    <a:cubicBezTo>
                      <a:pt x="334" y="995"/>
                      <a:pt x="413" y="967"/>
                      <a:pt x="484" y="928"/>
                    </a:cubicBezTo>
                    <a:cubicBezTo>
                      <a:pt x="652" y="840"/>
                      <a:pt x="784" y="699"/>
                      <a:pt x="880" y="537"/>
                    </a:cubicBezTo>
                    <a:cubicBezTo>
                      <a:pt x="960" y="400"/>
                      <a:pt x="1026" y="246"/>
                      <a:pt x="1061" y="88"/>
                    </a:cubicBezTo>
                    <a:cubicBezTo>
                      <a:pt x="1078" y="18"/>
                      <a:pt x="1057" y="1"/>
                      <a:pt x="100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15"/>
              <p:cNvSpPr/>
              <p:nvPr/>
            </p:nvSpPr>
            <p:spPr>
              <a:xfrm>
                <a:off x="1765176" y="2363587"/>
                <a:ext cx="115408" cy="106354"/>
              </a:xfrm>
              <a:custGeom>
                <a:avLst/>
                <a:gdLst/>
                <a:ahLst/>
                <a:cxnLst/>
                <a:rect l="l" t="t" r="r" b="b"/>
                <a:pathLst>
                  <a:path w="930" h="857" extrusionOk="0">
                    <a:moveTo>
                      <a:pt x="867" y="1"/>
                    </a:moveTo>
                    <a:cubicBezTo>
                      <a:pt x="854" y="1"/>
                      <a:pt x="840" y="2"/>
                      <a:pt x="823" y="4"/>
                    </a:cubicBezTo>
                    <a:cubicBezTo>
                      <a:pt x="766" y="8"/>
                      <a:pt x="713" y="30"/>
                      <a:pt x="665" y="48"/>
                    </a:cubicBezTo>
                    <a:cubicBezTo>
                      <a:pt x="405" y="158"/>
                      <a:pt x="141" y="308"/>
                      <a:pt x="31" y="567"/>
                    </a:cubicBezTo>
                    <a:cubicBezTo>
                      <a:pt x="13" y="603"/>
                      <a:pt x="0" y="642"/>
                      <a:pt x="5" y="682"/>
                    </a:cubicBezTo>
                    <a:cubicBezTo>
                      <a:pt x="9" y="770"/>
                      <a:pt x="88" y="836"/>
                      <a:pt x="172" y="854"/>
                    </a:cubicBezTo>
                    <a:cubicBezTo>
                      <a:pt x="187" y="856"/>
                      <a:pt x="202" y="857"/>
                      <a:pt x="217" y="857"/>
                    </a:cubicBezTo>
                    <a:cubicBezTo>
                      <a:pt x="286" y="857"/>
                      <a:pt x="357" y="833"/>
                      <a:pt x="418" y="801"/>
                    </a:cubicBezTo>
                    <a:cubicBezTo>
                      <a:pt x="564" y="726"/>
                      <a:pt x="678" y="603"/>
                      <a:pt x="757" y="462"/>
                    </a:cubicBezTo>
                    <a:cubicBezTo>
                      <a:pt x="828" y="347"/>
                      <a:pt x="885" y="211"/>
                      <a:pt x="916" y="79"/>
                    </a:cubicBezTo>
                    <a:cubicBezTo>
                      <a:pt x="930" y="17"/>
                      <a:pt x="911" y="1"/>
                      <a:pt x="8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15"/>
              <p:cNvSpPr/>
              <p:nvPr/>
            </p:nvSpPr>
            <p:spPr>
              <a:xfrm>
                <a:off x="1247820" y="1928625"/>
                <a:ext cx="99400" cy="127327"/>
              </a:xfrm>
              <a:custGeom>
                <a:avLst/>
                <a:gdLst/>
                <a:ahLst/>
                <a:cxnLst/>
                <a:rect l="l" t="t" r="r" b="b"/>
                <a:pathLst>
                  <a:path w="801" h="1026" extrusionOk="0">
                    <a:moveTo>
                      <a:pt x="639" y="0"/>
                    </a:moveTo>
                    <a:cubicBezTo>
                      <a:pt x="618" y="0"/>
                      <a:pt x="593" y="6"/>
                      <a:pt x="564" y="18"/>
                    </a:cubicBezTo>
                    <a:cubicBezTo>
                      <a:pt x="357" y="102"/>
                      <a:pt x="199" y="269"/>
                      <a:pt x="89" y="458"/>
                    </a:cubicBezTo>
                    <a:cubicBezTo>
                      <a:pt x="40" y="546"/>
                      <a:pt x="1" y="639"/>
                      <a:pt x="1" y="740"/>
                    </a:cubicBezTo>
                    <a:cubicBezTo>
                      <a:pt x="1" y="837"/>
                      <a:pt x="45" y="943"/>
                      <a:pt x="128" y="991"/>
                    </a:cubicBezTo>
                    <a:cubicBezTo>
                      <a:pt x="168" y="1014"/>
                      <a:pt x="213" y="1025"/>
                      <a:pt x="260" y="1025"/>
                    </a:cubicBezTo>
                    <a:cubicBezTo>
                      <a:pt x="274" y="1025"/>
                      <a:pt x="289" y="1024"/>
                      <a:pt x="304" y="1022"/>
                    </a:cubicBezTo>
                    <a:cubicBezTo>
                      <a:pt x="428" y="1004"/>
                      <a:pt x="538" y="912"/>
                      <a:pt x="604" y="806"/>
                    </a:cubicBezTo>
                    <a:cubicBezTo>
                      <a:pt x="670" y="700"/>
                      <a:pt x="705" y="573"/>
                      <a:pt x="731" y="450"/>
                    </a:cubicBezTo>
                    <a:cubicBezTo>
                      <a:pt x="762" y="317"/>
                      <a:pt x="800" y="0"/>
                      <a:pt x="63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15"/>
              <p:cNvSpPr/>
              <p:nvPr/>
            </p:nvSpPr>
            <p:spPr>
              <a:xfrm>
                <a:off x="1696302" y="2251651"/>
                <a:ext cx="99896" cy="127078"/>
              </a:xfrm>
              <a:custGeom>
                <a:avLst/>
                <a:gdLst/>
                <a:ahLst/>
                <a:cxnLst/>
                <a:rect l="l" t="t" r="r" b="b"/>
                <a:pathLst>
                  <a:path w="805" h="1024" extrusionOk="0">
                    <a:moveTo>
                      <a:pt x="638" y="0"/>
                    </a:moveTo>
                    <a:cubicBezTo>
                      <a:pt x="617" y="0"/>
                      <a:pt x="592" y="5"/>
                      <a:pt x="564" y="17"/>
                    </a:cubicBezTo>
                    <a:cubicBezTo>
                      <a:pt x="362" y="100"/>
                      <a:pt x="199" y="268"/>
                      <a:pt x="93" y="461"/>
                    </a:cubicBezTo>
                    <a:cubicBezTo>
                      <a:pt x="45" y="545"/>
                      <a:pt x="5" y="642"/>
                      <a:pt x="5" y="739"/>
                    </a:cubicBezTo>
                    <a:cubicBezTo>
                      <a:pt x="1" y="840"/>
                      <a:pt x="45" y="941"/>
                      <a:pt x="128" y="990"/>
                    </a:cubicBezTo>
                    <a:cubicBezTo>
                      <a:pt x="168" y="1013"/>
                      <a:pt x="216" y="1024"/>
                      <a:pt x="263" y="1024"/>
                    </a:cubicBezTo>
                    <a:cubicBezTo>
                      <a:pt x="279" y="1024"/>
                      <a:pt x="294" y="1023"/>
                      <a:pt x="309" y="1020"/>
                    </a:cubicBezTo>
                    <a:cubicBezTo>
                      <a:pt x="432" y="1003"/>
                      <a:pt x="538" y="915"/>
                      <a:pt x="608" y="809"/>
                    </a:cubicBezTo>
                    <a:cubicBezTo>
                      <a:pt x="674" y="699"/>
                      <a:pt x="709" y="576"/>
                      <a:pt x="736" y="453"/>
                    </a:cubicBezTo>
                    <a:cubicBezTo>
                      <a:pt x="763" y="320"/>
                      <a:pt x="804" y="0"/>
                      <a:pt x="6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15"/>
              <p:cNvSpPr/>
              <p:nvPr/>
            </p:nvSpPr>
            <p:spPr>
              <a:xfrm>
                <a:off x="1392020" y="1835303"/>
                <a:ext cx="84261" cy="138496"/>
              </a:xfrm>
              <a:custGeom>
                <a:avLst/>
                <a:gdLst/>
                <a:ahLst/>
                <a:cxnLst/>
                <a:rect l="l" t="t" r="r" b="b"/>
                <a:pathLst>
                  <a:path w="679" h="1116" extrusionOk="0">
                    <a:moveTo>
                      <a:pt x="299" y="1"/>
                    </a:moveTo>
                    <a:cubicBezTo>
                      <a:pt x="286" y="1"/>
                      <a:pt x="273" y="2"/>
                      <a:pt x="260" y="4"/>
                    </a:cubicBezTo>
                    <a:cubicBezTo>
                      <a:pt x="199" y="17"/>
                      <a:pt x="146" y="53"/>
                      <a:pt x="106" y="97"/>
                    </a:cubicBezTo>
                    <a:cubicBezTo>
                      <a:pt x="23" y="194"/>
                      <a:pt x="1" y="330"/>
                      <a:pt x="18" y="453"/>
                    </a:cubicBezTo>
                    <a:cubicBezTo>
                      <a:pt x="36" y="581"/>
                      <a:pt x="93" y="695"/>
                      <a:pt x="155" y="810"/>
                    </a:cubicBezTo>
                    <a:cubicBezTo>
                      <a:pt x="207" y="911"/>
                      <a:pt x="340" y="1115"/>
                      <a:pt x="455" y="1115"/>
                    </a:cubicBezTo>
                    <a:cubicBezTo>
                      <a:pt x="495" y="1115"/>
                      <a:pt x="533" y="1091"/>
                      <a:pt x="564" y="1030"/>
                    </a:cubicBezTo>
                    <a:cubicBezTo>
                      <a:pt x="665" y="832"/>
                      <a:pt x="679" y="599"/>
                      <a:pt x="635" y="383"/>
                    </a:cubicBezTo>
                    <a:cubicBezTo>
                      <a:pt x="617" y="286"/>
                      <a:pt x="586" y="189"/>
                      <a:pt x="520" y="114"/>
                    </a:cubicBezTo>
                    <a:cubicBezTo>
                      <a:pt x="467" y="49"/>
                      <a:pt x="383" y="1"/>
                      <a:pt x="29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15"/>
              <p:cNvSpPr/>
              <p:nvPr/>
            </p:nvSpPr>
            <p:spPr>
              <a:xfrm>
                <a:off x="1982591" y="2442141"/>
                <a:ext cx="142709" cy="99776"/>
              </a:xfrm>
              <a:custGeom>
                <a:avLst/>
                <a:gdLst/>
                <a:ahLst/>
                <a:cxnLst/>
                <a:rect l="l" t="t" r="r" b="b"/>
                <a:pathLst>
                  <a:path w="1150" h="804" extrusionOk="0">
                    <a:moveTo>
                      <a:pt x="837" y="0"/>
                    </a:moveTo>
                    <a:cubicBezTo>
                      <a:pt x="749" y="0"/>
                      <a:pt x="662" y="29"/>
                      <a:pt x="586" y="75"/>
                    </a:cubicBezTo>
                    <a:cubicBezTo>
                      <a:pt x="476" y="141"/>
                      <a:pt x="392" y="238"/>
                      <a:pt x="313" y="335"/>
                    </a:cubicBezTo>
                    <a:cubicBezTo>
                      <a:pt x="216" y="454"/>
                      <a:pt x="0" y="780"/>
                      <a:pt x="269" y="802"/>
                    </a:cubicBezTo>
                    <a:cubicBezTo>
                      <a:pt x="286" y="803"/>
                      <a:pt x="302" y="803"/>
                      <a:pt x="319" y="803"/>
                    </a:cubicBezTo>
                    <a:cubicBezTo>
                      <a:pt x="522" y="803"/>
                      <a:pt x="723" y="731"/>
                      <a:pt x="889" y="617"/>
                    </a:cubicBezTo>
                    <a:cubicBezTo>
                      <a:pt x="973" y="564"/>
                      <a:pt x="1048" y="493"/>
                      <a:pt x="1096" y="405"/>
                    </a:cubicBezTo>
                    <a:cubicBezTo>
                      <a:pt x="1140" y="317"/>
                      <a:pt x="1149" y="207"/>
                      <a:pt x="1096" y="124"/>
                    </a:cubicBezTo>
                    <a:cubicBezTo>
                      <a:pt x="1061" y="75"/>
                      <a:pt x="1008" y="36"/>
                      <a:pt x="951" y="18"/>
                    </a:cubicBezTo>
                    <a:cubicBezTo>
                      <a:pt x="914" y="6"/>
                      <a:pt x="875" y="0"/>
                      <a:pt x="83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15"/>
              <p:cNvSpPr/>
              <p:nvPr/>
            </p:nvSpPr>
            <p:spPr>
              <a:xfrm>
                <a:off x="1915331" y="2575919"/>
                <a:ext cx="131913" cy="107843"/>
              </a:xfrm>
              <a:custGeom>
                <a:avLst/>
                <a:gdLst/>
                <a:ahLst/>
                <a:cxnLst/>
                <a:rect l="l" t="t" r="r" b="b"/>
                <a:pathLst>
                  <a:path w="1063" h="869" extrusionOk="0">
                    <a:moveTo>
                      <a:pt x="821" y="0"/>
                    </a:moveTo>
                    <a:cubicBezTo>
                      <a:pt x="815" y="0"/>
                      <a:pt x="808" y="0"/>
                      <a:pt x="802" y="1"/>
                    </a:cubicBezTo>
                    <a:cubicBezTo>
                      <a:pt x="582" y="14"/>
                      <a:pt x="375" y="115"/>
                      <a:pt x="212" y="261"/>
                    </a:cubicBezTo>
                    <a:cubicBezTo>
                      <a:pt x="137" y="327"/>
                      <a:pt x="67" y="406"/>
                      <a:pt x="36" y="498"/>
                    </a:cubicBezTo>
                    <a:cubicBezTo>
                      <a:pt x="1" y="591"/>
                      <a:pt x="10" y="701"/>
                      <a:pt x="71" y="776"/>
                    </a:cubicBezTo>
                    <a:cubicBezTo>
                      <a:pt x="111" y="824"/>
                      <a:pt x="168" y="850"/>
                      <a:pt x="230" y="864"/>
                    </a:cubicBezTo>
                    <a:cubicBezTo>
                      <a:pt x="250" y="867"/>
                      <a:pt x="270" y="869"/>
                      <a:pt x="291" y="869"/>
                    </a:cubicBezTo>
                    <a:cubicBezTo>
                      <a:pt x="395" y="869"/>
                      <a:pt x="501" y="824"/>
                      <a:pt x="582" y="758"/>
                    </a:cubicBezTo>
                    <a:cubicBezTo>
                      <a:pt x="683" y="679"/>
                      <a:pt x="754" y="573"/>
                      <a:pt x="820" y="463"/>
                    </a:cubicBezTo>
                    <a:cubicBezTo>
                      <a:pt x="901" y="339"/>
                      <a:pt x="1062" y="0"/>
                      <a:pt x="82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15"/>
              <p:cNvSpPr/>
              <p:nvPr/>
            </p:nvSpPr>
            <p:spPr>
              <a:xfrm>
                <a:off x="1520955" y="2109435"/>
                <a:ext cx="134519" cy="105981"/>
              </a:xfrm>
              <a:custGeom>
                <a:avLst/>
                <a:gdLst/>
                <a:ahLst/>
                <a:cxnLst/>
                <a:rect l="l" t="t" r="r" b="b"/>
                <a:pathLst>
                  <a:path w="1084" h="854" extrusionOk="0">
                    <a:moveTo>
                      <a:pt x="829" y="0"/>
                    </a:moveTo>
                    <a:cubicBezTo>
                      <a:pt x="826" y="0"/>
                      <a:pt x="823" y="1"/>
                      <a:pt x="819" y="1"/>
                    </a:cubicBezTo>
                    <a:cubicBezTo>
                      <a:pt x="595" y="5"/>
                      <a:pt x="384" y="102"/>
                      <a:pt x="216" y="243"/>
                    </a:cubicBezTo>
                    <a:cubicBezTo>
                      <a:pt x="141" y="309"/>
                      <a:pt x="71" y="384"/>
                      <a:pt x="36" y="472"/>
                    </a:cubicBezTo>
                    <a:cubicBezTo>
                      <a:pt x="1" y="564"/>
                      <a:pt x="1" y="679"/>
                      <a:pt x="67" y="753"/>
                    </a:cubicBezTo>
                    <a:cubicBezTo>
                      <a:pt x="102" y="802"/>
                      <a:pt x="159" y="833"/>
                      <a:pt x="221" y="846"/>
                    </a:cubicBezTo>
                    <a:cubicBezTo>
                      <a:pt x="245" y="851"/>
                      <a:pt x="270" y="854"/>
                      <a:pt x="294" y="854"/>
                    </a:cubicBezTo>
                    <a:cubicBezTo>
                      <a:pt x="394" y="854"/>
                      <a:pt x="492" y="813"/>
                      <a:pt x="573" y="753"/>
                    </a:cubicBezTo>
                    <a:cubicBezTo>
                      <a:pt x="674" y="674"/>
                      <a:pt x="753" y="568"/>
                      <a:pt x="819" y="463"/>
                    </a:cubicBezTo>
                    <a:cubicBezTo>
                      <a:pt x="906" y="337"/>
                      <a:pt x="1083" y="0"/>
                      <a:pt x="8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15"/>
              <p:cNvSpPr/>
              <p:nvPr/>
            </p:nvSpPr>
            <p:spPr>
              <a:xfrm>
                <a:off x="1156114" y="1748559"/>
                <a:ext cx="81406" cy="140605"/>
              </a:xfrm>
              <a:custGeom>
                <a:avLst/>
                <a:gdLst/>
                <a:ahLst/>
                <a:cxnLst/>
                <a:rect l="l" t="t" r="r" b="b"/>
                <a:pathLst>
                  <a:path w="656" h="1133" extrusionOk="0">
                    <a:moveTo>
                      <a:pt x="197" y="0"/>
                    </a:moveTo>
                    <a:cubicBezTo>
                      <a:pt x="151" y="0"/>
                      <a:pt x="105" y="15"/>
                      <a:pt x="70" y="47"/>
                    </a:cubicBezTo>
                    <a:cubicBezTo>
                      <a:pt x="4" y="105"/>
                      <a:pt x="0" y="210"/>
                      <a:pt x="13" y="298"/>
                    </a:cubicBezTo>
                    <a:cubicBezTo>
                      <a:pt x="40" y="496"/>
                      <a:pt x="137" y="677"/>
                      <a:pt x="260" y="831"/>
                    </a:cubicBezTo>
                    <a:cubicBezTo>
                      <a:pt x="300" y="882"/>
                      <a:pt x="494" y="1133"/>
                      <a:pt x="595" y="1133"/>
                    </a:cubicBezTo>
                    <a:cubicBezTo>
                      <a:pt x="615" y="1133"/>
                      <a:pt x="632" y="1123"/>
                      <a:pt x="643" y="1099"/>
                    </a:cubicBezTo>
                    <a:cubicBezTo>
                      <a:pt x="656" y="1069"/>
                      <a:pt x="656" y="1033"/>
                      <a:pt x="652" y="998"/>
                    </a:cubicBezTo>
                    <a:cubicBezTo>
                      <a:pt x="634" y="765"/>
                      <a:pt x="590" y="536"/>
                      <a:pt x="511" y="316"/>
                    </a:cubicBezTo>
                    <a:cubicBezTo>
                      <a:pt x="475" y="219"/>
                      <a:pt x="431" y="118"/>
                      <a:pt x="352" y="56"/>
                    </a:cubicBezTo>
                    <a:cubicBezTo>
                      <a:pt x="309" y="20"/>
                      <a:pt x="253" y="0"/>
                      <a:pt x="19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15"/>
              <p:cNvSpPr/>
              <p:nvPr/>
            </p:nvSpPr>
            <p:spPr>
              <a:xfrm>
                <a:off x="1621473" y="1902812"/>
                <a:ext cx="120248" cy="199801"/>
              </a:xfrm>
              <a:custGeom>
                <a:avLst/>
                <a:gdLst/>
                <a:ahLst/>
                <a:cxnLst/>
                <a:rect l="l" t="t" r="r" b="b"/>
                <a:pathLst>
                  <a:path w="969" h="1610" extrusionOk="0">
                    <a:moveTo>
                      <a:pt x="665" y="0"/>
                    </a:moveTo>
                    <a:cubicBezTo>
                      <a:pt x="604" y="0"/>
                      <a:pt x="541" y="15"/>
                      <a:pt x="485" y="41"/>
                    </a:cubicBezTo>
                    <a:cubicBezTo>
                      <a:pt x="322" y="112"/>
                      <a:pt x="194" y="253"/>
                      <a:pt x="115" y="415"/>
                    </a:cubicBezTo>
                    <a:cubicBezTo>
                      <a:pt x="40" y="578"/>
                      <a:pt x="9" y="759"/>
                      <a:pt x="5" y="939"/>
                    </a:cubicBezTo>
                    <a:cubicBezTo>
                      <a:pt x="1" y="1049"/>
                      <a:pt x="5" y="1164"/>
                      <a:pt x="23" y="1274"/>
                    </a:cubicBezTo>
                    <a:cubicBezTo>
                      <a:pt x="31" y="1349"/>
                      <a:pt x="40" y="1538"/>
                      <a:pt x="93" y="1591"/>
                    </a:cubicBezTo>
                    <a:cubicBezTo>
                      <a:pt x="106" y="1604"/>
                      <a:pt x="123" y="1609"/>
                      <a:pt x="142" y="1609"/>
                    </a:cubicBezTo>
                    <a:cubicBezTo>
                      <a:pt x="251" y="1609"/>
                      <a:pt x="445" y="1438"/>
                      <a:pt x="516" y="1375"/>
                    </a:cubicBezTo>
                    <a:cubicBezTo>
                      <a:pt x="780" y="1129"/>
                      <a:pt x="951" y="776"/>
                      <a:pt x="965" y="415"/>
                    </a:cubicBezTo>
                    <a:cubicBezTo>
                      <a:pt x="969" y="283"/>
                      <a:pt x="947" y="134"/>
                      <a:pt x="841" y="55"/>
                    </a:cubicBezTo>
                    <a:cubicBezTo>
                      <a:pt x="790" y="16"/>
                      <a:pt x="728" y="0"/>
                      <a:pt x="6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9" name="Google Shape;99;p15"/>
            <p:cNvGrpSpPr/>
            <p:nvPr/>
          </p:nvGrpSpPr>
          <p:grpSpPr>
            <a:xfrm>
              <a:off x="4251186" y="3011378"/>
              <a:ext cx="1370264" cy="590584"/>
              <a:chOff x="4251186" y="3011378"/>
              <a:chExt cx="1370264" cy="590584"/>
            </a:xfrm>
          </p:grpSpPr>
          <p:sp>
            <p:nvSpPr>
              <p:cNvPr id="100" name="Google Shape;100;p15"/>
              <p:cNvSpPr/>
              <p:nvPr/>
            </p:nvSpPr>
            <p:spPr>
              <a:xfrm>
                <a:off x="4251186" y="3174194"/>
                <a:ext cx="1245045" cy="357904"/>
              </a:xfrm>
              <a:custGeom>
                <a:avLst/>
                <a:gdLst/>
                <a:ahLst/>
                <a:cxnLst/>
                <a:rect l="l" t="t" r="r" b="b"/>
                <a:pathLst>
                  <a:path w="10033" h="2884" fill="none" extrusionOk="0">
                    <a:moveTo>
                      <a:pt x="10033" y="643"/>
                    </a:moveTo>
                    <a:cubicBezTo>
                      <a:pt x="8382" y="0"/>
                      <a:pt x="6511" y="123"/>
                      <a:pt x="4812" y="630"/>
                    </a:cubicBezTo>
                    <a:cubicBezTo>
                      <a:pt x="3113" y="1140"/>
                      <a:pt x="1550" y="2016"/>
                      <a:pt x="1" y="2883"/>
                    </a:cubicBezTo>
                  </a:path>
                </a:pathLst>
              </a:custGeom>
              <a:solidFill>
                <a:schemeClr val="accent4"/>
              </a:solidFill>
              <a:ln w="2650" cap="flat" cmpd="sng">
                <a:solidFill>
                  <a:schemeClr val="accent4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15"/>
              <p:cNvSpPr/>
              <p:nvPr/>
            </p:nvSpPr>
            <p:spPr>
              <a:xfrm>
                <a:off x="5468814" y="3232148"/>
                <a:ext cx="152637" cy="77314"/>
              </a:xfrm>
              <a:custGeom>
                <a:avLst/>
                <a:gdLst/>
                <a:ahLst/>
                <a:cxnLst/>
                <a:rect l="l" t="t" r="r" b="b"/>
                <a:pathLst>
                  <a:path w="1230" h="623" extrusionOk="0">
                    <a:moveTo>
                      <a:pt x="551" y="0"/>
                    </a:moveTo>
                    <a:cubicBezTo>
                      <a:pt x="366" y="0"/>
                      <a:pt x="182" y="42"/>
                      <a:pt x="1" y="88"/>
                    </a:cubicBezTo>
                    <a:cubicBezTo>
                      <a:pt x="98" y="171"/>
                      <a:pt x="194" y="255"/>
                      <a:pt x="291" y="339"/>
                    </a:cubicBezTo>
                    <a:cubicBezTo>
                      <a:pt x="419" y="453"/>
                      <a:pt x="555" y="567"/>
                      <a:pt x="723" y="612"/>
                    </a:cubicBezTo>
                    <a:cubicBezTo>
                      <a:pt x="752" y="619"/>
                      <a:pt x="785" y="622"/>
                      <a:pt x="820" y="622"/>
                    </a:cubicBezTo>
                    <a:cubicBezTo>
                      <a:pt x="1000" y="622"/>
                      <a:pt x="1230" y="528"/>
                      <a:pt x="1189" y="325"/>
                    </a:cubicBezTo>
                    <a:cubicBezTo>
                      <a:pt x="1154" y="123"/>
                      <a:pt x="811" y="17"/>
                      <a:pt x="643" y="4"/>
                    </a:cubicBezTo>
                    <a:cubicBezTo>
                      <a:pt x="613" y="2"/>
                      <a:pt x="582" y="0"/>
                      <a:pt x="5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15"/>
              <p:cNvSpPr/>
              <p:nvPr/>
            </p:nvSpPr>
            <p:spPr>
              <a:xfrm>
                <a:off x="5343229" y="3222220"/>
                <a:ext cx="105481" cy="161826"/>
              </a:xfrm>
              <a:custGeom>
                <a:avLst/>
                <a:gdLst/>
                <a:ahLst/>
                <a:cxnLst/>
                <a:rect l="l" t="t" r="r" b="b"/>
                <a:pathLst>
                  <a:path w="850" h="1304" extrusionOk="0">
                    <a:moveTo>
                      <a:pt x="252" y="0"/>
                    </a:moveTo>
                    <a:cubicBezTo>
                      <a:pt x="197" y="0"/>
                      <a:pt x="159" y="51"/>
                      <a:pt x="119" y="154"/>
                    </a:cubicBezTo>
                    <a:cubicBezTo>
                      <a:pt x="27" y="388"/>
                      <a:pt x="0" y="643"/>
                      <a:pt x="49" y="890"/>
                    </a:cubicBezTo>
                    <a:cubicBezTo>
                      <a:pt x="84" y="1061"/>
                      <a:pt x="176" y="1251"/>
                      <a:pt x="348" y="1295"/>
                    </a:cubicBezTo>
                    <a:cubicBezTo>
                      <a:pt x="371" y="1300"/>
                      <a:pt x="393" y="1303"/>
                      <a:pt x="416" y="1303"/>
                    </a:cubicBezTo>
                    <a:cubicBezTo>
                      <a:pt x="564" y="1303"/>
                      <a:pt x="705" y="1184"/>
                      <a:pt x="766" y="1039"/>
                    </a:cubicBezTo>
                    <a:cubicBezTo>
                      <a:pt x="850" y="841"/>
                      <a:pt x="810" y="608"/>
                      <a:pt x="700" y="419"/>
                    </a:cubicBezTo>
                    <a:cubicBezTo>
                      <a:pt x="621" y="282"/>
                      <a:pt x="511" y="168"/>
                      <a:pt x="388" y="66"/>
                    </a:cubicBezTo>
                    <a:cubicBezTo>
                      <a:pt x="332" y="23"/>
                      <a:pt x="288" y="0"/>
                      <a:pt x="2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15"/>
              <p:cNvSpPr/>
              <p:nvPr/>
            </p:nvSpPr>
            <p:spPr>
              <a:xfrm>
                <a:off x="5295700" y="3049352"/>
                <a:ext cx="102751" cy="151278"/>
              </a:xfrm>
              <a:custGeom>
                <a:avLst/>
                <a:gdLst/>
                <a:ahLst/>
                <a:cxnLst/>
                <a:rect l="l" t="t" r="r" b="b"/>
                <a:pathLst>
                  <a:path w="828" h="1219" extrusionOk="0">
                    <a:moveTo>
                      <a:pt x="572" y="1"/>
                    </a:moveTo>
                    <a:cubicBezTo>
                      <a:pt x="563" y="1"/>
                      <a:pt x="555" y="1"/>
                      <a:pt x="546" y="2"/>
                    </a:cubicBezTo>
                    <a:cubicBezTo>
                      <a:pt x="502" y="11"/>
                      <a:pt x="462" y="38"/>
                      <a:pt x="423" y="64"/>
                    </a:cubicBezTo>
                    <a:cubicBezTo>
                      <a:pt x="163" y="262"/>
                      <a:pt x="71" y="605"/>
                      <a:pt x="18" y="927"/>
                    </a:cubicBezTo>
                    <a:cubicBezTo>
                      <a:pt x="9" y="988"/>
                      <a:pt x="0" y="1054"/>
                      <a:pt x="9" y="1116"/>
                    </a:cubicBezTo>
                    <a:cubicBezTo>
                      <a:pt x="18" y="1182"/>
                      <a:pt x="28" y="1219"/>
                      <a:pt x="62" y="1219"/>
                    </a:cubicBezTo>
                    <a:cubicBezTo>
                      <a:pt x="77" y="1219"/>
                      <a:pt x="95" y="1212"/>
                      <a:pt x="119" y="1200"/>
                    </a:cubicBezTo>
                    <a:cubicBezTo>
                      <a:pt x="264" y="1129"/>
                      <a:pt x="401" y="1028"/>
                      <a:pt x="511" y="918"/>
                    </a:cubicBezTo>
                    <a:cubicBezTo>
                      <a:pt x="647" y="786"/>
                      <a:pt x="753" y="623"/>
                      <a:pt x="797" y="438"/>
                    </a:cubicBezTo>
                    <a:cubicBezTo>
                      <a:pt x="819" y="346"/>
                      <a:pt x="828" y="240"/>
                      <a:pt x="784" y="148"/>
                    </a:cubicBezTo>
                    <a:cubicBezTo>
                      <a:pt x="748" y="63"/>
                      <a:pt x="664" y="1"/>
                      <a:pt x="57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15"/>
              <p:cNvSpPr/>
              <p:nvPr/>
            </p:nvSpPr>
            <p:spPr>
              <a:xfrm>
                <a:off x="4530898" y="3186728"/>
                <a:ext cx="96298" cy="153015"/>
              </a:xfrm>
              <a:custGeom>
                <a:avLst/>
                <a:gdLst/>
                <a:ahLst/>
                <a:cxnLst/>
                <a:rect l="l" t="t" r="r" b="b"/>
                <a:pathLst>
                  <a:path w="776" h="1233" extrusionOk="0">
                    <a:moveTo>
                      <a:pt x="236" y="1"/>
                    </a:moveTo>
                    <a:cubicBezTo>
                      <a:pt x="151" y="1"/>
                      <a:pt x="64" y="40"/>
                      <a:pt x="27" y="115"/>
                    </a:cubicBezTo>
                    <a:cubicBezTo>
                      <a:pt x="5" y="159"/>
                      <a:pt x="0" y="207"/>
                      <a:pt x="5" y="251"/>
                    </a:cubicBezTo>
                    <a:cubicBezTo>
                      <a:pt x="9" y="577"/>
                      <a:pt x="234" y="854"/>
                      <a:pt x="467" y="1083"/>
                    </a:cubicBezTo>
                    <a:cubicBezTo>
                      <a:pt x="511" y="1127"/>
                      <a:pt x="560" y="1176"/>
                      <a:pt x="617" y="1202"/>
                    </a:cubicBezTo>
                    <a:cubicBezTo>
                      <a:pt x="652" y="1220"/>
                      <a:pt x="680" y="1232"/>
                      <a:pt x="701" y="1232"/>
                    </a:cubicBezTo>
                    <a:cubicBezTo>
                      <a:pt x="726" y="1232"/>
                      <a:pt x="742" y="1213"/>
                      <a:pt x="749" y="1162"/>
                    </a:cubicBezTo>
                    <a:cubicBezTo>
                      <a:pt x="775" y="1004"/>
                      <a:pt x="771" y="837"/>
                      <a:pt x="749" y="678"/>
                    </a:cubicBezTo>
                    <a:cubicBezTo>
                      <a:pt x="718" y="493"/>
                      <a:pt x="648" y="313"/>
                      <a:pt x="524" y="168"/>
                    </a:cubicBezTo>
                    <a:cubicBezTo>
                      <a:pt x="463" y="93"/>
                      <a:pt x="379" y="27"/>
                      <a:pt x="282" y="5"/>
                    </a:cubicBezTo>
                    <a:cubicBezTo>
                      <a:pt x="267" y="2"/>
                      <a:pt x="252" y="1"/>
                      <a:pt x="2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15"/>
              <p:cNvSpPr/>
              <p:nvPr/>
            </p:nvSpPr>
            <p:spPr>
              <a:xfrm>
                <a:off x="4646679" y="3139074"/>
                <a:ext cx="90838" cy="157855"/>
              </a:xfrm>
              <a:custGeom>
                <a:avLst/>
                <a:gdLst/>
                <a:ahLst/>
                <a:cxnLst/>
                <a:rect l="l" t="t" r="r" b="b"/>
                <a:pathLst>
                  <a:path w="732" h="1272" extrusionOk="0">
                    <a:moveTo>
                      <a:pt x="253" y="0"/>
                    </a:moveTo>
                    <a:cubicBezTo>
                      <a:pt x="177" y="0"/>
                      <a:pt x="102" y="31"/>
                      <a:pt x="62" y="94"/>
                    </a:cubicBezTo>
                    <a:cubicBezTo>
                      <a:pt x="36" y="133"/>
                      <a:pt x="27" y="182"/>
                      <a:pt x="23" y="230"/>
                    </a:cubicBezTo>
                    <a:cubicBezTo>
                      <a:pt x="1" y="552"/>
                      <a:pt x="194" y="851"/>
                      <a:pt x="401" y="1102"/>
                    </a:cubicBezTo>
                    <a:cubicBezTo>
                      <a:pt x="441" y="1150"/>
                      <a:pt x="485" y="1199"/>
                      <a:pt x="538" y="1234"/>
                    </a:cubicBezTo>
                    <a:cubicBezTo>
                      <a:pt x="575" y="1257"/>
                      <a:pt x="603" y="1272"/>
                      <a:pt x="624" y="1272"/>
                    </a:cubicBezTo>
                    <a:cubicBezTo>
                      <a:pt x="647" y="1272"/>
                      <a:pt x="663" y="1254"/>
                      <a:pt x="674" y="1207"/>
                    </a:cubicBezTo>
                    <a:cubicBezTo>
                      <a:pt x="718" y="1053"/>
                      <a:pt x="731" y="886"/>
                      <a:pt x="723" y="728"/>
                    </a:cubicBezTo>
                    <a:cubicBezTo>
                      <a:pt x="709" y="538"/>
                      <a:pt x="657" y="349"/>
                      <a:pt x="551" y="195"/>
                    </a:cubicBezTo>
                    <a:cubicBezTo>
                      <a:pt x="494" y="116"/>
                      <a:pt x="419" y="41"/>
                      <a:pt x="326" y="10"/>
                    </a:cubicBezTo>
                    <a:cubicBezTo>
                      <a:pt x="302" y="4"/>
                      <a:pt x="277" y="0"/>
                      <a:pt x="25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15"/>
              <p:cNvSpPr/>
              <p:nvPr/>
            </p:nvSpPr>
            <p:spPr>
              <a:xfrm>
                <a:off x="4808996" y="3257960"/>
                <a:ext cx="90217" cy="159344"/>
              </a:xfrm>
              <a:custGeom>
                <a:avLst/>
                <a:gdLst/>
                <a:ahLst/>
                <a:cxnLst/>
                <a:rect l="l" t="t" r="r" b="b"/>
                <a:pathLst>
                  <a:path w="727" h="1284" extrusionOk="0">
                    <a:moveTo>
                      <a:pt x="114" y="1"/>
                    </a:moveTo>
                    <a:cubicBezTo>
                      <a:pt x="91" y="1"/>
                      <a:pt x="75" y="19"/>
                      <a:pt x="62" y="65"/>
                    </a:cubicBezTo>
                    <a:cubicBezTo>
                      <a:pt x="18" y="219"/>
                      <a:pt x="0" y="386"/>
                      <a:pt x="4" y="544"/>
                    </a:cubicBezTo>
                    <a:cubicBezTo>
                      <a:pt x="13" y="734"/>
                      <a:pt x="62" y="923"/>
                      <a:pt x="163" y="1077"/>
                    </a:cubicBezTo>
                    <a:cubicBezTo>
                      <a:pt x="220" y="1161"/>
                      <a:pt x="291" y="1240"/>
                      <a:pt x="387" y="1271"/>
                    </a:cubicBezTo>
                    <a:cubicBezTo>
                      <a:pt x="412" y="1279"/>
                      <a:pt x="439" y="1283"/>
                      <a:pt x="466" y="1283"/>
                    </a:cubicBezTo>
                    <a:cubicBezTo>
                      <a:pt x="539" y="1283"/>
                      <a:pt x="613" y="1253"/>
                      <a:pt x="652" y="1191"/>
                    </a:cubicBezTo>
                    <a:cubicBezTo>
                      <a:pt x="678" y="1152"/>
                      <a:pt x="687" y="1103"/>
                      <a:pt x="691" y="1059"/>
                    </a:cubicBezTo>
                    <a:cubicBezTo>
                      <a:pt x="726" y="734"/>
                      <a:pt x="537" y="434"/>
                      <a:pt x="335" y="179"/>
                    </a:cubicBezTo>
                    <a:cubicBezTo>
                      <a:pt x="295" y="126"/>
                      <a:pt x="255" y="78"/>
                      <a:pt x="203" y="43"/>
                    </a:cubicBezTo>
                    <a:cubicBezTo>
                      <a:pt x="164" y="17"/>
                      <a:pt x="136" y="1"/>
                      <a:pt x="11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15"/>
              <p:cNvSpPr/>
              <p:nvPr/>
            </p:nvSpPr>
            <p:spPr>
              <a:xfrm>
                <a:off x="4774001" y="3091793"/>
                <a:ext cx="85377" cy="166294"/>
              </a:xfrm>
              <a:custGeom>
                <a:avLst/>
                <a:gdLst/>
                <a:ahLst/>
                <a:cxnLst/>
                <a:rect l="l" t="t" r="r" b="b"/>
                <a:pathLst>
                  <a:path w="688" h="1340" extrusionOk="0">
                    <a:moveTo>
                      <a:pt x="326" y="1"/>
                    </a:moveTo>
                    <a:cubicBezTo>
                      <a:pt x="277" y="1"/>
                      <a:pt x="229" y="15"/>
                      <a:pt x="190" y="48"/>
                    </a:cubicBezTo>
                    <a:cubicBezTo>
                      <a:pt x="154" y="79"/>
                      <a:pt x="132" y="123"/>
                      <a:pt x="119" y="162"/>
                    </a:cubicBezTo>
                    <a:cubicBezTo>
                      <a:pt x="0" y="466"/>
                      <a:pt x="97" y="809"/>
                      <a:pt x="220" y="1109"/>
                    </a:cubicBezTo>
                    <a:cubicBezTo>
                      <a:pt x="247" y="1166"/>
                      <a:pt x="273" y="1227"/>
                      <a:pt x="313" y="1276"/>
                    </a:cubicBezTo>
                    <a:cubicBezTo>
                      <a:pt x="347" y="1315"/>
                      <a:pt x="371" y="1339"/>
                      <a:pt x="394" y="1339"/>
                    </a:cubicBezTo>
                    <a:cubicBezTo>
                      <a:pt x="412" y="1339"/>
                      <a:pt x="430" y="1324"/>
                      <a:pt x="454" y="1289"/>
                    </a:cubicBezTo>
                    <a:cubicBezTo>
                      <a:pt x="537" y="1157"/>
                      <a:pt x="599" y="999"/>
                      <a:pt x="639" y="845"/>
                    </a:cubicBezTo>
                    <a:cubicBezTo>
                      <a:pt x="683" y="664"/>
                      <a:pt x="687" y="466"/>
                      <a:pt x="630" y="290"/>
                    </a:cubicBezTo>
                    <a:cubicBezTo>
                      <a:pt x="603" y="193"/>
                      <a:pt x="551" y="101"/>
                      <a:pt x="471" y="43"/>
                    </a:cubicBezTo>
                    <a:cubicBezTo>
                      <a:pt x="429" y="16"/>
                      <a:pt x="377" y="1"/>
                      <a:pt x="3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15"/>
              <p:cNvSpPr/>
              <p:nvPr/>
            </p:nvSpPr>
            <p:spPr>
              <a:xfrm>
                <a:off x="5022565" y="3059652"/>
                <a:ext cx="102254" cy="151030"/>
              </a:xfrm>
              <a:custGeom>
                <a:avLst/>
                <a:gdLst/>
                <a:ahLst/>
                <a:cxnLst/>
                <a:rect l="l" t="t" r="r" b="b"/>
                <a:pathLst>
                  <a:path w="824" h="1217" extrusionOk="0">
                    <a:moveTo>
                      <a:pt x="576" y="0"/>
                    </a:moveTo>
                    <a:cubicBezTo>
                      <a:pt x="566" y="0"/>
                      <a:pt x="556" y="1"/>
                      <a:pt x="546" y="3"/>
                    </a:cubicBezTo>
                    <a:cubicBezTo>
                      <a:pt x="498" y="7"/>
                      <a:pt x="458" y="34"/>
                      <a:pt x="423" y="65"/>
                    </a:cubicBezTo>
                    <a:cubicBezTo>
                      <a:pt x="163" y="258"/>
                      <a:pt x="66" y="602"/>
                      <a:pt x="18" y="923"/>
                    </a:cubicBezTo>
                    <a:cubicBezTo>
                      <a:pt x="9" y="985"/>
                      <a:pt x="0" y="1051"/>
                      <a:pt x="9" y="1117"/>
                    </a:cubicBezTo>
                    <a:cubicBezTo>
                      <a:pt x="19" y="1180"/>
                      <a:pt x="28" y="1217"/>
                      <a:pt x="64" y="1217"/>
                    </a:cubicBezTo>
                    <a:cubicBezTo>
                      <a:pt x="78" y="1217"/>
                      <a:pt x="96" y="1211"/>
                      <a:pt x="119" y="1200"/>
                    </a:cubicBezTo>
                    <a:cubicBezTo>
                      <a:pt x="260" y="1130"/>
                      <a:pt x="396" y="1029"/>
                      <a:pt x="511" y="914"/>
                    </a:cubicBezTo>
                    <a:cubicBezTo>
                      <a:pt x="643" y="782"/>
                      <a:pt x="749" y="619"/>
                      <a:pt x="793" y="439"/>
                    </a:cubicBezTo>
                    <a:cubicBezTo>
                      <a:pt x="819" y="342"/>
                      <a:pt x="823" y="236"/>
                      <a:pt x="784" y="144"/>
                    </a:cubicBezTo>
                    <a:cubicBezTo>
                      <a:pt x="748" y="65"/>
                      <a:pt x="663" y="0"/>
                      <a:pt x="5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15"/>
              <p:cNvSpPr/>
              <p:nvPr/>
            </p:nvSpPr>
            <p:spPr>
              <a:xfrm>
                <a:off x="4414000" y="3236243"/>
                <a:ext cx="93568" cy="154505"/>
              </a:xfrm>
              <a:custGeom>
                <a:avLst/>
                <a:gdLst/>
                <a:ahLst/>
                <a:cxnLst/>
                <a:rect l="l" t="t" r="r" b="b"/>
                <a:pathLst>
                  <a:path w="754" h="1245" extrusionOk="0">
                    <a:moveTo>
                      <a:pt x="228" y="0"/>
                    </a:moveTo>
                    <a:cubicBezTo>
                      <a:pt x="146" y="0"/>
                      <a:pt x="63" y="40"/>
                      <a:pt x="27" y="112"/>
                    </a:cubicBezTo>
                    <a:cubicBezTo>
                      <a:pt x="5" y="152"/>
                      <a:pt x="0" y="200"/>
                      <a:pt x="0" y="248"/>
                    </a:cubicBezTo>
                    <a:cubicBezTo>
                      <a:pt x="0" y="574"/>
                      <a:pt x="216" y="856"/>
                      <a:pt x="441" y="1089"/>
                    </a:cubicBezTo>
                    <a:cubicBezTo>
                      <a:pt x="485" y="1133"/>
                      <a:pt x="533" y="1182"/>
                      <a:pt x="586" y="1212"/>
                    </a:cubicBezTo>
                    <a:cubicBezTo>
                      <a:pt x="621" y="1232"/>
                      <a:pt x="648" y="1244"/>
                      <a:pt x="669" y="1244"/>
                    </a:cubicBezTo>
                    <a:cubicBezTo>
                      <a:pt x="696" y="1244"/>
                      <a:pt x="713" y="1224"/>
                      <a:pt x="722" y="1173"/>
                    </a:cubicBezTo>
                    <a:cubicBezTo>
                      <a:pt x="749" y="1019"/>
                      <a:pt x="753" y="847"/>
                      <a:pt x="731" y="693"/>
                    </a:cubicBezTo>
                    <a:cubicBezTo>
                      <a:pt x="705" y="504"/>
                      <a:pt x="639" y="323"/>
                      <a:pt x="524" y="174"/>
                    </a:cubicBezTo>
                    <a:cubicBezTo>
                      <a:pt x="458" y="99"/>
                      <a:pt x="379" y="28"/>
                      <a:pt x="282" y="6"/>
                    </a:cubicBezTo>
                    <a:cubicBezTo>
                      <a:pt x="265" y="2"/>
                      <a:pt x="246" y="0"/>
                      <a:pt x="22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15"/>
              <p:cNvSpPr/>
              <p:nvPr/>
            </p:nvSpPr>
            <p:spPr>
              <a:xfrm>
                <a:off x="5007301" y="3213657"/>
                <a:ext cx="104984" cy="149789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207" extrusionOk="0">
                    <a:moveTo>
                      <a:pt x="65" y="1"/>
                    </a:moveTo>
                    <a:cubicBezTo>
                      <a:pt x="28" y="1"/>
                      <a:pt x="18" y="37"/>
                      <a:pt x="9" y="105"/>
                    </a:cubicBezTo>
                    <a:cubicBezTo>
                      <a:pt x="0" y="166"/>
                      <a:pt x="13" y="232"/>
                      <a:pt x="22" y="294"/>
                    </a:cubicBezTo>
                    <a:cubicBezTo>
                      <a:pt x="79" y="615"/>
                      <a:pt x="180" y="954"/>
                      <a:pt x="445" y="1148"/>
                    </a:cubicBezTo>
                    <a:cubicBezTo>
                      <a:pt x="480" y="1174"/>
                      <a:pt x="524" y="1196"/>
                      <a:pt x="568" y="1205"/>
                    </a:cubicBezTo>
                    <a:cubicBezTo>
                      <a:pt x="576" y="1206"/>
                      <a:pt x="584" y="1207"/>
                      <a:pt x="592" y="1207"/>
                    </a:cubicBezTo>
                    <a:cubicBezTo>
                      <a:pt x="684" y="1207"/>
                      <a:pt x="769" y="1140"/>
                      <a:pt x="806" y="1055"/>
                    </a:cubicBezTo>
                    <a:cubicBezTo>
                      <a:pt x="845" y="967"/>
                      <a:pt x="836" y="862"/>
                      <a:pt x="810" y="765"/>
                    </a:cubicBezTo>
                    <a:cubicBezTo>
                      <a:pt x="762" y="584"/>
                      <a:pt x="651" y="422"/>
                      <a:pt x="515" y="294"/>
                    </a:cubicBezTo>
                    <a:cubicBezTo>
                      <a:pt x="401" y="184"/>
                      <a:pt x="264" y="83"/>
                      <a:pt x="119" y="17"/>
                    </a:cubicBezTo>
                    <a:cubicBezTo>
                      <a:pt x="96" y="6"/>
                      <a:pt x="78" y="1"/>
                      <a:pt x="6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15"/>
              <p:cNvSpPr/>
              <p:nvPr/>
            </p:nvSpPr>
            <p:spPr>
              <a:xfrm>
                <a:off x="4442914" y="3418542"/>
                <a:ext cx="104984" cy="149789"/>
              </a:xfrm>
              <a:custGeom>
                <a:avLst/>
                <a:gdLst/>
                <a:ahLst/>
                <a:cxnLst/>
                <a:rect l="l" t="t" r="r" b="b"/>
                <a:pathLst>
                  <a:path w="846" h="1207" extrusionOk="0">
                    <a:moveTo>
                      <a:pt x="65" y="0"/>
                    </a:moveTo>
                    <a:cubicBezTo>
                      <a:pt x="29" y="0"/>
                      <a:pt x="19" y="36"/>
                      <a:pt x="10" y="100"/>
                    </a:cubicBezTo>
                    <a:cubicBezTo>
                      <a:pt x="1" y="166"/>
                      <a:pt x="14" y="228"/>
                      <a:pt x="23" y="294"/>
                    </a:cubicBezTo>
                    <a:cubicBezTo>
                      <a:pt x="80" y="611"/>
                      <a:pt x="181" y="954"/>
                      <a:pt x="445" y="1143"/>
                    </a:cubicBezTo>
                    <a:cubicBezTo>
                      <a:pt x="481" y="1174"/>
                      <a:pt x="525" y="1196"/>
                      <a:pt x="569" y="1205"/>
                    </a:cubicBezTo>
                    <a:cubicBezTo>
                      <a:pt x="577" y="1206"/>
                      <a:pt x="585" y="1206"/>
                      <a:pt x="593" y="1206"/>
                    </a:cubicBezTo>
                    <a:cubicBezTo>
                      <a:pt x="685" y="1206"/>
                      <a:pt x="770" y="1140"/>
                      <a:pt x="806" y="1055"/>
                    </a:cubicBezTo>
                    <a:cubicBezTo>
                      <a:pt x="846" y="963"/>
                      <a:pt x="837" y="857"/>
                      <a:pt x="811" y="765"/>
                    </a:cubicBezTo>
                    <a:cubicBezTo>
                      <a:pt x="762" y="580"/>
                      <a:pt x="652" y="421"/>
                      <a:pt x="516" y="289"/>
                    </a:cubicBezTo>
                    <a:cubicBezTo>
                      <a:pt x="401" y="184"/>
                      <a:pt x="265" y="82"/>
                      <a:pt x="120" y="16"/>
                    </a:cubicBezTo>
                    <a:cubicBezTo>
                      <a:pt x="97" y="5"/>
                      <a:pt x="79" y="0"/>
                      <a:pt x="6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15"/>
              <p:cNvSpPr/>
              <p:nvPr/>
            </p:nvSpPr>
            <p:spPr>
              <a:xfrm>
                <a:off x="5129039" y="3197772"/>
                <a:ext cx="91334" cy="157979"/>
              </a:xfrm>
              <a:custGeom>
                <a:avLst/>
                <a:gdLst/>
                <a:ahLst/>
                <a:cxnLst/>
                <a:rect l="l" t="t" r="r" b="b"/>
                <a:pathLst>
                  <a:path w="736" h="1273" extrusionOk="0">
                    <a:moveTo>
                      <a:pt x="107" y="1"/>
                    </a:moveTo>
                    <a:cubicBezTo>
                      <a:pt x="84" y="1"/>
                      <a:pt x="67" y="19"/>
                      <a:pt x="53" y="65"/>
                    </a:cubicBezTo>
                    <a:cubicBezTo>
                      <a:pt x="14" y="219"/>
                      <a:pt x="1" y="391"/>
                      <a:pt x="9" y="550"/>
                    </a:cubicBezTo>
                    <a:cubicBezTo>
                      <a:pt x="23" y="734"/>
                      <a:pt x="75" y="924"/>
                      <a:pt x="181" y="1078"/>
                    </a:cubicBezTo>
                    <a:cubicBezTo>
                      <a:pt x="238" y="1157"/>
                      <a:pt x="313" y="1232"/>
                      <a:pt x="410" y="1263"/>
                    </a:cubicBezTo>
                    <a:cubicBezTo>
                      <a:pt x="434" y="1269"/>
                      <a:pt x="459" y="1272"/>
                      <a:pt x="483" y="1272"/>
                    </a:cubicBezTo>
                    <a:cubicBezTo>
                      <a:pt x="559" y="1272"/>
                      <a:pt x="634" y="1241"/>
                      <a:pt x="674" y="1175"/>
                    </a:cubicBezTo>
                    <a:cubicBezTo>
                      <a:pt x="701" y="1135"/>
                      <a:pt x="709" y="1087"/>
                      <a:pt x="709" y="1043"/>
                    </a:cubicBezTo>
                    <a:cubicBezTo>
                      <a:pt x="736" y="717"/>
                      <a:pt x="538" y="422"/>
                      <a:pt x="331" y="171"/>
                    </a:cubicBezTo>
                    <a:cubicBezTo>
                      <a:pt x="287" y="123"/>
                      <a:pt x="243" y="74"/>
                      <a:pt x="190" y="39"/>
                    </a:cubicBezTo>
                    <a:cubicBezTo>
                      <a:pt x="154" y="16"/>
                      <a:pt x="128" y="1"/>
                      <a:pt x="10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15"/>
              <p:cNvSpPr/>
              <p:nvPr/>
            </p:nvSpPr>
            <p:spPr>
              <a:xfrm>
                <a:off x="4586617" y="3347310"/>
                <a:ext cx="78180" cy="136014"/>
              </a:xfrm>
              <a:custGeom>
                <a:avLst/>
                <a:gdLst/>
                <a:ahLst/>
                <a:cxnLst/>
                <a:rect l="l" t="t" r="r" b="b"/>
                <a:pathLst>
                  <a:path w="630" h="1096" extrusionOk="0">
                    <a:moveTo>
                      <a:pt x="89" y="0"/>
                    </a:moveTo>
                    <a:cubicBezTo>
                      <a:pt x="70" y="0"/>
                      <a:pt x="56" y="17"/>
                      <a:pt x="44" y="58"/>
                    </a:cubicBezTo>
                    <a:cubicBezTo>
                      <a:pt x="14" y="190"/>
                      <a:pt x="0" y="335"/>
                      <a:pt x="9" y="471"/>
                    </a:cubicBezTo>
                    <a:cubicBezTo>
                      <a:pt x="18" y="634"/>
                      <a:pt x="67" y="793"/>
                      <a:pt x="159" y="929"/>
                    </a:cubicBezTo>
                    <a:cubicBezTo>
                      <a:pt x="207" y="995"/>
                      <a:pt x="269" y="1061"/>
                      <a:pt x="353" y="1088"/>
                    </a:cubicBezTo>
                    <a:cubicBezTo>
                      <a:pt x="373" y="1093"/>
                      <a:pt x="394" y="1096"/>
                      <a:pt x="415" y="1096"/>
                    </a:cubicBezTo>
                    <a:cubicBezTo>
                      <a:pt x="481" y="1096"/>
                      <a:pt x="545" y="1069"/>
                      <a:pt x="582" y="1013"/>
                    </a:cubicBezTo>
                    <a:cubicBezTo>
                      <a:pt x="599" y="978"/>
                      <a:pt x="608" y="938"/>
                      <a:pt x="612" y="898"/>
                    </a:cubicBezTo>
                    <a:cubicBezTo>
                      <a:pt x="630" y="617"/>
                      <a:pt x="463" y="361"/>
                      <a:pt x="282" y="146"/>
                    </a:cubicBezTo>
                    <a:cubicBezTo>
                      <a:pt x="247" y="106"/>
                      <a:pt x="212" y="62"/>
                      <a:pt x="163" y="36"/>
                    </a:cubicBezTo>
                    <a:cubicBezTo>
                      <a:pt x="132" y="14"/>
                      <a:pt x="108" y="0"/>
                      <a:pt x="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15"/>
              <p:cNvSpPr/>
              <p:nvPr/>
            </p:nvSpPr>
            <p:spPr>
              <a:xfrm>
                <a:off x="5242711" y="3209562"/>
                <a:ext cx="78800" cy="140109"/>
              </a:xfrm>
              <a:custGeom>
                <a:avLst/>
                <a:gdLst/>
                <a:ahLst/>
                <a:cxnLst/>
                <a:rect l="l" t="t" r="r" b="b"/>
                <a:pathLst>
                  <a:path w="635" h="1129" extrusionOk="0">
                    <a:moveTo>
                      <a:pt x="304" y="1"/>
                    </a:moveTo>
                    <a:cubicBezTo>
                      <a:pt x="182" y="1"/>
                      <a:pt x="93" y="253"/>
                      <a:pt x="62" y="371"/>
                    </a:cubicBezTo>
                    <a:cubicBezTo>
                      <a:pt x="31" y="494"/>
                      <a:pt x="0" y="617"/>
                      <a:pt x="13" y="745"/>
                    </a:cubicBezTo>
                    <a:cubicBezTo>
                      <a:pt x="22" y="873"/>
                      <a:pt x="79" y="1000"/>
                      <a:pt x="181" y="1075"/>
                    </a:cubicBezTo>
                    <a:cubicBezTo>
                      <a:pt x="225" y="1107"/>
                      <a:pt x="280" y="1129"/>
                      <a:pt x="337" y="1129"/>
                    </a:cubicBezTo>
                    <a:cubicBezTo>
                      <a:pt x="342" y="1129"/>
                      <a:pt x="347" y="1128"/>
                      <a:pt x="352" y="1128"/>
                    </a:cubicBezTo>
                    <a:cubicBezTo>
                      <a:pt x="449" y="1124"/>
                      <a:pt x="537" y="1049"/>
                      <a:pt x="581" y="961"/>
                    </a:cubicBezTo>
                    <a:cubicBezTo>
                      <a:pt x="625" y="873"/>
                      <a:pt x="634" y="772"/>
                      <a:pt x="630" y="670"/>
                    </a:cubicBezTo>
                    <a:cubicBezTo>
                      <a:pt x="621" y="455"/>
                      <a:pt x="555" y="230"/>
                      <a:pt x="410" y="63"/>
                    </a:cubicBezTo>
                    <a:cubicBezTo>
                      <a:pt x="372" y="19"/>
                      <a:pt x="337" y="1"/>
                      <a:pt x="30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15"/>
              <p:cNvSpPr/>
              <p:nvPr/>
            </p:nvSpPr>
            <p:spPr>
              <a:xfrm>
                <a:off x="4695821" y="3292087"/>
                <a:ext cx="78800" cy="139985"/>
              </a:xfrm>
              <a:custGeom>
                <a:avLst/>
                <a:gdLst/>
                <a:ahLst/>
                <a:cxnLst/>
                <a:rect l="l" t="t" r="r" b="b"/>
                <a:pathLst>
                  <a:path w="635" h="1128" extrusionOk="0">
                    <a:moveTo>
                      <a:pt x="305" y="1"/>
                    </a:moveTo>
                    <a:cubicBezTo>
                      <a:pt x="182" y="1"/>
                      <a:pt x="94" y="253"/>
                      <a:pt x="63" y="371"/>
                    </a:cubicBezTo>
                    <a:cubicBezTo>
                      <a:pt x="27" y="489"/>
                      <a:pt x="1" y="617"/>
                      <a:pt x="14" y="745"/>
                    </a:cubicBezTo>
                    <a:cubicBezTo>
                      <a:pt x="23" y="872"/>
                      <a:pt x="80" y="1000"/>
                      <a:pt x="181" y="1071"/>
                    </a:cubicBezTo>
                    <a:cubicBezTo>
                      <a:pt x="230" y="1106"/>
                      <a:pt x="291" y="1128"/>
                      <a:pt x="353" y="1128"/>
                    </a:cubicBezTo>
                    <a:cubicBezTo>
                      <a:pt x="450" y="1119"/>
                      <a:pt x="538" y="1049"/>
                      <a:pt x="582" y="960"/>
                    </a:cubicBezTo>
                    <a:cubicBezTo>
                      <a:pt x="626" y="872"/>
                      <a:pt x="635" y="771"/>
                      <a:pt x="630" y="670"/>
                    </a:cubicBezTo>
                    <a:cubicBezTo>
                      <a:pt x="622" y="450"/>
                      <a:pt x="556" y="230"/>
                      <a:pt x="410" y="62"/>
                    </a:cubicBezTo>
                    <a:cubicBezTo>
                      <a:pt x="373" y="19"/>
                      <a:pt x="338" y="1"/>
                      <a:pt x="30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15"/>
              <p:cNvSpPr/>
              <p:nvPr/>
            </p:nvSpPr>
            <p:spPr>
              <a:xfrm>
                <a:off x="5150384" y="3078266"/>
                <a:ext cx="107218" cy="119136"/>
              </a:xfrm>
              <a:custGeom>
                <a:avLst/>
                <a:gdLst/>
                <a:ahLst/>
                <a:cxnLst/>
                <a:rect l="l" t="t" r="r" b="b"/>
                <a:pathLst>
                  <a:path w="864" h="960" extrusionOk="0">
                    <a:moveTo>
                      <a:pt x="584" y="1"/>
                    </a:moveTo>
                    <a:cubicBezTo>
                      <a:pt x="539" y="1"/>
                      <a:pt x="494" y="9"/>
                      <a:pt x="454" y="25"/>
                    </a:cubicBezTo>
                    <a:cubicBezTo>
                      <a:pt x="366" y="64"/>
                      <a:pt x="291" y="135"/>
                      <a:pt x="229" y="214"/>
                    </a:cubicBezTo>
                    <a:cubicBezTo>
                      <a:pt x="93" y="386"/>
                      <a:pt x="0" y="597"/>
                      <a:pt x="0" y="821"/>
                    </a:cubicBezTo>
                    <a:cubicBezTo>
                      <a:pt x="0" y="924"/>
                      <a:pt x="50" y="960"/>
                      <a:pt x="118" y="960"/>
                    </a:cubicBezTo>
                    <a:cubicBezTo>
                      <a:pt x="229" y="960"/>
                      <a:pt x="388" y="867"/>
                      <a:pt x="467" y="813"/>
                    </a:cubicBezTo>
                    <a:cubicBezTo>
                      <a:pt x="573" y="742"/>
                      <a:pt x="674" y="663"/>
                      <a:pt x="749" y="557"/>
                    </a:cubicBezTo>
                    <a:cubicBezTo>
                      <a:pt x="819" y="456"/>
                      <a:pt x="863" y="324"/>
                      <a:pt x="832" y="201"/>
                    </a:cubicBezTo>
                    <a:cubicBezTo>
                      <a:pt x="819" y="139"/>
                      <a:pt x="784" y="86"/>
                      <a:pt x="740" y="47"/>
                    </a:cubicBezTo>
                    <a:cubicBezTo>
                      <a:pt x="695" y="15"/>
                      <a:pt x="640" y="1"/>
                      <a:pt x="58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15"/>
              <p:cNvSpPr/>
              <p:nvPr/>
            </p:nvSpPr>
            <p:spPr>
              <a:xfrm>
                <a:off x="4324402" y="3316038"/>
                <a:ext cx="98780" cy="127575"/>
              </a:xfrm>
              <a:custGeom>
                <a:avLst/>
                <a:gdLst/>
                <a:ahLst/>
                <a:cxnLst/>
                <a:rect l="l" t="t" r="r" b="b"/>
                <a:pathLst>
                  <a:path w="796" h="1028" extrusionOk="0">
                    <a:moveTo>
                      <a:pt x="253" y="0"/>
                    </a:moveTo>
                    <a:cubicBezTo>
                      <a:pt x="209" y="0"/>
                      <a:pt x="166" y="11"/>
                      <a:pt x="133" y="32"/>
                    </a:cubicBezTo>
                    <a:cubicBezTo>
                      <a:pt x="45" y="81"/>
                      <a:pt x="1" y="186"/>
                      <a:pt x="1" y="283"/>
                    </a:cubicBezTo>
                    <a:cubicBezTo>
                      <a:pt x="1" y="385"/>
                      <a:pt x="40" y="477"/>
                      <a:pt x="89" y="565"/>
                    </a:cubicBezTo>
                    <a:cubicBezTo>
                      <a:pt x="194" y="759"/>
                      <a:pt x="353" y="926"/>
                      <a:pt x="555" y="1010"/>
                    </a:cubicBezTo>
                    <a:cubicBezTo>
                      <a:pt x="585" y="1022"/>
                      <a:pt x="610" y="1028"/>
                      <a:pt x="632" y="1028"/>
                    </a:cubicBezTo>
                    <a:cubicBezTo>
                      <a:pt x="796" y="1028"/>
                      <a:pt x="758" y="710"/>
                      <a:pt x="731" y="578"/>
                    </a:cubicBezTo>
                    <a:cubicBezTo>
                      <a:pt x="705" y="455"/>
                      <a:pt x="670" y="332"/>
                      <a:pt x="604" y="222"/>
                    </a:cubicBezTo>
                    <a:cubicBezTo>
                      <a:pt x="538" y="112"/>
                      <a:pt x="432" y="24"/>
                      <a:pt x="309" y="6"/>
                    </a:cubicBezTo>
                    <a:cubicBezTo>
                      <a:pt x="290" y="2"/>
                      <a:pt x="271" y="0"/>
                      <a:pt x="25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15"/>
              <p:cNvSpPr/>
              <p:nvPr/>
            </p:nvSpPr>
            <p:spPr>
              <a:xfrm>
                <a:off x="4348725" y="3468926"/>
                <a:ext cx="87735" cy="133035"/>
              </a:xfrm>
              <a:custGeom>
                <a:avLst/>
                <a:gdLst/>
                <a:ahLst/>
                <a:cxnLst/>
                <a:rect l="l" t="t" r="r" b="b"/>
                <a:pathLst>
                  <a:path w="707" h="1072" extrusionOk="0">
                    <a:moveTo>
                      <a:pt x="153" y="0"/>
                    </a:moveTo>
                    <a:cubicBezTo>
                      <a:pt x="5" y="0"/>
                      <a:pt x="0" y="305"/>
                      <a:pt x="11" y="433"/>
                    </a:cubicBezTo>
                    <a:cubicBezTo>
                      <a:pt x="20" y="561"/>
                      <a:pt x="38" y="689"/>
                      <a:pt x="91" y="803"/>
                    </a:cubicBezTo>
                    <a:cubicBezTo>
                      <a:pt x="139" y="922"/>
                      <a:pt x="236" y="1023"/>
                      <a:pt x="355" y="1059"/>
                    </a:cubicBezTo>
                    <a:cubicBezTo>
                      <a:pt x="382" y="1067"/>
                      <a:pt x="411" y="1071"/>
                      <a:pt x="440" y="1071"/>
                    </a:cubicBezTo>
                    <a:cubicBezTo>
                      <a:pt x="472" y="1071"/>
                      <a:pt x="505" y="1066"/>
                      <a:pt x="535" y="1054"/>
                    </a:cubicBezTo>
                    <a:cubicBezTo>
                      <a:pt x="628" y="1015"/>
                      <a:pt x="685" y="922"/>
                      <a:pt x="694" y="821"/>
                    </a:cubicBezTo>
                    <a:cubicBezTo>
                      <a:pt x="707" y="724"/>
                      <a:pt x="685" y="627"/>
                      <a:pt x="645" y="535"/>
                    </a:cubicBezTo>
                    <a:cubicBezTo>
                      <a:pt x="566" y="328"/>
                      <a:pt x="430" y="143"/>
                      <a:pt x="240" y="29"/>
                    </a:cubicBezTo>
                    <a:cubicBezTo>
                      <a:pt x="207" y="9"/>
                      <a:pt x="178" y="0"/>
                      <a:pt x="15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15"/>
              <p:cNvSpPr/>
              <p:nvPr/>
            </p:nvSpPr>
            <p:spPr>
              <a:xfrm>
                <a:off x="4911872" y="3233637"/>
                <a:ext cx="89472" cy="132042"/>
              </a:xfrm>
              <a:custGeom>
                <a:avLst/>
                <a:gdLst/>
                <a:ahLst/>
                <a:cxnLst/>
                <a:rect l="l" t="t" r="r" b="b"/>
                <a:pathLst>
                  <a:path w="721" h="1064" extrusionOk="0">
                    <a:moveTo>
                      <a:pt x="150" y="0"/>
                    </a:moveTo>
                    <a:cubicBezTo>
                      <a:pt x="0" y="0"/>
                      <a:pt x="5" y="308"/>
                      <a:pt x="16" y="437"/>
                    </a:cubicBezTo>
                    <a:cubicBezTo>
                      <a:pt x="29" y="564"/>
                      <a:pt x="51" y="692"/>
                      <a:pt x="104" y="806"/>
                    </a:cubicBezTo>
                    <a:cubicBezTo>
                      <a:pt x="162" y="921"/>
                      <a:pt x="258" y="1022"/>
                      <a:pt x="382" y="1053"/>
                    </a:cubicBezTo>
                    <a:cubicBezTo>
                      <a:pt x="406" y="1060"/>
                      <a:pt x="431" y="1064"/>
                      <a:pt x="456" y="1064"/>
                    </a:cubicBezTo>
                    <a:cubicBezTo>
                      <a:pt x="492" y="1064"/>
                      <a:pt x="527" y="1057"/>
                      <a:pt x="558" y="1044"/>
                    </a:cubicBezTo>
                    <a:cubicBezTo>
                      <a:pt x="650" y="1004"/>
                      <a:pt x="703" y="903"/>
                      <a:pt x="712" y="806"/>
                    </a:cubicBezTo>
                    <a:cubicBezTo>
                      <a:pt x="721" y="710"/>
                      <a:pt x="694" y="608"/>
                      <a:pt x="655" y="520"/>
                    </a:cubicBezTo>
                    <a:cubicBezTo>
                      <a:pt x="571" y="318"/>
                      <a:pt x="430" y="133"/>
                      <a:pt x="236" y="27"/>
                    </a:cubicBezTo>
                    <a:cubicBezTo>
                      <a:pt x="203" y="9"/>
                      <a:pt x="174" y="0"/>
                      <a:pt x="15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15"/>
              <p:cNvSpPr/>
              <p:nvPr/>
            </p:nvSpPr>
            <p:spPr>
              <a:xfrm>
                <a:off x="5387283" y="3114503"/>
                <a:ext cx="126453" cy="107098"/>
              </a:xfrm>
              <a:custGeom>
                <a:avLst/>
                <a:gdLst/>
                <a:ahLst/>
                <a:cxnLst/>
                <a:rect l="l" t="t" r="r" b="b"/>
                <a:pathLst>
                  <a:path w="1019" h="863" extrusionOk="0">
                    <a:moveTo>
                      <a:pt x="785" y="0"/>
                    </a:moveTo>
                    <a:cubicBezTo>
                      <a:pt x="767" y="0"/>
                      <a:pt x="750" y="2"/>
                      <a:pt x="733" y="6"/>
                    </a:cubicBezTo>
                    <a:cubicBezTo>
                      <a:pt x="631" y="28"/>
                      <a:pt x="548" y="94"/>
                      <a:pt x="473" y="164"/>
                    </a:cubicBezTo>
                    <a:cubicBezTo>
                      <a:pt x="306" y="323"/>
                      <a:pt x="160" y="507"/>
                      <a:pt x="37" y="706"/>
                    </a:cubicBezTo>
                    <a:cubicBezTo>
                      <a:pt x="19" y="736"/>
                      <a:pt x="2" y="767"/>
                      <a:pt x="2" y="802"/>
                    </a:cubicBezTo>
                    <a:cubicBezTo>
                      <a:pt x="1" y="847"/>
                      <a:pt x="32" y="863"/>
                      <a:pt x="79" y="863"/>
                    </a:cubicBezTo>
                    <a:cubicBezTo>
                      <a:pt x="196" y="863"/>
                      <a:pt x="411" y="761"/>
                      <a:pt x="464" y="736"/>
                    </a:cubicBezTo>
                    <a:cubicBezTo>
                      <a:pt x="644" y="657"/>
                      <a:pt x="812" y="538"/>
                      <a:pt x="926" y="375"/>
                    </a:cubicBezTo>
                    <a:cubicBezTo>
                      <a:pt x="979" y="305"/>
                      <a:pt x="1019" y="208"/>
                      <a:pt x="992" y="124"/>
                    </a:cubicBezTo>
                    <a:cubicBezTo>
                      <a:pt x="963" y="44"/>
                      <a:pt x="873" y="0"/>
                      <a:pt x="78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15"/>
              <p:cNvSpPr/>
              <p:nvPr/>
            </p:nvSpPr>
            <p:spPr>
              <a:xfrm>
                <a:off x="4885936" y="3011378"/>
                <a:ext cx="114291" cy="212956"/>
              </a:xfrm>
              <a:custGeom>
                <a:avLst/>
                <a:gdLst/>
                <a:ahLst/>
                <a:cxnLst/>
                <a:rect l="l" t="t" r="r" b="b"/>
                <a:pathLst>
                  <a:path w="921" h="1716" extrusionOk="0">
                    <a:moveTo>
                      <a:pt x="481" y="1"/>
                    </a:moveTo>
                    <a:cubicBezTo>
                      <a:pt x="466" y="1"/>
                      <a:pt x="451" y="2"/>
                      <a:pt x="437" y="5"/>
                    </a:cubicBezTo>
                    <a:cubicBezTo>
                      <a:pt x="304" y="27"/>
                      <a:pt x="216" y="150"/>
                      <a:pt x="159" y="269"/>
                    </a:cubicBezTo>
                    <a:cubicBezTo>
                      <a:pt x="10" y="599"/>
                      <a:pt x="1" y="986"/>
                      <a:pt x="124" y="1325"/>
                    </a:cubicBezTo>
                    <a:cubicBezTo>
                      <a:pt x="161" y="1425"/>
                      <a:pt x="273" y="1716"/>
                      <a:pt x="382" y="1716"/>
                    </a:cubicBezTo>
                    <a:cubicBezTo>
                      <a:pt x="388" y="1716"/>
                      <a:pt x="395" y="1715"/>
                      <a:pt x="401" y="1713"/>
                    </a:cubicBezTo>
                    <a:cubicBezTo>
                      <a:pt x="472" y="1691"/>
                      <a:pt x="569" y="1523"/>
                      <a:pt x="608" y="1462"/>
                    </a:cubicBezTo>
                    <a:cubicBezTo>
                      <a:pt x="674" y="1374"/>
                      <a:pt x="731" y="1272"/>
                      <a:pt x="780" y="1171"/>
                    </a:cubicBezTo>
                    <a:cubicBezTo>
                      <a:pt x="855" y="1013"/>
                      <a:pt x="912" y="837"/>
                      <a:pt x="916" y="656"/>
                    </a:cubicBezTo>
                    <a:cubicBezTo>
                      <a:pt x="921" y="476"/>
                      <a:pt x="872" y="291"/>
                      <a:pt x="762" y="154"/>
                    </a:cubicBezTo>
                    <a:cubicBezTo>
                      <a:pt x="693" y="69"/>
                      <a:pt x="589" y="1"/>
                      <a:pt x="48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2" name="Google Shape;122;p15"/>
            <p:cNvSpPr/>
            <p:nvPr/>
          </p:nvSpPr>
          <p:spPr>
            <a:xfrm>
              <a:off x="2086956" y="1414240"/>
              <a:ext cx="258986" cy="159593"/>
            </a:xfrm>
            <a:custGeom>
              <a:avLst/>
              <a:gdLst/>
              <a:ahLst/>
              <a:cxnLst/>
              <a:rect l="l" t="t" r="r" b="b"/>
              <a:pathLst>
                <a:path w="2087" h="1286" extrusionOk="0">
                  <a:moveTo>
                    <a:pt x="582" y="1"/>
                  </a:moveTo>
                  <a:cubicBezTo>
                    <a:pt x="506" y="1"/>
                    <a:pt x="431" y="14"/>
                    <a:pt x="361" y="43"/>
                  </a:cubicBezTo>
                  <a:cubicBezTo>
                    <a:pt x="189" y="113"/>
                    <a:pt x="62" y="263"/>
                    <a:pt x="0" y="435"/>
                  </a:cubicBezTo>
                  <a:cubicBezTo>
                    <a:pt x="181" y="611"/>
                    <a:pt x="379" y="769"/>
                    <a:pt x="599" y="901"/>
                  </a:cubicBezTo>
                  <a:cubicBezTo>
                    <a:pt x="1015" y="1150"/>
                    <a:pt x="1508" y="1285"/>
                    <a:pt x="1993" y="1285"/>
                  </a:cubicBezTo>
                  <a:cubicBezTo>
                    <a:pt x="2015" y="1285"/>
                    <a:pt x="2038" y="1285"/>
                    <a:pt x="2060" y="1284"/>
                  </a:cubicBezTo>
                  <a:cubicBezTo>
                    <a:pt x="2060" y="1267"/>
                    <a:pt x="2065" y="1249"/>
                    <a:pt x="2065" y="1231"/>
                  </a:cubicBezTo>
                  <a:cubicBezTo>
                    <a:pt x="2087" y="998"/>
                    <a:pt x="2034" y="721"/>
                    <a:pt x="1827" y="606"/>
                  </a:cubicBezTo>
                  <a:cubicBezTo>
                    <a:pt x="1770" y="575"/>
                    <a:pt x="1710" y="560"/>
                    <a:pt x="1648" y="560"/>
                  </a:cubicBezTo>
                  <a:cubicBezTo>
                    <a:pt x="1461" y="560"/>
                    <a:pt x="1268" y="694"/>
                    <a:pt x="1165" y="870"/>
                  </a:cubicBezTo>
                  <a:lnTo>
                    <a:pt x="1165" y="870"/>
                  </a:lnTo>
                  <a:cubicBezTo>
                    <a:pt x="1256" y="655"/>
                    <a:pt x="1217" y="390"/>
                    <a:pt x="1065" y="215"/>
                  </a:cubicBezTo>
                  <a:cubicBezTo>
                    <a:pt x="944" y="78"/>
                    <a:pt x="762" y="1"/>
                    <a:pt x="5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5"/>
            <p:cNvSpPr/>
            <p:nvPr/>
          </p:nvSpPr>
          <p:spPr>
            <a:xfrm>
              <a:off x="1853656" y="1414240"/>
              <a:ext cx="489058" cy="386447"/>
            </a:xfrm>
            <a:custGeom>
              <a:avLst/>
              <a:gdLst/>
              <a:ahLst/>
              <a:cxnLst/>
              <a:rect l="l" t="t" r="r" b="b"/>
              <a:pathLst>
                <a:path w="3941" h="3114" extrusionOk="0">
                  <a:moveTo>
                    <a:pt x="837" y="0"/>
                  </a:moveTo>
                  <a:cubicBezTo>
                    <a:pt x="735" y="0"/>
                    <a:pt x="637" y="24"/>
                    <a:pt x="555" y="83"/>
                  </a:cubicBezTo>
                  <a:cubicBezTo>
                    <a:pt x="357" y="223"/>
                    <a:pt x="339" y="523"/>
                    <a:pt x="427" y="752"/>
                  </a:cubicBezTo>
                  <a:cubicBezTo>
                    <a:pt x="515" y="976"/>
                    <a:pt x="678" y="1165"/>
                    <a:pt x="797" y="1377"/>
                  </a:cubicBezTo>
                  <a:cubicBezTo>
                    <a:pt x="717" y="1299"/>
                    <a:pt x="607" y="1262"/>
                    <a:pt x="495" y="1262"/>
                  </a:cubicBezTo>
                  <a:cubicBezTo>
                    <a:pt x="335" y="1262"/>
                    <a:pt x="173" y="1337"/>
                    <a:pt x="93" y="1474"/>
                  </a:cubicBezTo>
                  <a:cubicBezTo>
                    <a:pt x="0" y="1641"/>
                    <a:pt x="22" y="1852"/>
                    <a:pt x="106" y="2019"/>
                  </a:cubicBezTo>
                  <a:cubicBezTo>
                    <a:pt x="194" y="2191"/>
                    <a:pt x="339" y="2319"/>
                    <a:pt x="489" y="2438"/>
                  </a:cubicBezTo>
                  <a:cubicBezTo>
                    <a:pt x="916" y="2763"/>
                    <a:pt x="1356" y="3019"/>
                    <a:pt x="1955" y="3102"/>
                  </a:cubicBezTo>
                  <a:cubicBezTo>
                    <a:pt x="2012" y="3110"/>
                    <a:pt x="2071" y="3114"/>
                    <a:pt x="2129" y="3114"/>
                  </a:cubicBezTo>
                  <a:cubicBezTo>
                    <a:pt x="2308" y="3114"/>
                    <a:pt x="2488" y="3075"/>
                    <a:pt x="2637" y="2979"/>
                  </a:cubicBezTo>
                  <a:cubicBezTo>
                    <a:pt x="2976" y="2763"/>
                    <a:pt x="3205" y="2636"/>
                    <a:pt x="3465" y="2323"/>
                  </a:cubicBezTo>
                  <a:cubicBezTo>
                    <a:pt x="3711" y="2028"/>
                    <a:pt x="3892" y="1667"/>
                    <a:pt x="3940" y="1284"/>
                  </a:cubicBezTo>
                  <a:lnTo>
                    <a:pt x="3940" y="1284"/>
                  </a:lnTo>
                  <a:cubicBezTo>
                    <a:pt x="3918" y="1285"/>
                    <a:pt x="3895" y="1285"/>
                    <a:pt x="3873" y="1285"/>
                  </a:cubicBezTo>
                  <a:cubicBezTo>
                    <a:pt x="3388" y="1285"/>
                    <a:pt x="2895" y="1150"/>
                    <a:pt x="2479" y="901"/>
                  </a:cubicBezTo>
                  <a:cubicBezTo>
                    <a:pt x="2259" y="769"/>
                    <a:pt x="2061" y="611"/>
                    <a:pt x="1880" y="430"/>
                  </a:cubicBezTo>
                  <a:cubicBezTo>
                    <a:pt x="1858" y="505"/>
                    <a:pt x="1845" y="580"/>
                    <a:pt x="1849" y="655"/>
                  </a:cubicBezTo>
                  <a:cubicBezTo>
                    <a:pt x="1695" y="364"/>
                    <a:pt x="1413" y="149"/>
                    <a:pt x="1101" y="47"/>
                  </a:cubicBezTo>
                  <a:cubicBezTo>
                    <a:pt x="1016" y="19"/>
                    <a:pt x="925" y="0"/>
                    <a:pt x="8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5"/>
            <p:cNvSpPr/>
            <p:nvPr/>
          </p:nvSpPr>
          <p:spPr>
            <a:xfrm>
              <a:off x="1994629" y="1611183"/>
              <a:ext cx="281944" cy="198684"/>
            </a:xfrm>
            <a:custGeom>
              <a:avLst/>
              <a:gdLst/>
              <a:ahLst/>
              <a:cxnLst/>
              <a:rect l="l" t="t" r="r" b="b"/>
              <a:pathLst>
                <a:path w="2272" h="1601" extrusionOk="0">
                  <a:moveTo>
                    <a:pt x="1124" y="1"/>
                  </a:moveTo>
                  <a:cubicBezTo>
                    <a:pt x="1056" y="1"/>
                    <a:pt x="990" y="56"/>
                    <a:pt x="960" y="120"/>
                  </a:cubicBezTo>
                  <a:cubicBezTo>
                    <a:pt x="925" y="195"/>
                    <a:pt x="929" y="278"/>
                    <a:pt x="933" y="362"/>
                  </a:cubicBezTo>
                  <a:cubicBezTo>
                    <a:pt x="960" y="639"/>
                    <a:pt x="1035" y="912"/>
                    <a:pt x="1149" y="1168"/>
                  </a:cubicBezTo>
                  <a:cubicBezTo>
                    <a:pt x="1017" y="925"/>
                    <a:pt x="828" y="723"/>
                    <a:pt x="599" y="573"/>
                  </a:cubicBezTo>
                  <a:cubicBezTo>
                    <a:pt x="542" y="534"/>
                    <a:pt x="475" y="498"/>
                    <a:pt x="405" y="490"/>
                  </a:cubicBezTo>
                  <a:cubicBezTo>
                    <a:pt x="395" y="488"/>
                    <a:pt x="385" y="488"/>
                    <a:pt x="375" y="488"/>
                  </a:cubicBezTo>
                  <a:cubicBezTo>
                    <a:pt x="314" y="488"/>
                    <a:pt x="254" y="511"/>
                    <a:pt x="220" y="564"/>
                  </a:cubicBezTo>
                  <a:cubicBezTo>
                    <a:pt x="159" y="661"/>
                    <a:pt x="229" y="785"/>
                    <a:pt x="299" y="873"/>
                  </a:cubicBezTo>
                  <a:cubicBezTo>
                    <a:pt x="458" y="1062"/>
                    <a:pt x="643" y="1225"/>
                    <a:pt x="845" y="1352"/>
                  </a:cubicBezTo>
                  <a:cubicBezTo>
                    <a:pt x="647" y="1234"/>
                    <a:pt x="418" y="1159"/>
                    <a:pt x="189" y="1132"/>
                  </a:cubicBezTo>
                  <a:cubicBezTo>
                    <a:pt x="176" y="1131"/>
                    <a:pt x="162" y="1130"/>
                    <a:pt x="149" y="1130"/>
                  </a:cubicBezTo>
                  <a:cubicBezTo>
                    <a:pt x="83" y="1130"/>
                    <a:pt x="15" y="1149"/>
                    <a:pt x="0" y="1207"/>
                  </a:cubicBezTo>
                  <a:cubicBezTo>
                    <a:pt x="203" y="1467"/>
                    <a:pt x="559" y="1537"/>
                    <a:pt x="885" y="1590"/>
                  </a:cubicBezTo>
                  <a:cubicBezTo>
                    <a:pt x="931" y="1597"/>
                    <a:pt x="975" y="1601"/>
                    <a:pt x="1017" y="1601"/>
                  </a:cubicBezTo>
                  <a:cubicBezTo>
                    <a:pt x="1134" y="1601"/>
                    <a:pt x="1242" y="1576"/>
                    <a:pt x="1365" y="1537"/>
                  </a:cubicBezTo>
                  <a:cubicBezTo>
                    <a:pt x="1668" y="1440"/>
                    <a:pt x="1950" y="1264"/>
                    <a:pt x="2175" y="1040"/>
                  </a:cubicBezTo>
                  <a:cubicBezTo>
                    <a:pt x="2210" y="1005"/>
                    <a:pt x="2245" y="965"/>
                    <a:pt x="2258" y="921"/>
                  </a:cubicBezTo>
                  <a:cubicBezTo>
                    <a:pt x="2272" y="873"/>
                    <a:pt x="2249" y="811"/>
                    <a:pt x="2205" y="793"/>
                  </a:cubicBezTo>
                  <a:cubicBezTo>
                    <a:pt x="2197" y="790"/>
                    <a:pt x="2188" y="789"/>
                    <a:pt x="2179" y="789"/>
                  </a:cubicBezTo>
                  <a:cubicBezTo>
                    <a:pt x="2151" y="789"/>
                    <a:pt x="2122" y="802"/>
                    <a:pt x="2095" y="815"/>
                  </a:cubicBezTo>
                  <a:cubicBezTo>
                    <a:pt x="1993" y="861"/>
                    <a:pt x="1896" y="919"/>
                    <a:pt x="1806" y="987"/>
                  </a:cubicBezTo>
                  <a:lnTo>
                    <a:pt x="1806" y="987"/>
                  </a:lnTo>
                  <a:cubicBezTo>
                    <a:pt x="1980" y="820"/>
                    <a:pt x="2110" y="612"/>
                    <a:pt x="2183" y="384"/>
                  </a:cubicBezTo>
                  <a:cubicBezTo>
                    <a:pt x="2201" y="322"/>
                    <a:pt x="2214" y="248"/>
                    <a:pt x="2170" y="208"/>
                  </a:cubicBezTo>
                  <a:cubicBezTo>
                    <a:pt x="2150" y="189"/>
                    <a:pt x="2127" y="181"/>
                    <a:pt x="2103" y="181"/>
                  </a:cubicBezTo>
                  <a:cubicBezTo>
                    <a:pt x="2049" y="181"/>
                    <a:pt x="1989" y="222"/>
                    <a:pt x="1946" y="265"/>
                  </a:cubicBezTo>
                  <a:cubicBezTo>
                    <a:pt x="1739" y="468"/>
                    <a:pt x="1580" y="714"/>
                    <a:pt x="1479" y="983"/>
                  </a:cubicBezTo>
                  <a:cubicBezTo>
                    <a:pt x="1488" y="688"/>
                    <a:pt x="1422" y="437"/>
                    <a:pt x="1307" y="168"/>
                  </a:cubicBezTo>
                  <a:cubicBezTo>
                    <a:pt x="1277" y="98"/>
                    <a:pt x="1233" y="23"/>
                    <a:pt x="1158" y="5"/>
                  </a:cubicBezTo>
                  <a:cubicBezTo>
                    <a:pt x="1147" y="2"/>
                    <a:pt x="1136" y="1"/>
                    <a:pt x="1124" y="1"/>
                  </a:cubicBezTo>
                  <a:close/>
                </a:path>
              </a:pathLst>
            </a:custGeom>
            <a:solidFill>
              <a:srgbClr val="3147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5"/>
            <p:cNvSpPr/>
            <p:nvPr/>
          </p:nvSpPr>
          <p:spPr>
            <a:xfrm>
              <a:off x="2072685" y="1793731"/>
              <a:ext cx="224116" cy="1223254"/>
            </a:xfrm>
            <a:custGeom>
              <a:avLst/>
              <a:gdLst/>
              <a:ahLst/>
              <a:cxnLst/>
              <a:rect l="l" t="t" r="r" b="b"/>
              <a:pathLst>
                <a:path w="1806" h="9857" fill="none" extrusionOk="0">
                  <a:moveTo>
                    <a:pt x="758" y="0"/>
                  </a:moveTo>
                  <a:cubicBezTo>
                    <a:pt x="969" y="317"/>
                    <a:pt x="1092" y="683"/>
                    <a:pt x="1202" y="1048"/>
                  </a:cubicBezTo>
                  <a:cubicBezTo>
                    <a:pt x="1550" y="2210"/>
                    <a:pt x="1788" y="3412"/>
                    <a:pt x="1797" y="4622"/>
                  </a:cubicBezTo>
                  <a:cubicBezTo>
                    <a:pt x="1805" y="5837"/>
                    <a:pt x="1585" y="7061"/>
                    <a:pt x="1053" y="8153"/>
                  </a:cubicBezTo>
                  <a:cubicBezTo>
                    <a:pt x="762" y="8751"/>
                    <a:pt x="379" y="9306"/>
                    <a:pt x="1" y="9856"/>
                  </a:cubicBezTo>
                </a:path>
              </a:pathLst>
            </a:custGeom>
            <a:noFill/>
            <a:ln w="9525" cap="flat" cmpd="sng">
              <a:solidFill>
                <a:srgbClr val="354669"/>
              </a:solidFill>
              <a:prstDash val="solid"/>
              <a:miter lim="440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5"/>
            <p:cNvSpPr/>
            <p:nvPr/>
          </p:nvSpPr>
          <p:spPr>
            <a:xfrm>
              <a:off x="2143171" y="1775736"/>
              <a:ext cx="74953" cy="41574"/>
            </a:xfrm>
            <a:custGeom>
              <a:avLst/>
              <a:gdLst/>
              <a:ahLst/>
              <a:cxnLst/>
              <a:rect l="l" t="t" r="r" b="b"/>
              <a:pathLst>
                <a:path w="604" h="335" extrusionOk="0">
                  <a:moveTo>
                    <a:pt x="310" y="1"/>
                  </a:moveTo>
                  <a:cubicBezTo>
                    <a:pt x="190" y="1"/>
                    <a:pt x="71" y="71"/>
                    <a:pt x="18" y="181"/>
                  </a:cubicBezTo>
                  <a:cubicBezTo>
                    <a:pt x="9" y="198"/>
                    <a:pt x="0" y="220"/>
                    <a:pt x="5" y="238"/>
                  </a:cubicBezTo>
                  <a:cubicBezTo>
                    <a:pt x="14" y="277"/>
                    <a:pt x="53" y="295"/>
                    <a:pt x="84" y="308"/>
                  </a:cubicBezTo>
                  <a:cubicBezTo>
                    <a:pt x="119" y="321"/>
                    <a:pt x="150" y="335"/>
                    <a:pt x="185" y="335"/>
                  </a:cubicBezTo>
                  <a:cubicBezTo>
                    <a:pt x="212" y="335"/>
                    <a:pt x="238" y="330"/>
                    <a:pt x="260" y="326"/>
                  </a:cubicBezTo>
                  <a:cubicBezTo>
                    <a:pt x="361" y="291"/>
                    <a:pt x="603" y="75"/>
                    <a:pt x="397" y="13"/>
                  </a:cubicBezTo>
                  <a:cubicBezTo>
                    <a:pt x="368" y="5"/>
                    <a:pt x="339" y="1"/>
                    <a:pt x="310" y="1"/>
                  </a:cubicBezTo>
                  <a:close/>
                </a:path>
              </a:pathLst>
            </a:custGeom>
            <a:solidFill>
              <a:srgbClr val="3546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5"/>
            <p:cNvSpPr/>
            <p:nvPr/>
          </p:nvSpPr>
          <p:spPr>
            <a:xfrm>
              <a:off x="2369894" y="1551616"/>
              <a:ext cx="545273" cy="1679445"/>
            </a:xfrm>
            <a:custGeom>
              <a:avLst/>
              <a:gdLst/>
              <a:ahLst/>
              <a:cxnLst/>
              <a:rect l="l" t="t" r="r" b="b"/>
              <a:pathLst>
                <a:path w="4394" h="13533" extrusionOk="0">
                  <a:moveTo>
                    <a:pt x="1421" y="1"/>
                  </a:moveTo>
                  <a:cubicBezTo>
                    <a:pt x="1191" y="1"/>
                    <a:pt x="964" y="54"/>
                    <a:pt x="762" y="173"/>
                  </a:cubicBezTo>
                  <a:cubicBezTo>
                    <a:pt x="225" y="494"/>
                    <a:pt x="0" y="1181"/>
                    <a:pt x="53" y="1806"/>
                  </a:cubicBezTo>
                  <a:cubicBezTo>
                    <a:pt x="101" y="2427"/>
                    <a:pt x="374" y="3008"/>
                    <a:pt x="630" y="3576"/>
                  </a:cubicBezTo>
                  <a:cubicBezTo>
                    <a:pt x="1933" y="6507"/>
                    <a:pt x="3231" y="10359"/>
                    <a:pt x="3680" y="13533"/>
                  </a:cubicBezTo>
                  <a:cubicBezTo>
                    <a:pt x="3597" y="12934"/>
                    <a:pt x="4393" y="11253"/>
                    <a:pt x="4345" y="9826"/>
                  </a:cubicBezTo>
                  <a:cubicBezTo>
                    <a:pt x="4323" y="9171"/>
                    <a:pt x="4283" y="8677"/>
                    <a:pt x="4301" y="8017"/>
                  </a:cubicBezTo>
                  <a:cubicBezTo>
                    <a:pt x="4345" y="6129"/>
                    <a:pt x="4165" y="4236"/>
                    <a:pt x="3645" y="2409"/>
                  </a:cubicBezTo>
                  <a:cubicBezTo>
                    <a:pt x="3451" y="1731"/>
                    <a:pt x="3200" y="1040"/>
                    <a:pt x="2699" y="543"/>
                  </a:cubicBezTo>
                  <a:cubicBezTo>
                    <a:pt x="2361" y="214"/>
                    <a:pt x="1883" y="1"/>
                    <a:pt x="14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5"/>
            <p:cNvSpPr/>
            <p:nvPr/>
          </p:nvSpPr>
          <p:spPr>
            <a:xfrm>
              <a:off x="2549089" y="1679561"/>
              <a:ext cx="319669" cy="1522583"/>
            </a:xfrm>
            <a:custGeom>
              <a:avLst/>
              <a:gdLst/>
              <a:ahLst/>
              <a:cxnLst/>
              <a:rect l="l" t="t" r="r" b="b"/>
              <a:pathLst>
                <a:path w="2576" h="12269" fill="none" extrusionOk="0">
                  <a:moveTo>
                    <a:pt x="0" y="0"/>
                  </a:moveTo>
                  <a:cubicBezTo>
                    <a:pt x="1435" y="3412"/>
                    <a:pt x="2575" y="8051"/>
                    <a:pt x="2294" y="12269"/>
                  </a:cubicBezTo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5"/>
            <p:cNvSpPr/>
            <p:nvPr/>
          </p:nvSpPr>
          <p:spPr>
            <a:xfrm>
              <a:off x="2693288" y="2789615"/>
              <a:ext cx="461633" cy="218416"/>
            </a:xfrm>
            <a:custGeom>
              <a:avLst/>
              <a:gdLst/>
              <a:ahLst/>
              <a:cxnLst/>
              <a:rect l="l" t="t" r="r" b="b"/>
              <a:pathLst>
                <a:path w="3720" h="1760" extrusionOk="0">
                  <a:moveTo>
                    <a:pt x="1779" y="0"/>
                  </a:moveTo>
                  <a:lnTo>
                    <a:pt x="0" y="946"/>
                  </a:lnTo>
                  <a:cubicBezTo>
                    <a:pt x="0" y="946"/>
                    <a:pt x="621" y="1580"/>
                    <a:pt x="1440" y="1734"/>
                  </a:cubicBezTo>
                  <a:cubicBezTo>
                    <a:pt x="1534" y="1752"/>
                    <a:pt x="1636" y="1760"/>
                    <a:pt x="1743" y="1760"/>
                  </a:cubicBezTo>
                  <a:cubicBezTo>
                    <a:pt x="2576" y="1760"/>
                    <a:pt x="3720" y="1290"/>
                    <a:pt x="3720" y="1290"/>
                  </a:cubicBezTo>
                  <a:lnTo>
                    <a:pt x="1779" y="0"/>
                  </a:lnTo>
                  <a:close/>
                </a:path>
              </a:pathLst>
            </a:custGeom>
            <a:solidFill>
              <a:srgbClr val="DA94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5"/>
            <p:cNvSpPr/>
            <p:nvPr/>
          </p:nvSpPr>
          <p:spPr>
            <a:xfrm>
              <a:off x="1132535" y="2419183"/>
              <a:ext cx="1776544" cy="509306"/>
            </a:xfrm>
            <a:custGeom>
              <a:avLst/>
              <a:gdLst/>
              <a:ahLst/>
              <a:cxnLst/>
              <a:rect l="l" t="t" r="r" b="b"/>
              <a:pathLst>
                <a:path w="14316" h="4104" extrusionOk="0">
                  <a:moveTo>
                    <a:pt x="2197" y="1"/>
                  </a:moveTo>
                  <a:lnTo>
                    <a:pt x="1" y="1506"/>
                  </a:lnTo>
                  <a:lnTo>
                    <a:pt x="12749" y="4103"/>
                  </a:lnTo>
                  <a:lnTo>
                    <a:pt x="14316" y="2985"/>
                  </a:lnTo>
                  <a:cubicBezTo>
                    <a:pt x="14316" y="2985"/>
                    <a:pt x="14316" y="2298"/>
                    <a:pt x="13220" y="1990"/>
                  </a:cubicBezTo>
                  <a:cubicBezTo>
                    <a:pt x="12119" y="1686"/>
                    <a:pt x="2197" y="1"/>
                    <a:pt x="21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5"/>
            <p:cNvSpPr/>
            <p:nvPr/>
          </p:nvSpPr>
          <p:spPr>
            <a:xfrm>
              <a:off x="2913930" y="2419183"/>
              <a:ext cx="1776544" cy="507073"/>
            </a:xfrm>
            <a:custGeom>
              <a:avLst/>
              <a:gdLst/>
              <a:ahLst/>
              <a:cxnLst/>
              <a:rect l="l" t="t" r="r" b="b"/>
              <a:pathLst>
                <a:path w="14316" h="4086" extrusionOk="0">
                  <a:moveTo>
                    <a:pt x="1515" y="4086"/>
                  </a:moveTo>
                  <a:lnTo>
                    <a:pt x="1" y="2985"/>
                  </a:lnTo>
                  <a:cubicBezTo>
                    <a:pt x="1" y="2985"/>
                    <a:pt x="1" y="2298"/>
                    <a:pt x="1097" y="1990"/>
                  </a:cubicBezTo>
                  <a:cubicBezTo>
                    <a:pt x="2197" y="1686"/>
                    <a:pt x="12119" y="1"/>
                    <a:pt x="12119" y="1"/>
                  </a:cubicBezTo>
                  <a:lnTo>
                    <a:pt x="14316" y="150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2" name="Google Shape;132;p15"/>
            <p:cNvGrpSpPr/>
            <p:nvPr/>
          </p:nvGrpSpPr>
          <p:grpSpPr>
            <a:xfrm>
              <a:off x="1206372" y="2432834"/>
              <a:ext cx="3410390" cy="493419"/>
              <a:chOff x="1206372" y="2432834"/>
              <a:chExt cx="3410390" cy="493419"/>
            </a:xfrm>
          </p:grpSpPr>
          <p:sp>
            <p:nvSpPr>
              <p:cNvPr id="133" name="Google Shape;133;p15"/>
              <p:cNvSpPr/>
              <p:nvPr/>
            </p:nvSpPr>
            <p:spPr>
              <a:xfrm>
                <a:off x="1206372" y="2558545"/>
                <a:ext cx="1509367" cy="367708"/>
              </a:xfrm>
              <a:custGeom>
                <a:avLst/>
                <a:gdLst/>
                <a:ahLst/>
                <a:cxnLst/>
                <a:rect l="l" t="t" r="r" b="b"/>
                <a:pathLst>
                  <a:path w="12163" h="2963" fill="none" extrusionOk="0">
                    <a:moveTo>
                      <a:pt x="0" y="0"/>
                    </a:moveTo>
                    <a:cubicBezTo>
                      <a:pt x="0" y="0"/>
                      <a:pt x="10217" y="1875"/>
                      <a:pt x="10882" y="2003"/>
                    </a:cubicBezTo>
                    <a:cubicBezTo>
                      <a:pt x="11912" y="2205"/>
                      <a:pt x="12163" y="2963"/>
                      <a:pt x="12163" y="2963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rgbClr val="AEAEB0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15"/>
              <p:cNvSpPr/>
              <p:nvPr/>
            </p:nvSpPr>
            <p:spPr>
              <a:xfrm>
                <a:off x="1377252" y="2432834"/>
                <a:ext cx="1509988" cy="367832"/>
              </a:xfrm>
              <a:custGeom>
                <a:avLst/>
                <a:gdLst/>
                <a:ahLst/>
                <a:cxnLst/>
                <a:rect l="l" t="t" r="r" b="b"/>
                <a:pathLst>
                  <a:path w="12168" h="2964" fill="none" extrusionOk="0">
                    <a:moveTo>
                      <a:pt x="1" y="1"/>
                    </a:moveTo>
                    <a:cubicBezTo>
                      <a:pt x="1" y="1"/>
                      <a:pt x="10218" y="1876"/>
                      <a:pt x="10883" y="2003"/>
                    </a:cubicBezTo>
                    <a:cubicBezTo>
                      <a:pt x="11913" y="2206"/>
                      <a:pt x="12168" y="2963"/>
                      <a:pt x="12168" y="2963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15"/>
              <p:cNvSpPr/>
              <p:nvPr/>
            </p:nvSpPr>
            <p:spPr>
              <a:xfrm>
                <a:off x="1356032" y="2448098"/>
                <a:ext cx="1509988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8" h="2968" fill="none" extrusionOk="0">
                    <a:moveTo>
                      <a:pt x="0" y="1"/>
                    </a:moveTo>
                    <a:cubicBezTo>
                      <a:pt x="0" y="1"/>
                      <a:pt x="10217" y="1876"/>
                      <a:pt x="10882" y="2008"/>
                    </a:cubicBezTo>
                    <a:cubicBezTo>
                      <a:pt x="11912" y="2211"/>
                      <a:pt x="12167" y="2968"/>
                      <a:pt x="12167" y="2968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15"/>
              <p:cNvSpPr/>
              <p:nvPr/>
            </p:nvSpPr>
            <p:spPr>
              <a:xfrm>
                <a:off x="1334687" y="2463982"/>
                <a:ext cx="1509492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2968" fill="none" extrusionOk="0">
                    <a:moveTo>
                      <a:pt x="0" y="0"/>
                    </a:moveTo>
                    <a:cubicBezTo>
                      <a:pt x="0" y="0"/>
                      <a:pt x="10217" y="1876"/>
                      <a:pt x="10882" y="2008"/>
                    </a:cubicBezTo>
                    <a:cubicBezTo>
                      <a:pt x="11912" y="2206"/>
                      <a:pt x="12163" y="2967"/>
                      <a:pt x="12163" y="2967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15"/>
              <p:cNvSpPr/>
              <p:nvPr/>
            </p:nvSpPr>
            <p:spPr>
              <a:xfrm>
                <a:off x="1313343" y="2479867"/>
                <a:ext cx="1509492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2968" fill="none" extrusionOk="0">
                    <a:moveTo>
                      <a:pt x="1" y="0"/>
                    </a:moveTo>
                    <a:cubicBezTo>
                      <a:pt x="1" y="0"/>
                      <a:pt x="10218" y="1875"/>
                      <a:pt x="10883" y="2003"/>
                    </a:cubicBezTo>
                    <a:cubicBezTo>
                      <a:pt x="11913" y="2206"/>
                      <a:pt x="12163" y="2967"/>
                      <a:pt x="12163" y="2967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15"/>
              <p:cNvSpPr/>
              <p:nvPr/>
            </p:nvSpPr>
            <p:spPr>
              <a:xfrm>
                <a:off x="1292123" y="2495627"/>
                <a:ext cx="1509367" cy="367832"/>
              </a:xfrm>
              <a:custGeom>
                <a:avLst/>
                <a:gdLst/>
                <a:ahLst/>
                <a:cxnLst/>
                <a:rect l="l" t="t" r="r" b="b"/>
                <a:pathLst>
                  <a:path w="12163" h="2964" fill="none" extrusionOk="0">
                    <a:moveTo>
                      <a:pt x="0" y="1"/>
                    </a:moveTo>
                    <a:cubicBezTo>
                      <a:pt x="0" y="1"/>
                      <a:pt x="10217" y="1876"/>
                      <a:pt x="10877" y="2004"/>
                    </a:cubicBezTo>
                    <a:cubicBezTo>
                      <a:pt x="11908" y="2206"/>
                      <a:pt x="12163" y="2963"/>
                      <a:pt x="12163" y="2963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15"/>
              <p:cNvSpPr/>
              <p:nvPr/>
            </p:nvSpPr>
            <p:spPr>
              <a:xfrm>
                <a:off x="1270282" y="2511016"/>
                <a:ext cx="1509988" cy="368205"/>
              </a:xfrm>
              <a:custGeom>
                <a:avLst/>
                <a:gdLst/>
                <a:ahLst/>
                <a:cxnLst/>
                <a:rect l="l" t="t" r="r" b="b"/>
                <a:pathLst>
                  <a:path w="12168" h="2967" fill="none" extrusionOk="0">
                    <a:moveTo>
                      <a:pt x="0" y="0"/>
                    </a:moveTo>
                    <a:cubicBezTo>
                      <a:pt x="0" y="0"/>
                      <a:pt x="10217" y="1875"/>
                      <a:pt x="10882" y="2007"/>
                    </a:cubicBezTo>
                    <a:cubicBezTo>
                      <a:pt x="11912" y="2210"/>
                      <a:pt x="12167" y="2967"/>
                      <a:pt x="12167" y="2967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15"/>
              <p:cNvSpPr/>
              <p:nvPr/>
            </p:nvSpPr>
            <p:spPr>
              <a:xfrm>
                <a:off x="1248937" y="2526776"/>
                <a:ext cx="1509988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8" h="2968" fill="none" extrusionOk="0">
                    <a:moveTo>
                      <a:pt x="0" y="1"/>
                    </a:moveTo>
                    <a:cubicBezTo>
                      <a:pt x="0" y="1"/>
                      <a:pt x="10217" y="1876"/>
                      <a:pt x="10882" y="2008"/>
                    </a:cubicBezTo>
                    <a:cubicBezTo>
                      <a:pt x="11912" y="2206"/>
                      <a:pt x="12167" y="2968"/>
                      <a:pt x="12167" y="2968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15"/>
              <p:cNvSpPr/>
              <p:nvPr/>
            </p:nvSpPr>
            <p:spPr>
              <a:xfrm>
                <a:off x="1227593" y="2542660"/>
                <a:ext cx="1509492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2968" fill="none" extrusionOk="0">
                    <a:moveTo>
                      <a:pt x="1" y="0"/>
                    </a:moveTo>
                    <a:cubicBezTo>
                      <a:pt x="1" y="0"/>
                      <a:pt x="10218" y="1876"/>
                      <a:pt x="10882" y="2003"/>
                    </a:cubicBezTo>
                    <a:cubicBezTo>
                      <a:pt x="11912" y="2206"/>
                      <a:pt x="12163" y="2967"/>
                      <a:pt x="12163" y="2967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15"/>
              <p:cNvSpPr/>
              <p:nvPr/>
            </p:nvSpPr>
            <p:spPr>
              <a:xfrm>
                <a:off x="2935771" y="2432834"/>
                <a:ext cx="1509492" cy="367832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2964" fill="none" extrusionOk="0">
                    <a:moveTo>
                      <a:pt x="12163" y="1"/>
                    </a:moveTo>
                    <a:cubicBezTo>
                      <a:pt x="12163" y="1"/>
                      <a:pt x="1946" y="1876"/>
                      <a:pt x="1286" y="2003"/>
                    </a:cubicBezTo>
                    <a:cubicBezTo>
                      <a:pt x="256" y="2206"/>
                      <a:pt x="1" y="2963"/>
                      <a:pt x="1" y="2963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15"/>
              <p:cNvSpPr/>
              <p:nvPr/>
            </p:nvSpPr>
            <p:spPr>
              <a:xfrm>
                <a:off x="2957115" y="2448098"/>
                <a:ext cx="1509988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8" h="2968" fill="none" extrusionOk="0">
                    <a:moveTo>
                      <a:pt x="12167" y="1"/>
                    </a:moveTo>
                    <a:cubicBezTo>
                      <a:pt x="12167" y="1"/>
                      <a:pt x="1950" y="1876"/>
                      <a:pt x="1286" y="2008"/>
                    </a:cubicBezTo>
                    <a:cubicBezTo>
                      <a:pt x="256" y="2211"/>
                      <a:pt x="0" y="2968"/>
                      <a:pt x="0" y="2968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15"/>
              <p:cNvSpPr/>
              <p:nvPr/>
            </p:nvSpPr>
            <p:spPr>
              <a:xfrm>
                <a:off x="2978956" y="2463982"/>
                <a:ext cx="1509492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2968" fill="none" extrusionOk="0">
                    <a:moveTo>
                      <a:pt x="12163" y="0"/>
                    </a:moveTo>
                    <a:cubicBezTo>
                      <a:pt x="12163" y="0"/>
                      <a:pt x="1946" y="1876"/>
                      <a:pt x="1281" y="2008"/>
                    </a:cubicBezTo>
                    <a:cubicBezTo>
                      <a:pt x="251" y="2206"/>
                      <a:pt x="0" y="2967"/>
                      <a:pt x="0" y="2967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5"/>
              <p:cNvSpPr/>
              <p:nvPr/>
            </p:nvSpPr>
            <p:spPr>
              <a:xfrm>
                <a:off x="3000301" y="2479867"/>
                <a:ext cx="1509367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3" h="2968" fill="none" extrusionOk="0">
                    <a:moveTo>
                      <a:pt x="12163" y="0"/>
                    </a:moveTo>
                    <a:cubicBezTo>
                      <a:pt x="12163" y="0"/>
                      <a:pt x="1946" y="1875"/>
                      <a:pt x="1281" y="2003"/>
                    </a:cubicBezTo>
                    <a:cubicBezTo>
                      <a:pt x="251" y="2206"/>
                      <a:pt x="0" y="2967"/>
                      <a:pt x="0" y="2967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5"/>
              <p:cNvSpPr/>
              <p:nvPr/>
            </p:nvSpPr>
            <p:spPr>
              <a:xfrm>
                <a:off x="3021521" y="2495627"/>
                <a:ext cx="1509492" cy="367832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2964" fill="none" extrusionOk="0">
                    <a:moveTo>
                      <a:pt x="12163" y="1"/>
                    </a:moveTo>
                    <a:cubicBezTo>
                      <a:pt x="12163" y="1"/>
                      <a:pt x="1946" y="1876"/>
                      <a:pt x="1282" y="2004"/>
                    </a:cubicBezTo>
                    <a:cubicBezTo>
                      <a:pt x="252" y="2206"/>
                      <a:pt x="1" y="2963"/>
                      <a:pt x="1" y="2963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5"/>
              <p:cNvSpPr/>
              <p:nvPr/>
            </p:nvSpPr>
            <p:spPr>
              <a:xfrm>
                <a:off x="3042866" y="2511016"/>
                <a:ext cx="1509492" cy="368205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2967" fill="none" extrusionOk="0">
                    <a:moveTo>
                      <a:pt x="12163" y="0"/>
                    </a:moveTo>
                    <a:cubicBezTo>
                      <a:pt x="12163" y="0"/>
                      <a:pt x="1946" y="1875"/>
                      <a:pt x="1286" y="2007"/>
                    </a:cubicBezTo>
                    <a:cubicBezTo>
                      <a:pt x="256" y="2210"/>
                      <a:pt x="0" y="2967"/>
                      <a:pt x="0" y="2967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15"/>
              <p:cNvSpPr/>
              <p:nvPr/>
            </p:nvSpPr>
            <p:spPr>
              <a:xfrm>
                <a:off x="3064210" y="2526776"/>
                <a:ext cx="1509988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8" h="2968" fill="none" extrusionOk="0">
                    <a:moveTo>
                      <a:pt x="12167" y="1"/>
                    </a:moveTo>
                    <a:cubicBezTo>
                      <a:pt x="12167" y="1"/>
                      <a:pt x="1950" y="1876"/>
                      <a:pt x="1286" y="2008"/>
                    </a:cubicBezTo>
                    <a:cubicBezTo>
                      <a:pt x="255" y="2206"/>
                      <a:pt x="0" y="2968"/>
                      <a:pt x="0" y="2968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15"/>
              <p:cNvSpPr/>
              <p:nvPr/>
            </p:nvSpPr>
            <p:spPr>
              <a:xfrm>
                <a:off x="3086051" y="2542660"/>
                <a:ext cx="1509367" cy="368329"/>
              </a:xfrm>
              <a:custGeom>
                <a:avLst/>
                <a:gdLst/>
                <a:ahLst/>
                <a:cxnLst/>
                <a:rect l="l" t="t" r="r" b="b"/>
                <a:pathLst>
                  <a:path w="12163" h="2968" fill="none" extrusionOk="0">
                    <a:moveTo>
                      <a:pt x="12163" y="0"/>
                    </a:moveTo>
                    <a:cubicBezTo>
                      <a:pt x="12163" y="0"/>
                      <a:pt x="1946" y="1876"/>
                      <a:pt x="1281" y="2003"/>
                    </a:cubicBezTo>
                    <a:cubicBezTo>
                      <a:pt x="251" y="2206"/>
                      <a:pt x="0" y="2967"/>
                      <a:pt x="0" y="2967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5"/>
              <p:cNvSpPr/>
              <p:nvPr/>
            </p:nvSpPr>
            <p:spPr>
              <a:xfrm>
                <a:off x="3107271" y="2558545"/>
                <a:ext cx="1509492" cy="367708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2963" fill="none" extrusionOk="0">
                    <a:moveTo>
                      <a:pt x="12164" y="0"/>
                    </a:moveTo>
                    <a:cubicBezTo>
                      <a:pt x="12164" y="0"/>
                      <a:pt x="1947" y="1875"/>
                      <a:pt x="1282" y="2003"/>
                    </a:cubicBezTo>
                    <a:cubicBezTo>
                      <a:pt x="252" y="2205"/>
                      <a:pt x="1" y="2963"/>
                      <a:pt x="1" y="2963"/>
                    </a:cubicBezTo>
                  </a:path>
                </a:pathLst>
              </a:custGeom>
              <a:solidFill>
                <a:schemeClr val="dk1"/>
              </a:solidFill>
              <a:ln w="1875" cap="flat" cmpd="sng">
                <a:solidFill>
                  <a:schemeClr val="dk1"/>
                </a:solidFill>
                <a:prstDash val="solid"/>
                <a:miter lim="440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1" name="Google Shape;151;p15"/>
            <p:cNvSpPr/>
            <p:nvPr/>
          </p:nvSpPr>
          <p:spPr>
            <a:xfrm>
              <a:off x="1049515" y="2556311"/>
              <a:ext cx="1612118" cy="1745467"/>
            </a:xfrm>
            <a:custGeom>
              <a:avLst/>
              <a:gdLst/>
              <a:ahLst/>
              <a:cxnLst/>
              <a:rect l="l" t="t" r="r" b="b"/>
              <a:pathLst>
                <a:path w="12991" h="14065" extrusionOk="0">
                  <a:moveTo>
                    <a:pt x="23" y="282"/>
                  </a:moveTo>
                  <a:lnTo>
                    <a:pt x="1872" y="12018"/>
                  </a:lnTo>
                  <a:cubicBezTo>
                    <a:pt x="1902" y="12194"/>
                    <a:pt x="2039" y="12330"/>
                    <a:pt x="2210" y="12357"/>
                  </a:cubicBezTo>
                  <a:lnTo>
                    <a:pt x="2210" y="12357"/>
                  </a:lnTo>
                  <a:lnTo>
                    <a:pt x="12991" y="14065"/>
                  </a:lnTo>
                  <a:lnTo>
                    <a:pt x="12837" y="2017"/>
                  </a:lnTo>
                  <a:lnTo>
                    <a:pt x="300" y="5"/>
                  </a:lnTo>
                  <a:cubicBezTo>
                    <a:pt x="287" y="0"/>
                    <a:pt x="274" y="0"/>
                    <a:pt x="260" y="0"/>
                  </a:cubicBezTo>
                  <a:lnTo>
                    <a:pt x="260" y="0"/>
                  </a:lnTo>
                  <a:cubicBezTo>
                    <a:pt x="115" y="0"/>
                    <a:pt x="1" y="132"/>
                    <a:pt x="23" y="282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3157034" y="2556311"/>
              <a:ext cx="1612118" cy="1745467"/>
            </a:xfrm>
            <a:custGeom>
              <a:avLst/>
              <a:gdLst/>
              <a:ahLst/>
              <a:cxnLst/>
              <a:rect l="l" t="t" r="r" b="b"/>
              <a:pathLst>
                <a:path w="12991" h="14065" extrusionOk="0">
                  <a:moveTo>
                    <a:pt x="12691" y="5"/>
                  </a:moveTo>
                  <a:lnTo>
                    <a:pt x="155" y="2017"/>
                  </a:lnTo>
                  <a:lnTo>
                    <a:pt x="1" y="14065"/>
                  </a:lnTo>
                  <a:lnTo>
                    <a:pt x="10781" y="12357"/>
                  </a:lnTo>
                  <a:cubicBezTo>
                    <a:pt x="10953" y="12330"/>
                    <a:pt x="11089" y="12194"/>
                    <a:pt x="11120" y="12018"/>
                  </a:cubicBezTo>
                  <a:lnTo>
                    <a:pt x="11120" y="12018"/>
                  </a:lnTo>
                  <a:lnTo>
                    <a:pt x="12969" y="282"/>
                  </a:lnTo>
                  <a:cubicBezTo>
                    <a:pt x="12991" y="132"/>
                    <a:pt x="12876" y="0"/>
                    <a:pt x="12731" y="0"/>
                  </a:cubicBezTo>
                  <a:lnTo>
                    <a:pt x="12731" y="0"/>
                  </a:lnTo>
                  <a:cubicBezTo>
                    <a:pt x="12718" y="0"/>
                    <a:pt x="12705" y="0"/>
                    <a:pt x="12691" y="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2642409" y="2806492"/>
              <a:ext cx="532740" cy="1593692"/>
            </a:xfrm>
            <a:custGeom>
              <a:avLst/>
              <a:gdLst/>
              <a:ahLst/>
              <a:cxnLst/>
              <a:rect l="l" t="t" r="r" b="b"/>
              <a:pathLst>
                <a:path w="4293" h="12842" extrusionOk="0">
                  <a:moveTo>
                    <a:pt x="3527" y="837"/>
                  </a:moveTo>
                  <a:cubicBezTo>
                    <a:pt x="3091" y="1163"/>
                    <a:pt x="2268" y="1132"/>
                    <a:pt x="2153" y="1127"/>
                  </a:cubicBezTo>
                  <a:lnTo>
                    <a:pt x="2153" y="1127"/>
                  </a:lnTo>
                  <a:lnTo>
                    <a:pt x="2153" y="1127"/>
                  </a:lnTo>
                  <a:lnTo>
                    <a:pt x="2149" y="1127"/>
                  </a:lnTo>
                  <a:lnTo>
                    <a:pt x="2149" y="1127"/>
                  </a:lnTo>
                  <a:lnTo>
                    <a:pt x="2140" y="1127"/>
                  </a:lnTo>
                  <a:lnTo>
                    <a:pt x="2140" y="1127"/>
                  </a:lnTo>
                  <a:lnTo>
                    <a:pt x="2140" y="1127"/>
                  </a:lnTo>
                  <a:cubicBezTo>
                    <a:pt x="2026" y="1132"/>
                    <a:pt x="1203" y="1163"/>
                    <a:pt x="767" y="837"/>
                  </a:cubicBezTo>
                  <a:lnTo>
                    <a:pt x="767" y="837"/>
                  </a:lnTo>
                  <a:cubicBezTo>
                    <a:pt x="437" y="595"/>
                    <a:pt x="1" y="1"/>
                    <a:pt x="1" y="1"/>
                  </a:cubicBezTo>
                  <a:lnTo>
                    <a:pt x="1" y="1"/>
                  </a:lnTo>
                  <a:lnTo>
                    <a:pt x="164" y="12049"/>
                  </a:lnTo>
                  <a:cubicBezTo>
                    <a:pt x="164" y="12049"/>
                    <a:pt x="353" y="12366"/>
                    <a:pt x="674" y="12537"/>
                  </a:cubicBezTo>
                  <a:lnTo>
                    <a:pt x="674" y="12537"/>
                  </a:lnTo>
                  <a:cubicBezTo>
                    <a:pt x="1242" y="12841"/>
                    <a:pt x="2065" y="12779"/>
                    <a:pt x="2149" y="12771"/>
                  </a:cubicBezTo>
                  <a:lnTo>
                    <a:pt x="2149" y="12771"/>
                  </a:lnTo>
                  <a:cubicBezTo>
                    <a:pt x="2228" y="12779"/>
                    <a:pt x="3051" y="12841"/>
                    <a:pt x="3619" y="12537"/>
                  </a:cubicBezTo>
                  <a:lnTo>
                    <a:pt x="3619" y="12537"/>
                  </a:lnTo>
                  <a:cubicBezTo>
                    <a:pt x="3945" y="12366"/>
                    <a:pt x="4130" y="12049"/>
                    <a:pt x="4130" y="12049"/>
                  </a:cubicBezTo>
                  <a:lnTo>
                    <a:pt x="4130" y="12049"/>
                  </a:lnTo>
                  <a:lnTo>
                    <a:pt x="4293" y="1"/>
                  </a:lnTo>
                  <a:cubicBezTo>
                    <a:pt x="4293" y="1"/>
                    <a:pt x="3857" y="595"/>
                    <a:pt x="3527" y="83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5"/>
            <p:cNvSpPr/>
            <p:nvPr/>
          </p:nvSpPr>
          <p:spPr>
            <a:xfrm>
              <a:off x="3704916" y="2651370"/>
              <a:ext cx="170507" cy="946759"/>
            </a:xfrm>
            <a:custGeom>
              <a:avLst/>
              <a:gdLst/>
              <a:ahLst/>
              <a:cxnLst/>
              <a:rect l="l" t="t" r="r" b="b"/>
              <a:pathLst>
                <a:path w="1374" h="7629" extrusionOk="0">
                  <a:moveTo>
                    <a:pt x="1309" y="1"/>
                  </a:moveTo>
                  <a:cubicBezTo>
                    <a:pt x="1302" y="1"/>
                    <a:pt x="1296" y="2"/>
                    <a:pt x="1290" y="5"/>
                  </a:cubicBezTo>
                  <a:lnTo>
                    <a:pt x="177" y="220"/>
                  </a:lnTo>
                  <a:cubicBezTo>
                    <a:pt x="164" y="229"/>
                    <a:pt x="225" y="216"/>
                    <a:pt x="225" y="348"/>
                  </a:cubicBezTo>
                  <a:lnTo>
                    <a:pt x="1" y="7629"/>
                  </a:lnTo>
                  <a:lnTo>
                    <a:pt x="621" y="6731"/>
                  </a:lnTo>
                  <a:lnTo>
                    <a:pt x="1167" y="7515"/>
                  </a:lnTo>
                  <a:cubicBezTo>
                    <a:pt x="1167" y="7515"/>
                    <a:pt x="1361" y="278"/>
                    <a:pt x="1370" y="75"/>
                  </a:cubicBezTo>
                  <a:cubicBezTo>
                    <a:pt x="1373" y="35"/>
                    <a:pt x="1340" y="1"/>
                    <a:pt x="130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5"/>
            <p:cNvSpPr/>
            <p:nvPr/>
          </p:nvSpPr>
          <p:spPr>
            <a:xfrm>
              <a:off x="2642409" y="2806492"/>
              <a:ext cx="88604" cy="1558075"/>
            </a:xfrm>
            <a:custGeom>
              <a:avLst/>
              <a:gdLst/>
              <a:ahLst/>
              <a:cxnLst/>
              <a:rect l="l" t="t" r="r" b="b"/>
              <a:pathLst>
                <a:path w="714" h="12555" extrusionOk="0">
                  <a:moveTo>
                    <a:pt x="1" y="1"/>
                  </a:moveTo>
                  <a:lnTo>
                    <a:pt x="164" y="12049"/>
                  </a:lnTo>
                  <a:cubicBezTo>
                    <a:pt x="164" y="12049"/>
                    <a:pt x="353" y="12366"/>
                    <a:pt x="674" y="12537"/>
                  </a:cubicBezTo>
                  <a:cubicBezTo>
                    <a:pt x="688" y="12542"/>
                    <a:pt x="701" y="12551"/>
                    <a:pt x="714" y="12555"/>
                  </a:cubicBezTo>
                  <a:lnTo>
                    <a:pt x="573" y="670"/>
                  </a:lnTo>
                  <a:cubicBezTo>
                    <a:pt x="287" y="392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5"/>
            <p:cNvSpPr/>
            <p:nvPr/>
          </p:nvSpPr>
          <p:spPr>
            <a:xfrm>
              <a:off x="3075627" y="2806492"/>
              <a:ext cx="99524" cy="1563536"/>
            </a:xfrm>
            <a:custGeom>
              <a:avLst/>
              <a:gdLst/>
              <a:ahLst/>
              <a:cxnLst/>
              <a:rect l="l" t="t" r="r" b="b"/>
              <a:pathLst>
                <a:path w="802" h="12599" extrusionOk="0">
                  <a:moveTo>
                    <a:pt x="802" y="1"/>
                  </a:moveTo>
                  <a:lnTo>
                    <a:pt x="802" y="1"/>
                  </a:lnTo>
                  <a:cubicBezTo>
                    <a:pt x="802" y="1"/>
                    <a:pt x="489" y="423"/>
                    <a:pt x="194" y="700"/>
                  </a:cubicBezTo>
                  <a:lnTo>
                    <a:pt x="1" y="12599"/>
                  </a:lnTo>
                  <a:cubicBezTo>
                    <a:pt x="45" y="12581"/>
                    <a:pt x="89" y="12559"/>
                    <a:pt x="128" y="12537"/>
                  </a:cubicBezTo>
                  <a:cubicBezTo>
                    <a:pt x="454" y="12366"/>
                    <a:pt x="639" y="12049"/>
                    <a:pt x="639" y="12049"/>
                  </a:cubicBezTo>
                  <a:lnTo>
                    <a:pt x="80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6" name="Google Shape;2566;p45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KESIMPULAN</a:t>
            </a:r>
            <a:endParaRPr sz="2400" dirty="0"/>
          </a:p>
        </p:txBody>
      </p:sp>
      <p:sp>
        <p:nvSpPr>
          <p:cNvPr id="2609" name="Google Shape;2609;p45"/>
          <p:cNvSpPr txBox="1"/>
          <p:nvPr/>
        </p:nvSpPr>
        <p:spPr>
          <a:xfrm>
            <a:off x="999744" y="973181"/>
            <a:ext cx="7205472" cy="140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Model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Efektif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di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sesuaikan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dengan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pentingnya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guru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mengetahui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model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sesuai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dengan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tuntutan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KD,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karena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tidak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semua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model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tepat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digunakan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semua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KD/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materi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. Model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tertentu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hanya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tepat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digunakan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materi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tertentu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.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Sebaliknya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materi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tertentu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akan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dapat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berhasil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maksimal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jika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menggunakan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model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tertentu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. Model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Sesuai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Dengan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Mata Pelajaran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dalam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menentukan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Keefektifan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sesuai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pada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mata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biasanya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diukur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dengan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tingkat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pencapaian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belajar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. Ada 4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aspek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penting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dapat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dipakai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menjelaskan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keefektivan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sesuai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mata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yaitu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aspek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Karakteristik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materi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Ketersediaan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sarana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Kemampuan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dasar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siswa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dan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Alokasi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waktu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ID" dirty="0" err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pembelajaran</a:t>
            </a:r>
            <a:r>
              <a:rPr lang="en-ID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. </a:t>
            </a:r>
            <a:endParaRPr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21" name="Google Shape;2621;p45"/>
          <p:cNvSpPr/>
          <p:nvPr/>
        </p:nvSpPr>
        <p:spPr>
          <a:xfrm>
            <a:off x="4572000" y="2194425"/>
            <a:ext cx="288600" cy="288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2" name="Google Shape;2622;p45"/>
          <p:cNvSpPr/>
          <p:nvPr/>
        </p:nvSpPr>
        <p:spPr>
          <a:xfrm>
            <a:off x="4572000" y="2700350"/>
            <a:ext cx="288600" cy="288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0" name="Google Shape;2620;p45"/>
          <p:cNvSpPr/>
          <p:nvPr/>
        </p:nvSpPr>
        <p:spPr>
          <a:xfrm>
            <a:off x="4572000" y="1157025"/>
            <a:ext cx="288600" cy="288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3" name="Google Shape;2623;p45"/>
          <p:cNvSpPr/>
          <p:nvPr/>
        </p:nvSpPr>
        <p:spPr>
          <a:xfrm>
            <a:off x="4427725" y="3352450"/>
            <a:ext cx="288600" cy="2886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EDE42-5237-42DE-9629-A4633BC36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0408" y="3592890"/>
            <a:ext cx="4243184" cy="14529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6"/>
          <p:cNvSpPr txBox="1">
            <a:spLocks noGrp="1"/>
          </p:cNvSpPr>
          <p:nvPr>
            <p:ph type="title"/>
          </p:nvPr>
        </p:nvSpPr>
        <p:spPr>
          <a:xfrm>
            <a:off x="457200" y="361632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400" dirty="0"/>
              <a:t>Model </a:t>
            </a:r>
            <a:r>
              <a:rPr lang="en-ID" sz="2400" dirty="0" err="1"/>
              <a:t>Pembelajaran</a:t>
            </a:r>
            <a:r>
              <a:rPr lang="en-ID" sz="2400" dirty="0"/>
              <a:t> </a:t>
            </a:r>
            <a:r>
              <a:rPr lang="en-ID" sz="2400" dirty="0" err="1"/>
              <a:t>Efektif</a:t>
            </a:r>
            <a:endParaRPr sz="2400" dirty="0"/>
          </a:p>
        </p:txBody>
      </p:sp>
      <p:grpSp>
        <p:nvGrpSpPr>
          <p:cNvPr id="162" name="Google Shape;162;p16"/>
          <p:cNvGrpSpPr/>
          <p:nvPr/>
        </p:nvGrpSpPr>
        <p:grpSpPr>
          <a:xfrm>
            <a:off x="21654" y="913313"/>
            <a:ext cx="2623532" cy="2228549"/>
            <a:chOff x="229396" y="865327"/>
            <a:chExt cx="3759088" cy="3865074"/>
          </a:xfrm>
        </p:grpSpPr>
        <p:sp>
          <p:nvSpPr>
            <p:cNvPr id="163" name="Google Shape;163;p16"/>
            <p:cNvSpPr/>
            <p:nvPr/>
          </p:nvSpPr>
          <p:spPr>
            <a:xfrm rot="-518019">
              <a:off x="2600130" y="2945983"/>
              <a:ext cx="437552" cy="403201"/>
            </a:xfrm>
            <a:custGeom>
              <a:avLst/>
              <a:gdLst/>
              <a:ahLst/>
              <a:cxnLst/>
              <a:rect l="l" t="t" r="r" b="b"/>
              <a:pathLst>
                <a:path w="3159" h="2911" extrusionOk="0">
                  <a:moveTo>
                    <a:pt x="3158" y="746"/>
                  </a:moveTo>
                  <a:cubicBezTo>
                    <a:pt x="3158" y="746"/>
                    <a:pt x="2170" y="2911"/>
                    <a:pt x="1083" y="2718"/>
                  </a:cubicBezTo>
                  <a:cubicBezTo>
                    <a:pt x="1" y="2525"/>
                    <a:pt x="1102" y="0"/>
                    <a:pt x="1102" y="0"/>
                  </a:cubicBezTo>
                  <a:close/>
                </a:path>
              </a:pathLst>
            </a:custGeom>
            <a:solidFill>
              <a:srgbClr val="D29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6"/>
            <p:cNvSpPr/>
            <p:nvPr/>
          </p:nvSpPr>
          <p:spPr>
            <a:xfrm rot="-518019">
              <a:off x="2785756" y="2857952"/>
              <a:ext cx="431319" cy="389627"/>
            </a:xfrm>
            <a:custGeom>
              <a:avLst/>
              <a:gdLst/>
              <a:ahLst/>
              <a:cxnLst/>
              <a:rect l="l" t="t" r="r" b="b"/>
              <a:pathLst>
                <a:path w="3114" h="2813" extrusionOk="0">
                  <a:moveTo>
                    <a:pt x="376" y="0"/>
                  </a:moveTo>
                  <a:cubicBezTo>
                    <a:pt x="376" y="0"/>
                    <a:pt x="1" y="2758"/>
                    <a:pt x="1369" y="2812"/>
                  </a:cubicBezTo>
                  <a:cubicBezTo>
                    <a:pt x="1385" y="2813"/>
                    <a:pt x="1400" y="2813"/>
                    <a:pt x="1415" y="2813"/>
                  </a:cubicBezTo>
                  <a:cubicBezTo>
                    <a:pt x="2747" y="2813"/>
                    <a:pt x="3114" y="490"/>
                    <a:pt x="3114" y="490"/>
                  </a:cubicBezTo>
                  <a:lnTo>
                    <a:pt x="376" y="0"/>
                  </a:lnTo>
                  <a:close/>
                </a:path>
              </a:pathLst>
            </a:custGeom>
            <a:solidFill>
              <a:srgbClr val="D29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16"/>
            <p:cNvSpPr/>
            <p:nvPr/>
          </p:nvSpPr>
          <p:spPr>
            <a:xfrm rot="-518019">
              <a:off x="3460504" y="2436454"/>
              <a:ext cx="171890" cy="245162"/>
            </a:xfrm>
            <a:custGeom>
              <a:avLst/>
              <a:gdLst/>
              <a:ahLst/>
              <a:cxnLst/>
              <a:rect l="l" t="t" r="r" b="b"/>
              <a:pathLst>
                <a:path w="1241" h="1770" extrusionOk="0">
                  <a:moveTo>
                    <a:pt x="0" y="1"/>
                  </a:moveTo>
                  <a:lnTo>
                    <a:pt x="909" y="1770"/>
                  </a:lnTo>
                  <a:lnTo>
                    <a:pt x="1240" y="1745"/>
                  </a:lnTo>
                  <a:cubicBezTo>
                    <a:pt x="904" y="92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7EB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6"/>
            <p:cNvSpPr/>
            <p:nvPr/>
          </p:nvSpPr>
          <p:spPr>
            <a:xfrm rot="-518019">
              <a:off x="2602147" y="1973956"/>
              <a:ext cx="998654" cy="844077"/>
            </a:xfrm>
            <a:custGeom>
              <a:avLst/>
              <a:gdLst/>
              <a:ahLst/>
              <a:cxnLst/>
              <a:rect l="l" t="t" r="r" b="b"/>
              <a:pathLst>
                <a:path w="7210" h="6094" extrusionOk="0">
                  <a:moveTo>
                    <a:pt x="908" y="0"/>
                  </a:moveTo>
                  <a:cubicBezTo>
                    <a:pt x="344" y="0"/>
                    <a:pt x="0" y="88"/>
                    <a:pt x="0" y="88"/>
                  </a:cubicBezTo>
                  <a:lnTo>
                    <a:pt x="3948" y="4392"/>
                  </a:lnTo>
                  <a:cubicBezTo>
                    <a:pt x="4531" y="5636"/>
                    <a:pt x="5613" y="6093"/>
                    <a:pt x="6328" y="6093"/>
                  </a:cubicBezTo>
                  <a:cubicBezTo>
                    <a:pt x="6687" y="6093"/>
                    <a:pt x="6953" y="5979"/>
                    <a:pt x="7017" y="5790"/>
                  </a:cubicBezTo>
                  <a:cubicBezTo>
                    <a:pt x="7210" y="5227"/>
                    <a:pt x="6068" y="3888"/>
                    <a:pt x="6068" y="3888"/>
                  </a:cubicBezTo>
                  <a:cubicBezTo>
                    <a:pt x="6068" y="3888"/>
                    <a:pt x="5287" y="1936"/>
                    <a:pt x="3706" y="701"/>
                  </a:cubicBezTo>
                  <a:cubicBezTo>
                    <a:pt x="2598" y="129"/>
                    <a:pt x="1592" y="0"/>
                    <a:pt x="9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6"/>
            <p:cNvSpPr/>
            <p:nvPr/>
          </p:nvSpPr>
          <p:spPr>
            <a:xfrm rot="-518019">
              <a:off x="2859590" y="2187684"/>
              <a:ext cx="302782" cy="269124"/>
            </a:xfrm>
            <a:custGeom>
              <a:avLst/>
              <a:gdLst/>
              <a:ahLst/>
              <a:cxnLst/>
              <a:rect l="l" t="t" r="r" b="b"/>
              <a:pathLst>
                <a:path w="2186" h="1943" extrusionOk="0">
                  <a:moveTo>
                    <a:pt x="1" y="1"/>
                  </a:moveTo>
                  <a:lnTo>
                    <a:pt x="1987" y="1943"/>
                  </a:lnTo>
                  <a:lnTo>
                    <a:pt x="2185" y="1824"/>
                  </a:lnTo>
                  <a:lnTo>
                    <a:pt x="1261" y="1048"/>
                  </a:lnTo>
                  <a:lnTo>
                    <a:pt x="1488" y="559"/>
                  </a:lnTo>
                  <a:lnTo>
                    <a:pt x="1137" y="98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9B5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6"/>
            <p:cNvSpPr/>
            <p:nvPr/>
          </p:nvSpPr>
          <p:spPr>
            <a:xfrm rot="-518019">
              <a:off x="1186940" y="1021597"/>
              <a:ext cx="2247179" cy="2188312"/>
            </a:xfrm>
            <a:custGeom>
              <a:avLst/>
              <a:gdLst/>
              <a:ahLst/>
              <a:cxnLst/>
              <a:rect l="l" t="t" r="r" b="b"/>
              <a:pathLst>
                <a:path w="16224" h="15799" extrusionOk="0">
                  <a:moveTo>
                    <a:pt x="13960" y="15798"/>
                  </a:moveTo>
                  <a:lnTo>
                    <a:pt x="1" y="2605"/>
                  </a:lnTo>
                  <a:lnTo>
                    <a:pt x="2496" y="0"/>
                  </a:lnTo>
                  <a:lnTo>
                    <a:pt x="16223" y="134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16"/>
            <p:cNvSpPr/>
            <p:nvPr/>
          </p:nvSpPr>
          <p:spPr>
            <a:xfrm rot="-518019">
              <a:off x="1297391" y="1124919"/>
              <a:ext cx="2054096" cy="1982210"/>
            </a:xfrm>
            <a:custGeom>
              <a:avLst/>
              <a:gdLst/>
              <a:ahLst/>
              <a:cxnLst/>
              <a:rect l="l" t="t" r="r" b="b"/>
              <a:pathLst>
                <a:path w="14830" h="14311" extrusionOk="0">
                  <a:moveTo>
                    <a:pt x="13861" y="14311"/>
                  </a:moveTo>
                  <a:lnTo>
                    <a:pt x="0" y="1013"/>
                  </a:lnTo>
                  <a:lnTo>
                    <a:pt x="974" y="0"/>
                  </a:lnTo>
                  <a:lnTo>
                    <a:pt x="14830" y="132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6"/>
            <p:cNvSpPr/>
            <p:nvPr/>
          </p:nvSpPr>
          <p:spPr>
            <a:xfrm rot="-518019">
              <a:off x="3149334" y="2691371"/>
              <a:ext cx="795460" cy="642130"/>
            </a:xfrm>
            <a:custGeom>
              <a:avLst/>
              <a:gdLst/>
              <a:ahLst/>
              <a:cxnLst/>
              <a:rect l="l" t="t" r="r" b="b"/>
              <a:pathLst>
                <a:path w="5743" h="4636" extrusionOk="0">
                  <a:moveTo>
                    <a:pt x="5461" y="3815"/>
                  </a:moveTo>
                  <a:cubicBezTo>
                    <a:pt x="3830" y="1661"/>
                    <a:pt x="3128" y="119"/>
                    <a:pt x="3128" y="119"/>
                  </a:cubicBezTo>
                  <a:cubicBezTo>
                    <a:pt x="2447" y="70"/>
                    <a:pt x="2511" y="722"/>
                    <a:pt x="2531" y="737"/>
                  </a:cubicBezTo>
                  <a:cubicBezTo>
                    <a:pt x="559" y="1"/>
                    <a:pt x="1542" y="1730"/>
                    <a:pt x="1562" y="1750"/>
                  </a:cubicBezTo>
                  <a:cubicBezTo>
                    <a:pt x="1" y="1399"/>
                    <a:pt x="865" y="2476"/>
                    <a:pt x="865" y="2476"/>
                  </a:cubicBezTo>
                  <a:cubicBezTo>
                    <a:pt x="3030" y="3198"/>
                    <a:pt x="4443" y="4102"/>
                    <a:pt x="4443" y="4102"/>
                  </a:cubicBezTo>
                  <a:lnTo>
                    <a:pt x="5293" y="4636"/>
                  </a:lnTo>
                  <a:cubicBezTo>
                    <a:pt x="5293" y="4636"/>
                    <a:pt x="5575" y="4418"/>
                    <a:pt x="5743" y="4196"/>
                  </a:cubicBezTo>
                  <a:close/>
                </a:path>
              </a:pathLst>
            </a:custGeom>
            <a:solidFill>
              <a:srgbClr val="FAD9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16"/>
            <p:cNvSpPr/>
            <p:nvPr/>
          </p:nvSpPr>
          <p:spPr>
            <a:xfrm rot="-518019">
              <a:off x="3804988" y="3153121"/>
              <a:ext cx="174661" cy="130892"/>
            </a:xfrm>
            <a:custGeom>
              <a:avLst/>
              <a:gdLst/>
              <a:ahLst/>
              <a:cxnLst/>
              <a:rect l="l" t="t" r="r" b="b"/>
              <a:pathLst>
                <a:path w="1261" h="945" extrusionOk="0">
                  <a:moveTo>
                    <a:pt x="1261" y="505"/>
                  </a:moveTo>
                  <a:lnTo>
                    <a:pt x="979" y="124"/>
                  </a:lnTo>
                  <a:cubicBezTo>
                    <a:pt x="944" y="85"/>
                    <a:pt x="915" y="45"/>
                    <a:pt x="885" y="1"/>
                  </a:cubicBezTo>
                  <a:cubicBezTo>
                    <a:pt x="559" y="312"/>
                    <a:pt x="193" y="406"/>
                    <a:pt x="0" y="436"/>
                  </a:cubicBezTo>
                  <a:lnTo>
                    <a:pt x="811" y="945"/>
                  </a:lnTo>
                  <a:cubicBezTo>
                    <a:pt x="811" y="945"/>
                    <a:pt x="1093" y="727"/>
                    <a:pt x="1261" y="5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6"/>
            <p:cNvSpPr/>
            <p:nvPr/>
          </p:nvSpPr>
          <p:spPr>
            <a:xfrm rot="-518019">
              <a:off x="1011816" y="1130498"/>
              <a:ext cx="429380" cy="439491"/>
            </a:xfrm>
            <a:custGeom>
              <a:avLst/>
              <a:gdLst/>
              <a:ahLst/>
              <a:cxnLst/>
              <a:rect l="l" t="t" r="r" b="b"/>
              <a:pathLst>
                <a:path w="3100" h="3173" extrusionOk="0">
                  <a:moveTo>
                    <a:pt x="2091" y="2105"/>
                  </a:moveTo>
                  <a:cubicBezTo>
                    <a:pt x="1404" y="2827"/>
                    <a:pt x="604" y="3173"/>
                    <a:pt x="302" y="2886"/>
                  </a:cubicBezTo>
                  <a:cubicBezTo>
                    <a:pt x="1" y="2599"/>
                    <a:pt x="317" y="1784"/>
                    <a:pt x="1009" y="1068"/>
                  </a:cubicBezTo>
                  <a:cubicBezTo>
                    <a:pt x="1696" y="346"/>
                    <a:pt x="2501" y="0"/>
                    <a:pt x="2798" y="287"/>
                  </a:cubicBezTo>
                  <a:cubicBezTo>
                    <a:pt x="3099" y="573"/>
                    <a:pt x="2783" y="1389"/>
                    <a:pt x="2091" y="2105"/>
                  </a:cubicBezTo>
                  <a:close/>
                </a:path>
              </a:pathLst>
            </a:custGeom>
            <a:solidFill>
              <a:srgbClr val="FDE1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6"/>
            <p:cNvSpPr/>
            <p:nvPr/>
          </p:nvSpPr>
          <p:spPr>
            <a:xfrm rot="-518019">
              <a:off x="1073668" y="1194675"/>
              <a:ext cx="297241" cy="305414"/>
            </a:xfrm>
            <a:custGeom>
              <a:avLst/>
              <a:gdLst/>
              <a:ahLst/>
              <a:cxnLst/>
              <a:rect l="l" t="t" r="r" b="b"/>
              <a:pathLst>
                <a:path w="2146" h="2205" extrusionOk="0">
                  <a:moveTo>
                    <a:pt x="1433" y="1449"/>
                  </a:moveTo>
                  <a:cubicBezTo>
                    <a:pt x="954" y="1953"/>
                    <a:pt x="401" y="2205"/>
                    <a:pt x="203" y="2012"/>
                  </a:cubicBezTo>
                  <a:cubicBezTo>
                    <a:pt x="0" y="1819"/>
                    <a:pt x="233" y="1256"/>
                    <a:pt x="712" y="757"/>
                  </a:cubicBezTo>
                  <a:cubicBezTo>
                    <a:pt x="1196" y="253"/>
                    <a:pt x="1745" y="1"/>
                    <a:pt x="1947" y="194"/>
                  </a:cubicBezTo>
                  <a:cubicBezTo>
                    <a:pt x="2145" y="381"/>
                    <a:pt x="1918" y="945"/>
                    <a:pt x="1433" y="1449"/>
                  </a:cubicBezTo>
                  <a:close/>
                </a:path>
              </a:pathLst>
            </a:custGeom>
            <a:solidFill>
              <a:srgbClr val="FAD9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6"/>
            <p:cNvSpPr/>
            <p:nvPr/>
          </p:nvSpPr>
          <p:spPr>
            <a:xfrm rot="-518019">
              <a:off x="1153035" y="1276129"/>
              <a:ext cx="138371" cy="142526"/>
            </a:xfrm>
            <a:custGeom>
              <a:avLst/>
              <a:gdLst/>
              <a:ahLst/>
              <a:cxnLst/>
              <a:rect l="l" t="t" r="r" b="b"/>
              <a:pathLst>
                <a:path w="999" h="1029" extrusionOk="0">
                  <a:moveTo>
                    <a:pt x="668" y="673"/>
                  </a:moveTo>
                  <a:cubicBezTo>
                    <a:pt x="445" y="910"/>
                    <a:pt x="188" y="1029"/>
                    <a:pt x="95" y="940"/>
                  </a:cubicBezTo>
                  <a:cubicBezTo>
                    <a:pt x="1" y="851"/>
                    <a:pt x="109" y="589"/>
                    <a:pt x="332" y="352"/>
                  </a:cubicBezTo>
                  <a:cubicBezTo>
                    <a:pt x="559" y="119"/>
                    <a:pt x="816" y="1"/>
                    <a:pt x="910" y="90"/>
                  </a:cubicBezTo>
                  <a:cubicBezTo>
                    <a:pt x="999" y="179"/>
                    <a:pt x="895" y="441"/>
                    <a:pt x="668" y="6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6"/>
            <p:cNvSpPr/>
            <p:nvPr/>
          </p:nvSpPr>
          <p:spPr>
            <a:xfrm rot="-518019">
              <a:off x="1459067" y="2398812"/>
              <a:ext cx="2067809" cy="1262237"/>
            </a:xfrm>
            <a:custGeom>
              <a:avLst/>
              <a:gdLst/>
              <a:ahLst/>
              <a:cxnLst/>
              <a:rect l="l" t="t" r="r" b="b"/>
              <a:pathLst>
                <a:path w="14929" h="9113" extrusionOk="0">
                  <a:moveTo>
                    <a:pt x="9597" y="2510"/>
                  </a:moveTo>
                  <a:cubicBezTo>
                    <a:pt x="9597" y="2510"/>
                    <a:pt x="12557" y="158"/>
                    <a:pt x="13189" y="588"/>
                  </a:cubicBezTo>
                  <a:cubicBezTo>
                    <a:pt x="14419" y="1423"/>
                    <a:pt x="14928" y="4057"/>
                    <a:pt x="8826" y="5757"/>
                  </a:cubicBezTo>
                  <a:cubicBezTo>
                    <a:pt x="8885" y="5806"/>
                    <a:pt x="7635" y="7654"/>
                    <a:pt x="5253" y="7175"/>
                  </a:cubicBezTo>
                  <a:cubicBezTo>
                    <a:pt x="5253" y="7175"/>
                    <a:pt x="2585" y="8717"/>
                    <a:pt x="2115" y="9048"/>
                  </a:cubicBezTo>
                  <a:cubicBezTo>
                    <a:pt x="2091" y="9112"/>
                    <a:pt x="0" y="4319"/>
                    <a:pt x="0" y="4319"/>
                  </a:cubicBezTo>
                  <a:lnTo>
                    <a:pt x="1255" y="3815"/>
                  </a:lnTo>
                  <a:cubicBezTo>
                    <a:pt x="1255" y="3815"/>
                    <a:pt x="5283" y="2011"/>
                    <a:pt x="6953" y="0"/>
                  </a:cubicBezTo>
                  <a:lnTo>
                    <a:pt x="9597" y="251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6"/>
            <p:cNvSpPr/>
            <p:nvPr/>
          </p:nvSpPr>
          <p:spPr>
            <a:xfrm rot="-518019">
              <a:off x="3047704" y="2398277"/>
              <a:ext cx="256104" cy="312339"/>
            </a:xfrm>
            <a:custGeom>
              <a:avLst/>
              <a:gdLst/>
              <a:ahLst/>
              <a:cxnLst/>
              <a:rect l="l" t="t" r="r" b="b"/>
              <a:pathLst>
                <a:path w="1849" h="2255" extrusionOk="0">
                  <a:moveTo>
                    <a:pt x="1285" y="2254"/>
                  </a:moveTo>
                  <a:cubicBezTo>
                    <a:pt x="1285" y="2254"/>
                    <a:pt x="1636" y="1765"/>
                    <a:pt x="1739" y="1266"/>
                  </a:cubicBezTo>
                  <a:cubicBezTo>
                    <a:pt x="1848" y="767"/>
                    <a:pt x="1389" y="174"/>
                    <a:pt x="1077" y="90"/>
                  </a:cubicBezTo>
                  <a:cubicBezTo>
                    <a:pt x="761" y="1"/>
                    <a:pt x="247" y="367"/>
                    <a:pt x="0" y="589"/>
                  </a:cubicBezTo>
                  <a:cubicBezTo>
                    <a:pt x="0" y="589"/>
                    <a:pt x="672" y="970"/>
                    <a:pt x="1285" y="2254"/>
                  </a:cubicBezTo>
                  <a:close/>
                </a:path>
              </a:pathLst>
            </a:custGeom>
            <a:solidFill>
              <a:srgbClr val="F7EB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6"/>
            <p:cNvSpPr/>
            <p:nvPr/>
          </p:nvSpPr>
          <p:spPr>
            <a:xfrm rot="-518019">
              <a:off x="2958167" y="2610697"/>
              <a:ext cx="163718" cy="193221"/>
            </a:xfrm>
            <a:custGeom>
              <a:avLst/>
              <a:gdLst/>
              <a:ahLst/>
              <a:cxnLst/>
              <a:rect l="l" t="t" r="r" b="b"/>
              <a:pathLst>
                <a:path w="1182" h="1395" extrusionOk="0">
                  <a:moveTo>
                    <a:pt x="0" y="1"/>
                  </a:moveTo>
                  <a:cubicBezTo>
                    <a:pt x="0" y="1"/>
                    <a:pt x="761" y="337"/>
                    <a:pt x="1181" y="1394"/>
                  </a:cubicBezTo>
                </a:path>
              </a:pathLst>
            </a:custGeom>
            <a:solidFill>
              <a:srgbClr val="FBE9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16"/>
            <p:cNvSpPr/>
            <p:nvPr/>
          </p:nvSpPr>
          <p:spPr>
            <a:xfrm rot="-518019">
              <a:off x="2909587" y="2661976"/>
              <a:ext cx="143911" cy="208872"/>
            </a:xfrm>
            <a:custGeom>
              <a:avLst/>
              <a:gdLst/>
              <a:ahLst/>
              <a:cxnLst/>
              <a:rect l="l" t="t" r="r" b="b"/>
              <a:pathLst>
                <a:path w="1039" h="1508" extrusionOk="0">
                  <a:moveTo>
                    <a:pt x="0" y="0"/>
                  </a:moveTo>
                  <a:cubicBezTo>
                    <a:pt x="0" y="0"/>
                    <a:pt x="722" y="410"/>
                    <a:pt x="1038" y="1507"/>
                  </a:cubicBezTo>
                </a:path>
              </a:pathLst>
            </a:custGeom>
            <a:solidFill>
              <a:srgbClr val="FBE9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6"/>
            <p:cNvSpPr/>
            <p:nvPr/>
          </p:nvSpPr>
          <p:spPr>
            <a:xfrm rot="-518019">
              <a:off x="342366" y="2951881"/>
              <a:ext cx="1878189" cy="1646878"/>
            </a:xfrm>
            <a:custGeom>
              <a:avLst/>
              <a:gdLst/>
              <a:ahLst/>
              <a:cxnLst/>
              <a:rect l="l" t="t" r="r" b="b"/>
              <a:pathLst>
                <a:path w="13560" h="11890" extrusionOk="0">
                  <a:moveTo>
                    <a:pt x="11227" y="0"/>
                  </a:moveTo>
                  <a:cubicBezTo>
                    <a:pt x="6444" y="880"/>
                    <a:pt x="1572" y="2125"/>
                    <a:pt x="1572" y="2125"/>
                  </a:cubicBezTo>
                  <a:lnTo>
                    <a:pt x="0" y="11889"/>
                  </a:lnTo>
                  <a:cubicBezTo>
                    <a:pt x="5836" y="9819"/>
                    <a:pt x="13560" y="5490"/>
                    <a:pt x="13560" y="5490"/>
                  </a:cubicBezTo>
                  <a:cubicBezTo>
                    <a:pt x="13510" y="2219"/>
                    <a:pt x="11227" y="0"/>
                    <a:pt x="112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0" name="Google Shape;180;p16"/>
          <p:cNvGrpSpPr/>
          <p:nvPr/>
        </p:nvGrpSpPr>
        <p:grpSpPr>
          <a:xfrm>
            <a:off x="4073847" y="1543050"/>
            <a:ext cx="1482253" cy="3040200"/>
            <a:chOff x="4073847" y="1543050"/>
            <a:chExt cx="1482253" cy="3040200"/>
          </a:xfrm>
        </p:grpSpPr>
        <p:sp>
          <p:nvSpPr>
            <p:cNvPr id="181" name="Google Shape;181;p16"/>
            <p:cNvSpPr/>
            <p:nvPr/>
          </p:nvSpPr>
          <p:spPr>
            <a:xfrm>
              <a:off x="4075000" y="1543050"/>
              <a:ext cx="1481100" cy="30402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6"/>
            <p:cNvSpPr/>
            <p:nvPr/>
          </p:nvSpPr>
          <p:spPr>
            <a:xfrm>
              <a:off x="4234638" y="1757913"/>
              <a:ext cx="1161900" cy="1161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6"/>
            <p:cNvSpPr txBox="1"/>
            <p:nvPr/>
          </p:nvSpPr>
          <p:spPr>
            <a:xfrm>
              <a:off x="4075025" y="3050583"/>
              <a:ext cx="1481066" cy="10484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Memahami</a:t>
              </a:r>
              <a:r>
                <a:rPr lang="en-US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US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prinsip-prinsip</a:t>
              </a:r>
              <a:r>
                <a:rPr lang="en-US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US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pembelajaran</a:t>
              </a:r>
              <a:r>
                <a:rPr lang="en-US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</a:p>
          </p:txBody>
        </p:sp>
        <p:sp>
          <p:nvSpPr>
            <p:cNvPr id="186" name="Google Shape;186;p16"/>
            <p:cNvSpPr txBox="1"/>
            <p:nvPr/>
          </p:nvSpPr>
          <p:spPr>
            <a:xfrm>
              <a:off x="4073847" y="4099001"/>
              <a:ext cx="1481100" cy="348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1</a:t>
              </a:r>
              <a:endParaRPr sz="2200" b="1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187" name="Google Shape;187;p16"/>
          <p:cNvGrpSpPr/>
          <p:nvPr/>
        </p:nvGrpSpPr>
        <p:grpSpPr>
          <a:xfrm>
            <a:off x="5633009" y="1543050"/>
            <a:ext cx="1482254" cy="3040200"/>
            <a:chOff x="5633009" y="1543050"/>
            <a:chExt cx="1482254" cy="3040200"/>
          </a:xfrm>
        </p:grpSpPr>
        <p:sp>
          <p:nvSpPr>
            <p:cNvPr id="188" name="Google Shape;188;p16"/>
            <p:cNvSpPr/>
            <p:nvPr/>
          </p:nvSpPr>
          <p:spPr>
            <a:xfrm>
              <a:off x="5634163" y="1543050"/>
              <a:ext cx="1481100" cy="304020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6"/>
            <p:cNvSpPr/>
            <p:nvPr/>
          </p:nvSpPr>
          <p:spPr>
            <a:xfrm>
              <a:off x="5793800" y="1757913"/>
              <a:ext cx="1161900" cy="1161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6"/>
            <p:cNvSpPr txBox="1"/>
            <p:nvPr/>
          </p:nvSpPr>
          <p:spPr>
            <a:xfrm>
              <a:off x="5634187" y="3050583"/>
              <a:ext cx="1481066" cy="10484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Memahami</a:t>
              </a:r>
              <a:r>
                <a:rPr lang="en-ID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karakteristik</a:t>
              </a:r>
              <a:r>
                <a:rPr lang="en-ID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KD/ </a:t>
              </a: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materi</a:t>
              </a:r>
              <a:r>
                <a:rPr lang="en-ID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dan model </a:t>
              </a: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pembelajaran</a:t>
              </a:r>
              <a:endParaRPr sz="1200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3" name="Google Shape;193;p16"/>
            <p:cNvSpPr txBox="1"/>
            <p:nvPr/>
          </p:nvSpPr>
          <p:spPr>
            <a:xfrm>
              <a:off x="5633009" y="4099001"/>
              <a:ext cx="1481100" cy="348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2</a:t>
              </a:r>
              <a:endParaRPr sz="2200" b="1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194" name="Google Shape;194;p16"/>
          <p:cNvGrpSpPr/>
          <p:nvPr/>
        </p:nvGrpSpPr>
        <p:grpSpPr>
          <a:xfrm>
            <a:off x="7190997" y="1543050"/>
            <a:ext cx="1482253" cy="3040200"/>
            <a:chOff x="7190997" y="1543050"/>
            <a:chExt cx="1482253" cy="3040200"/>
          </a:xfrm>
        </p:grpSpPr>
        <p:sp>
          <p:nvSpPr>
            <p:cNvPr id="195" name="Google Shape;195;p16"/>
            <p:cNvSpPr/>
            <p:nvPr/>
          </p:nvSpPr>
          <p:spPr>
            <a:xfrm>
              <a:off x="7192150" y="1543050"/>
              <a:ext cx="1481100" cy="3040200"/>
            </a:xfrm>
            <a:prstGeom prst="roundRect">
              <a:avLst>
                <a:gd name="adj" fmla="val 1666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6"/>
            <p:cNvSpPr/>
            <p:nvPr/>
          </p:nvSpPr>
          <p:spPr>
            <a:xfrm>
              <a:off x="7351788" y="1757913"/>
              <a:ext cx="1161900" cy="1161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6"/>
            <p:cNvSpPr txBox="1"/>
            <p:nvPr/>
          </p:nvSpPr>
          <p:spPr>
            <a:xfrm>
              <a:off x="7191031" y="3061733"/>
              <a:ext cx="1481066" cy="10372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Perhatikan</a:t>
              </a:r>
              <a:r>
                <a:rPr lang="en-ID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tuntutan</a:t>
              </a:r>
              <a:r>
                <a:rPr lang="en-ID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KD </a:t>
              </a: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pilih</a:t>
              </a:r>
              <a:r>
                <a:rPr lang="en-ID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model </a:t>
              </a: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pembelajaran</a:t>
              </a:r>
              <a:r>
                <a:rPr lang="en-ID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dan </a:t>
              </a: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ikuti</a:t>
              </a:r>
              <a:r>
                <a:rPr lang="en-ID" sz="1200" dirty="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en-ID" sz="1200" dirty="0" err="1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sintaksnya</a:t>
              </a:r>
              <a:endParaRPr sz="1200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00" name="Google Shape;200;p16"/>
            <p:cNvSpPr txBox="1"/>
            <p:nvPr/>
          </p:nvSpPr>
          <p:spPr>
            <a:xfrm>
              <a:off x="7190997" y="4099001"/>
              <a:ext cx="1481100" cy="348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3</a:t>
              </a:r>
              <a:endParaRPr sz="2200" b="1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201" name="Google Shape;201;p16"/>
          <p:cNvGrpSpPr/>
          <p:nvPr/>
        </p:nvGrpSpPr>
        <p:grpSpPr>
          <a:xfrm>
            <a:off x="6110538" y="1979850"/>
            <a:ext cx="527155" cy="718067"/>
            <a:chOff x="-1682049" y="2256737"/>
            <a:chExt cx="405099" cy="551808"/>
          </a:xfrm>
        </p:grpSpPr>
        <p:sp>
          <p:nvSpPr>
            <p:cNvPr id="202" name="Google Shape;202;p16"/>
            <p:cNvSpPr/>
            <p:nvPr/>
          </p:nvSpPr>
          <p:spPr>
            <a:xfrm>
              <a:off x="-1674027" y="2256737"/>
              <a:ext cx="397077" cy="488011"/>
            </a:xfrm>
            <a:custGeom>
              <a:avLst/>
              <a:gdLst/>
              <a:ahLst/>
              <a:cxnLst/>
              <a:rect l="l" t="t" r="r" b="b"/>
              <a:pathLst>
                <a:path w="6336" h="7787" extrusionOk="0">
                  <a:moveTo>
                    <a:pt x="513" y="0"/>
                  </a:moveTo>
                  <a:cubicBezTo>
                    <a:pt x="231" y="0"/>
                    <a:pt x="1" y="231"/>
                    <a:pt x="1" y="517"/>
                  </a:cubicBezTo>
                  <a:lnTo>
                    <a:pt x="1" y="7787"/>
                  </a:lnTo>
                  <a:cubicBezTo>
                    <a:pt x="1" y="7441"/>
                    <a:pt x="283" y="7163"/>
                    <a:pt x="628" y="7163"/>
                  </a:cubicBezTo>
                  <a:lnTo>
                    <a:pt x="1551" y="7163"/>
                  </a:lnTo>
                  <a:lnTo>
                    <a:pt x="3076" y="7074"/>
                  </a:lnTo>
                  <a:lnTo>
                    <a:pt x="4554" y="7163"/>
                  </a:lnTo>
                  <a:lnTo>
                    <a:pt x="6130" y="7163"/>
                  </a:lnTo>
                  <a:cubicBezTo>
                    <a:pt x="6245" y="7163"/>
                    <a:pt x="6335" y="7069"/>
                    <a:pt x="6335" y="6954"/>
                  </a:cubicBezTo>
                  <a:lnTo>
                    <a:pt x="6335" y="209"/>
                  </a:lnTo>
                  <a:cubicBezTo>
                    <a:pt x="6335" y="94"/>
                    <a:pt x="6245" y="0"/>
                    <a:pt x="6130" y="0"/>
                  </a:cubicBezTo>
                  <a:close/>
                </a:path>
              </a:pathLst>
            </a:custGeom>
            <a:solidFill>
              <a:srgbClr val="3E94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6"/>
            <p:cNvSpPr/>
            <p:nvPr/>
          </p:nvSpPr>
          <p:spPr>
            <a:xfrm>
              <a:off x="-1682049" y="2705390"/>
              <a:ext cx="391437" cy="78714"/>
            </a:xfrm>
            <a:custGeom>
              <a:avLst/>
              <a:gdLst/>
              <a:ahLst/>
              <a:cxnLst/>
              <a:rect l="l" t="t" r="r" b="b"/>
              <a:pathLst>
                <a:path w="6246" h="1256" extrusionOk="0">
                  <a:moveTo>
                    <a:pt x="739" y="0"/>
                  </a:moveTo>
                  <a:cubicBezTo>
                    <a:pt x="517" y="0"/>
                    <a:pt x="261" y="171"/>
                    <a:pt x="180" y="376"/>
                  </a:cubicBezTo>
                  <a:cubicBezTo>
                    <a:pt x="0" y="829"/>
                    <a:pt x="329" y="1256"/>
                    <a:pt x="756" y="1256"/>
                  </a:cubicBezTo>
                  <a:lnTo>
                    <a:pt x="6096" y="1256"/>
                  </a:lnTo>
                  <a:cubicBezTo>
                    <a:pt x="6147" y="1256"/>
                    <a:pt x="6168" y="1196"/>
                    <a:pt x="6134" y="1166"/>
                  </a:cubicBezTo>
                  <a:cubicBezTo>
                    <a:pt x="5993" y="1029"/>
                    <a:pt x="5908" y="837"/>
                    <a:pt x="5908" y="628"/>
                  </a:cubicBezTo>
                  <a:cubicBezTo>
                    <a:pt x="5908" y="367"/>
                    <a:pt x="6045" y="137"/>
                    <a:pt x="62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6"/>
            <p:cNvSpPr/>
            <p:nvPr/>
          </p:nvSpPr>
          <p:spPr>
            <a:xfrm>
              <a:off x="-1607095" y="2734532"/>
              <a:ext cx="76332" cy="74013"/>
            </a:xfrm>
            <a:custGeom>
              <a:avLst/>
              <a:gdLst/>
              <a:ahLst/>
              <a:cxnLst/>
              <a:rect l="l" t="t" r="r" b="b"/>
              <a:pathLst>
                <a:path w="1218" h="1181" extrusionOk="0">
                  <a:moveTo>
                    <a:pt x="0" y="1"/>
                  </a:moveTo>
                  <a:lnTo>
                    <a:pt x="0" y="1111"/>
                  </a:lnTo>
                  <a:cubicBezTo>
                    <a:pt x="0" y="1151"/>
                    <a:pt x="34" y="1180"/>
                    <a:pt x="70" y="1180"/>
                  </a:cubicBezTo>
                  <a:cubicBezTo>
                    <a:pt x="84" y="1180"/>
                    <a:pt x="99" y="1176"/>
                    <a:pt x="112" y="1167"/>
                  </a:cubicBezTo>
                  <a:lnTo>
                    <a:pt x="607" y="804"/>
                  </a:lnTo>
                  <a:lnTo>
                    <a:pt x="1107" y="1167"/>
                  </a:lnTo>
                  <a:cubicBezTo>
                    <a:pt x="1120" y="1176"/>
                    <a:pt x="1134" y="1180"/>
                    <a:pt x="1148" y="1180"/>
                  </a:cubicBezTo>
                  <a:cubicBezTo>
                    <a:pt x="1184" y="1180"/>
                    <a:pt x="1218" y="1151"/>
                    <a:pt x="1218" y="1111"/>
                  </a:cubicBezTo>
                  <a:lnTo>
                    <a:pt x="121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6"/>
            <p:cNvSpPr/>
            <p:nvPr/>
          </p:nvSpPr>
          <p:spPr>
            <a:xfrm>
              <a:off x="-1622637" y="2725946"/>
              <a:ext cx="156675" cy="16169"/>
            </a:xfrm>
            <a:custGeom>
              <a:avLst/>
              <a:gdLst/>
              <a:ahLst/>
              <a:cxnLst/>
              <a:rect l="l" t="t" r="r" b="b"/>
              <a:pathLst>
                <a:path w="2500" h="258" extrusionOk="0">
                  <a:moveTo>
                    <a:pt x="142" y="1"/>
                  </a:moveTo>
                  <a:cubicBezTo>
                    <a:pt x="65" y="1"/>
                    <a:pt x="1" y="65"/>
                    <a:pt x="9" y="146"/>
                  </a:cubicBezTo>
                  <a:cubicBezTo>
                    <a:pt x="18" y="210"/>
                    <a:pt x="78" y="257"/>
                    <a:pt x="146" y="257"/>
                  </a:cubicBezTo>
                  <a:lnTo>
                    <a:pt x="2359" y="257"/>
                  </a:lnTo>
                  <a:cubicBezTo>
                    <a:pt x="2435" y="257"/>
                    <a:pt x="2499" y="193"/>
                    <a:pt x="2491" y="112"/>
                  </a:cubicBezTo>
                  <a:cubicBezTo>
                    <a:pt x="2482" y="48"/>
                    <a:pt x="2423" y="1"/>
                    <a:pt x="2354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6"/>
            <p:cNvSpPr/>
            <p:nvPr/>
          </p:nvSpPr>
          <p:spPr>
            <a:xfrm>
              <a:off x="-1576073" y="2447316"/>
              <a:ext cx="188261" cy="258138"/>
            </a:xfrm>
            <a:custGeom>
              <a:avLst/>
              <a:gdLst/>
              <a:ahLst/>
              <a:cxnLst/>
              <a:rect l="l" t="t" r="r" b="b"/>
              <a:pathLst>
                <a:path w="3004" h="4119" extrusionOk="0">
                  <a:moveTo>
                    <a:pt x="1" y="0"/>
                  </a:moveTo>
                  <a:lnTo>
                    <a:pt x="1" y="4118"/>
                  </a:lnTo>
                  <a:lnTo>
                    <a:pt x="3004" y="4118"/>
                  </a:lnTo>
                  <a:lnTo>
                    <a:pt x="30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6"/>
            <p:cNvSpPr/>
            <p:nvPr/>
          </p:nvSpPr>
          <p:spPr>
            <a:xfrm>
              <a:off x="-1633041" y="2372802"/>
              <a:ext cx="87049" cy="139691"/>
            </a:xfrm>
            <a:custGeom>
              <a:avLst/>
              <a:gdLst/>
              <a:ahLst/>
              <a:cxnLst/>
              <a:rect l="l" t="t" r="r" b="b"/>
              <a:pathLst>
                <a:path w="1389" h="2229" extrusionOk="0">
                  <a:moveTo>
                    <a:pt x="293" y="0"/>
                  </a:moveTo>
                  <a:cubicBezTo>
                    <a:pt x="288" y="0"/>
                    <a:pt x="283" y="1"/>
                    <a:pt x="278" y="2"/>
                  </a:cubicBezTo>
                  <a:cubicBezTo>
                    <a:pt x="0" y="75"/>
                    <a:pt x="115" y="890"/>
                    <a:pt x="244" y="1407"/>
                  </a:cubicBezTo>
                  <a:cubicBezTo>
                    <a:pt x="365" y="1884"/>
                    <a:pt x="650" y="2228"/>
                    <a:pt x="913" y="2228"/>
                  </a:cubicBezTo>
                  <a:cubicBezTo>
                    <a:pt x="938" y="2228"/>
                    <a:pt x="963" y="2225"/>
                    <a:pt x="987" y="2219"/>
                  </a:cubicBezTo>
                  <a:cubicBezTo>
                    <a:pt x="1264" y="2150"/>
                    <a:pt x="1388" y="1672"/>
                    <a:pt x="1260" y="1155"/>
                  </a:cubicBezTo>
                  <a:cubicBezTo>
                    <a:pt x="1243" y="1095"/>
                    <a:pt x="1222" y="1031"/>
                    <a:pt x="1196" y="963"/>
                  </a:cubicBezTo>
                  <a:cubicBezTo>
                    <a:pt x="816" y="792"/>
                    <a:pt x="508" y="472"/>
                    <a:pt x="372" y="57"/>
                  </a:cubicBezTo>
                  <a:cubicBezTo>
                    <a:pt x="361" y="24"/>
                    <a:pt x="327" y="0"/>
                    <a:pt x="2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6"/>
            <p:cNvSpPr/>
            <p:nvPr/>
          </p:nvSpPr>
          <p:spPr>
            <a:xfrm>
              <a:off x="-1418394" y="2372802"/>
              <a:ext cx="87111" cy="139691"/>
            </a:xfrm>
            <a:custGeom>
              <a:avLst/>
              <a:gdLst/>
              <a:ahLst/>
              <a:cxnLst/>
              <a:rect l="l" t="t" r="r" b="b"/>
              <a:pathLst>
                <a:path w="1390" h="2229" extrusionOk="0">
                  <a:moveTo>
                    <a:pt x="1096" y="0"/>
                  </a:moveTo>
                  <a:cubicBezTo>
                    <a:pt x="1063" y="0"/>
                    <a:pt x="1033" y="24"/>
                    <a:pt x="1022" y="57"/>
                  </a:cubicBezTo>
                  <a:cubicBezTo>
                    <a:pt x="881" y="472"/>
                    <a:pt x="573" y="792"/>
                    <a:pt x="193" y="963"/>
                  </a:cubicBezTo>
                  <a:cubicBezTo>
                    <a:pt x="167" y="1031"/>
                    <a:pt x="146" y="1095"/>
                    <a:pt x="133" y="1155"/>
                  </a:cubicBezTo>
                  <a:cubicBezTo>
                    <a:pt x="1" y="1672"/>
                    <a:pt x="125" y="2150"/>
                    <a:pt x="402" y="2219"/>
                  </a:cubicBezTo>
                  <a:cubicBezTo>
                    <a:pt x="426" y="2225"/>
                    <a:pt x="451" y="2228"/>
                    <a:pt x="476" y="2228"/>
                  </a:cubicBezTo>
                  <a:cubicBezTo>
                    <a:pt x="740" y="2228"/>
                    <a:pt x="1028" y="1884"/>
                    <a:pt x="1146" y="1407"/>
                  </a:cubicBezTo>
                  <a:cubicBezTo>
                    <a:pt x="1274" y="890"/>
                    <a:pt x="1389" y="75"/>
                    <a:pt x="1111" y="2"/>
                  </a:cubicBezTo>
                  <a:cubicBezTo>
                    <a:pt x="1106" y="1"/>
                    <a:pt x="1101" y="0"/>
                    <a:pt x="10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6"/>
            <p:cNvSpPr/>
            <p:nvPr/>
          </p:nvSpPr>
          <p:spPr>
            <a:xfrm>
              <a:off x="-1576324" y="2320723"/>
              <a:ext cx="188261" cy="320432"/>
            </a:xfrm>
            <a:custGeom>
              <a:avLst/>
              <a:gdLst/>
              <a:ahLst/>
              <a:cxnLst/>
              <a:rect l="l" t="t" r="r" b="b"/>
              <a:pathLst>
                <a:path w="3004" h="5113" extrusionOk="0">
                  <a:moveTo>
                    <a:pt x="1500" y="0"/>
                  </a:moveTo>
                  <a:cubicBezTo>
                    <a:pt x="671" y="0"/>
                    <a:pt x="1" y="611"/>
                    <a:pt x="1" y="1871"/>
                  </a:cubicBezTo>
                  <a:cubicBezTo>
                    <a:pt x="1" y="3135"/>
                    <a:pt x="671" y="5113"/>
                    <a:pt x="1500" y="5113"/>
                  </a:cubicBezTo>
                  <a:cubicBezTo>
                    <a:pt x="2333" y="5113"/>
                    <a:pt x="3003" y="3135"/>
                    <a:pt x="3003" y="1871"/>
                  </a:cubicBezTo>
                  <a:cubicBezTo>
                    <a:pt x="3003" y="611"/>
                    <a:pt x="2333" y="0"/>
                    <a:pt x="15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6"/>
            <p:cNvSpPr/>
            <p:nvPr/>
          </p:nvSpPr>
          <p:spPr>
            <a:xfrm>
              <a:off x="-1456685" y="2464801"/>
              <a:ext cx="42929" cy="32463"/>
            </a:xfrm>
            <a:custGeom>
              <a:avLst/>
              <a:gdLst/>
              <a:ahLst/>
              <a:cxnLst/>
              <a:rect l="l" t="t" r="r" b="b"/>
              <a:pathLst>
                <a:path w="685" h="518" extrusionOk="0">
                  <a:moveTo>
                    <a:pt x="503" y="0"/>
                  </a:moveTo>
                  <a:cubicBezTo>
                    <a:pt x="378" y="0"/>
                    <a:pt x="193" y="70"/>
                    <a:pt x="121" y="119"/>
                  </a:cubicBezTo>
                  <a:cubicBezTo>
                    <a:pt x="22" y="187"/>
                    <a:pt x="1" y="324"/>
                    <a:pt x="69" y="426"/>
                  </a:cubicBezTo>
                  <a:cubicBezTo>
                    <a:pt x="111" y="486"/>
                    <a:pt x="178" y="517"/>
                    <a:pt x="247" y="517"/>
                  </a:cubicBezTo>
                  <a:cubicBezTo>
                    <a:pt x="291" y="517"/>
                    <a:pt x="337" y="504"/>
                    <a:pt x="377" y="477"/>
                  </a:cubicBezTo>
                  <a:cubicBezTo>
                    <a:pt x="475" y="409"/>
                    <a:pt x="684" y="140"/>
                    <a:pt x="616" y="42"/>
                  </a:cubicBezTo>
                  <a:cubicBezTo>
                    <a:pt x="596" y="12"/>
                    <a:pt x="555" y="0"/>
                    <a:pt x="5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6"/>
            <p:cNvSpPr/>
            <p:nvPr/>
          </p:nvSpPr>
          <p:spPr>
            <a:xfrm>
              <a:off x="-1547934" y="2464801"/>
              <a:ext cx="42866" cy="32463"/>
            </a:xfrm>
            <a:custGeom>
              <a:avLst/>
              <a:gdLst/>
              <a:ahLst/>
              <a:cxnLst/>
              <a:rect l="l" t="t" r="r" b="b"/>
              <a:pathLst>
                <a:path w="684" h="518" extrusionOk="0">
                  <a:moveTo>
                    <a:pt x="182" y="0"/>
                  </a:moveTo>
                  <a:cubicBezTo>
                    <a:pt x="130" y="0"/>
                    <a:pt x="89" y="12"/>
                    <a:pt x="69" y="42"/>
                  </a:cubicBezTo>
                  <a:cubicBezTo>
                    <a:pt x="0" y="140"/>
                    <a:pt x="210" y="409"/>
                    <a:pt x="308" y="477"/>
                  </a:cubicBezTo>
                  <a:cubicBezTo>
                    <a:pt x="348" y="504"/>
                    <a:pt x="394" y="517"/>
                    <a:pt x="438" y="517"/>
                  </a:cubicBezTo>
                  <a:cubicBezTo>
                    <a:pt x="507" y="517"/>
                    <a:pt x="574" y="486"/>
                    <a:pt x="616" y="426"/>
                  </a:cubicBezTo>
                  <a:cubicBezTo>
                    <a:pt x="684" y="324"/>
                    <a:pt x="663" y="187"/>
                    <a:pt x="560" y="119"/>
                  </a:cubicBezTo>
                  <a:cubicBezTo>
                    <a:pt x="490" y="70"/>
                    <a:pt x="307" y="0"/>
                    <a:pt x="1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6"/>
            <p:cNvSpPr/>
            <p:nvPr/>
          </p:nvSpPr>
          <p:spPr>
            <a:xfrm>
              <a:off x="-1509141" y="2534302"/>
              <a:ext cx="56591" cy="16420"/>
            </a:xfrm>
            <a:custGeom>
              <a:avLst/>
              <a:gdLst/>
              <a:ahLst/>
              <a:cxnLst/>
              <a:rect l="l" t="t" r="r" b="b"/>
              <a:pathLst>
                <a:path w="903" h="262" extrusionOk="0">
                  <a:moveTo>
                    <a:pt x="133" y="1"/>
                  </a:moveTo>
                  <a:cubicBezTo>
                    <a:pt x="61" y="1"/>
                    <a:pt x="1" y="60"/>
                    <a:pt x="5" y="133"/>
                  </a:cubicBezTo>
                  <a:cubicBezTo>
                    <a:pt x="5" y="206"/>
                    <a:pt x="69" y="261"/>
                    <a:pt x="137" y="261"/>
                  </a:cubicBezTo>
                  <a:lnTo>
                    <a:pt x="770" y="261"/>
                  </a:lnTo>
                  <a:cubicBezTo>
                    <a:pt x="842" y="261"/>
                    <a:pt x="902" y="201"/>
                    <a:pt x="898" y="129"/>
                  </a:cubicBezTo>
                  <a:cubicBezTo>
                    <a:pt x="898" y="56"/>
                    <a:pt x="834" y="1"/>
                    <a:pt x="7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6"/>
            <p:cNvSpPr/>
            <p:nvPr/>
          </p:nvSpPr>
          <p:spPr>
            <a:xfrm>
              <a:off x="-1576261" y="2320723"/>
              <a:ext cx="187947" cy="110613"/>
            </a:xfrm>
            <a:custGeom>
              <a:avLst/>
              <a:gdLst/>
              <a:ahLst/>
              <a:cxnLst/>
              <a:rect l="l" t="t" r="r" b="b"/>
              <a:pathLst>
                <a:path w="2999" h="1765" extrusionOk="0">
                  <a:moveTo>
                    <a:pt x="1499" y="0"/>
                  </a:moveTo>
                  <a:cubicBezTo>
                    <a:pt x="704" y="0"/>
                    <a:pt x="51" y="564"/>
                    <a:pt x="4" y="1730"/>
                  </a:cubicBezTo>
                  <a:cubicBezTo>
                    <a:pt x="0" y="1749"/>
                    <a:pt x="17" y="1765"/>
                    <a:pt x="36" y="1765"/>
                  </a:cubicBezTo>
                  <a:cubicBezTo>
                    <a:pt x="38" y="1765"/>
                    <a:pt x="40" y="1765"/>
                    <a:pt x="42" y="1764"/>
                  </a:cubicBezTo>
                  <a:cubicBezTo>
                    <a:pt x="371" y="1726"/>
                    <a:pt x="722" y="1580"/>
                    <a:pt x="1042" y="1337"/>
                  </a:cubicBezTo>
                  <a:cubicBezTo>
                    <a:pt x="1191" y="1217"/>
                    <a:pt x="1324" y="1089"/>
                    <a:pt x="1431" y="953"/>
                  </a:cubicBezTo>
                  <a:cubicBezTo>
                    <a:pt x="1450" y="929"/>
                    <a:pt x="1475" y="917"/>
                    <a:pt x="1501" y="917"/>
                  </a:cubicBezTo>
                  <a:cubicBezTo>
                    <a:pt x="1527" y="917"/>
                    <a:pt x="1552" y="929"/>
                    <a:pt x="1572" y="953"/>
                  </a:cubicBezTo>
                  <a:cubicBezTo>
                    <a:pt x="1678" y="1089"/>
                    <a:pt x="1811" y="1217"/>
                    <a:pt x="1960" y="1337"/>
                  </a:cubicBezTo>
                  <a:cubicBezTo>
                    <a:pt x="2281" y="1580"/>
                    <a:pt x="2631" y="1726"/>
                    <a:pt x="2960" y="1764"/>
                  </a:cubicBezTo>
                  <a:cubicBezTo>
                    <a:pt x="2962" y="1765"/>
                    <a:pt x="2964" y="1765"/>
                    <a:pt x="2966" y="1765"/>
                  </a:cubicBezTo>
                  <a:cubicBezTo>
                    <a:pt x="2985" y="1765"/>
                    <a:pt x="2998" y="1749"/>
                    <a:pt x="2998" y="1730"/>
                  </a:cubicBezTo>
                  <a:cubicBezTo>
                    <a:pt x="2951" y="564"/>
                    <a:pt x="2298" y="0"/>
                    <a:pt x="14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4" name="Google Shape;214;p16"/>
          <p:cNvGrpSpPr/>
          <p:nvPr/>
        </p:nvGrpSpPr>
        <p:grpSpPr>
          <a:xfrm>
            <a:off x="4551852" y="1980533"/>
            <a:ext cx="527486" cy="716681"/>
            <a:chOff x="-562053" y="2250395"/>
            <a:chExt cx="405353" cy="550742"/>
          </a:xfrm>
        </p:grpSpPr>
        <p:sp>
          <p:nvSpPr>
            <p:cNvPr id="215" name="Google Shape;215;p16"/>
            <p:cNvSpPr/>
            <p:nvPr/>
          </p:nvSpPr>
          <p:spPr>
            <a:xfrm>
              <a:off x="-553718" y="2250395"/>
              <a:ext cx="397014" cy="488074"/>
            </a:xfrm>
            <a:custGeom>
              <a:avLst/>
              <a:gdLst/>
              <a:ahLst/>
              <a:cxnLst/>
              <a:rect l="l" t="t" r="r" b="b"/>
              <a:pathLst>
                <a:path w="6335" h="7788" extrusionOk="0">
                  <a:moveTo>
                    <a:pt x="513" y="1"/>
                  </a:moveTo>
                  <a:cubicBezTo>
                    <a:pt x="231" y="1"/>
                    <a:pt x="0" y="231"/>
                    <a:pt x="0" y="513"/>
                  </a:cubicBezTo>
                  <a:lnTo>
                    <a:pt x="0" y="7787"/>
                  </a:lnTo>
                  <a:cubicBezTo>
                    <a:pt x="0" y="7441"/>
                    <a:pt x="282" y="7159"/>
                    <a:pt x="624" y="7159"/>
                  </a:cubicBezTo>
                  <a:lnTo>
                    <a:pt x="4814" y="7159"/>
                  </a:lnTo>
                  <a:lnTo>
                    <a:pt x="6335" y="2337"/>
                  </a:lnTo>
                  <a:lnTo>
                    <a:pt x="6335" y="206"/>
                  </a:lnTo>
                  <a:cubicBezTo>
                    <a:pt x="6335" y="94"/>
                    <a:pt x="6245" y="1"/>
                    <a:pt x="61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6"/>
            <p:cNvSpPr/>
            <p:nvPr/>
          </p:nvSpPr>
          <p:spPr>
            <a:xfrm>
              <a:off x="-562053" y="2699048"/>
              <a:ext cx="391437" cy="78776"/>
            </a:xfrm>
            <a:custGeom>
              <a:avLst/>
              <a:gdLst/>
              <a:ahLst/>
              <a:cxnLst/>
              <a:rect l="l" t="t" r="r" b="b"/>
              <a:pathLst>
                <a:path w="6246" h="1257" extrusionOk="0">
                  <a:moveTo>
                    <a:pt x="740" y="0"/>
                  </a:moveTo>
                  <a:cubicBezTo>
                    <a:pt x="514" y="0"/>
                    <a:pt x="257" y="171"/>
                    <a:pt x="176" y="376"/>
                  </a:cubicBezTo>
                  <a:cubicBezTo>
                    <a:pt x="1" y="829"/>
                    <a:pt x="326" y="1256"/>
                    <a:pt x="757" y="1256"/>
                  </a:cubicBezTo>
                  <a:lnTo>
                    <a:pt x="6096" y="1256"/>
                  </a:lnTo>
                  <a:cubicBezTo>
                    <a:pt x="6143" y="1256"/>
                    <a:pt x="6165" y="1196"/>
                    <a:pt x="6130" y="1167"/>
                  </a:cubicBezTo>
                  <a:cubicBezTo>
                    <a:pt x="5994" y="1030"/>
                    <a:pt x="5904" y="838"/>
                    <a:pt x="5904" y="628"/>
                  </a:cubicBezTo>
                  <a:cubicBezTo>
                    <a:pt x="5904" y="368"/>
                    <a:pt x="6041" y="137"/>
                    <a:pt x="62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6"/>
            <p:cNvSpPr/>
            <p:nvPr/>
          </p:nvSpPr>
          <p:spPr>
            <a:xfrm>
              <a:off x="-385572" y="2290754"/>
              <a:ext cx="228871" cy="167141"/>
            </a:xfrm>
            <a:custGeom>
              <a:avLst/>
              <a:gdLst/>
              <a:ahLst/>
              <a:cxnLst/>
              <a:rect l="l" t="t" r="r" b="b"/>
              <a:pathLst>
                <a:path w="3652" h="2667" extrusionOk="0">
                  <a:moveTo>
                    <a:pt x="1390" y="1"/>
                  </a:moveTo>
                  <a:cubicBezTo>
                    <a:pt x="1364" y="1"/>
                    <a:pt x="1338" y="8"/>
                    <a:pt x="1315" y="23"/>
                  </a:cubicBezTo>
                  <a:lnTo>
                    <a:pt x="880" y="318"/>
                  </a:lnTo>
                  <a:lnTo>
                    <a:pt x="508" y="66"/>
                  </a:lnTo>
                  <a:cubicBezTo>
                    <a:pt x="486" y="51"/>
                    <a:pt x="460" y="44"/>
                    <a:pt x="435" y="44"/>
                  </a:cubicBezTo>
                  <a:cubicBezTo>
                    <a:pt x="386" y="44"/>
                    <a:pt x="337" y="69"/>
                    <a:pt x="312" y="117"/>
                  </a:cubicBezTo>
                  <a:lnTo>
                    <a:pt x="51" y="582"/>
                  </a:lnTo>
                  <a:cubicBezTo>
                    <a:pt x="1" y="676"/>
                    <a:pt x="74" y="787"/>
                    <a:pt x="174" y="787"/>
                  </a:cubicBezTo>
                  <a:cubicBezTo>
                    <a:pt x="184" y="787"/>
                    <a:pt x="194" y="785"/>
                    <a:pt x="205" y="783"/>
                  </a:cubicBezTo>
                  <a:lnTo>
                    <a:pt x="905" y="612"/>
                  </a:lnTo>
                  <a:lnTo>
                    <a:pt x="1619" y="736"/>
                  </a:lnTo>
                  <a:lnTo>
                    <a:pt x="3652" y="2667"/>
                  </a:lnTo>
                  <a:lnTo>
                    <a:pt x="3652" y="1689"/>
                  </a:lnTo>
                  <a:lnTo>
                    <a:pt x="3161" y="1710"/>
                  </a:lnTo>
                  <a:lnTo>
                    <a:pt x="3161" y="1710"/>
                  </a:lnTo>
                  <a:lnTo>
                    <a:pt x="3182" y="1180"/>
                  </a:lnTo>
                  <a:cubicBezTo>
                    <a:pt x="3186" y="1102"/>
                    <a:pt x="3126" y="1039"/>
                    <a:pt x="3049" y="1039"/>
                  </a:cubicBezTo>
                  <a:cubicBezTo>
                    <a:pt x="3046" y="1039"/>
                    <a:pt x="3044" y="1039"/>
                    <a:pt x="3041" y="1039"/>
                  </a:cubicBezTo>
                  <a:lnTo>
                    <a:pt x="2554" y="1061"/>
                  </a:lnTo>
                  <a:lnTo>
                    <a:pt x="2499" y="484"/>
                  </a:lnTo>
                  <a:cubicBezTo>
                    <a:pt x="2491" y="411"/>
                    <a:pt x="2431" y="358"/>
                    <a:pt x="2360" y="358"/>
                  </a:cubicBezTo>
                  <a:cubicBezTo>
                    <a:pt x="2352" y="358"/>
                    <a:pt x="2344" y="359"/>
                    <a:pt x="2336" y="360"/>
                  </a:cubicBezTo>
                  <a:lnTo>
                    <a:pt x="1734" y="471"/>
                  </a:lnTo>
                  <a:lnTo>
                    <a:pt x="1512" y="70"/>
                  </a:lnTo>
                  <a:cubicBezTo>
                    <a:pt x="1487" y="25"/>
                    <a:pt x="1438" y="1"/>
                    <a:pt x="1390" y="1"/>
                  </a:cubicBezTo>
                  <a:close/>
                </a:path>
              </a:pathLst>
            </a:custGeom>
            <a:solidFill>
              <a:srgbClr val="3E94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6"/>
            <p:cNvSpPr/>
            <p:nvPr/>
          </p:nvSpPr>
          <p:spPr>
            <a:xfrm>
              <a:off x="-204141" y="2355554"/>
              <a:ext cx="47441" cy="102089"/>
            </a:xfrm>
            <a:custGeom>
              <a:avLst/>
              <a:gdLst/>
              <a:ahLst/>
              <a:cxnLst/>
              <a:rect l="l" t="t" r="r" b="b"/>
              <a:pathLst>
                <a:path w="757" h="1629" extrusionOk="0">
                  <a:moveTo>
                    <a:pt x="149" y="1"/>
                  </a:moveTo>
                  <a:cubicBezTo>
                    <a:pt x="147" y="1"/>
                    <a:pt x="144" y="1"/>
                    <a:pt x="142" y="1"/>
                  </a:cubicBezTo>
                  <a:lnTo>
                    <a:pt x="1" y="5"/>
                  </a:lnTo>
                  <a:lnTo>
                    <a:pt x="1" y="915"/>
                  </a:lnTo>
                  <a:lnTo>
                    <a:pt x="757" y="1629"/>
                  </a:lnTo>
                  <a:lnTo>
                    <a:pt x="757" y="650"/>
                  </a:lnTo>
                  <a:lnTo>
                    <a:pt x="266" y="676"/>
                  </a:lnTo>
                  <a:lnTo>
                    <a:pt x="266" y="676"/>
                  </a:lnTo>
                  <a:lnTo>
                    <a:pt x="287" y="142"/>
                  </a:lnTo>
                  <a:cubicBezTo>
                    <a:pt x="291" y="64"/>
                    <a:pt x="227" y="1"/>
                    <a:pt x="149" y="1"/>
                  </a:cubicBezTo>
                  <a:close/>
                </a:path>
              </a:pathLst>
            </a:custGeom>
            <a:solidFill>
              <a:srgbClr val="3E94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6"/>
            <p:cNvSpPr/>
            <p:nvPr/>
          </p:nvSpPr>
          <p:spPr>
            <a:xfrm>
              <a:off x="-478763" y="2455701"/>
              <a:ext cx="39106" cy="41801"/>
            </a:xfrm>
            <a:custGeom>
              <a:avLst/>
              <a:gdLst/>
              <a:ahLst/>
              <a:cxnLst/>
              <a:rect l="l" t="t" r="r" b="b"/>
              <a:pathLst>
                <a:path w="624" h="667" extrusionOk="0">
                  <a:moveTo>
                    <a:pt x="406" y="1"/>
                  </a:moveTo>
                  <a:lnTo>
                    <a:pt x="0" y="193"/>
                  </a:lnTo>
                  <a:lnTo>
                    <a:pt x="167" y="543"/>
                  </a:lnTo>
                  <a:cubicBezTo>
                    <a:pt x="204" y="621"/>
                    <a:pt x="284" y="666"/>
                    <a:pt x="365" y="666"/>
                  </a:cubicBezTo>
                  <a:cubicBezTo>
                    <a:pt x="397" y="666"/>
                    <a:pt x="428" y="660"/>
                    <a:pt x="457" y="646"/>
                  </a:cubicBezTo>
                  <a:lnTo>
                    <a:pt x="470" y="641"/>
                  </a:lnTo>
                  <a:cubicBezTo>
                    <a:pt x="577" y="590"/>
                    <a:pt x="624" y="462"/>
                    <a:pt x="573" y="351"/>
                  </a:cubicBezTo>
                  <a:lnTo>
                    <a:pt x="406" y="1"/>
                  </a:lnTo>
                  <a:close/>
                </a:path>
              </a:pathLst>
            </a:custGeom>
            <a:solidFill>
              <a:srgbClr val="F8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6"/>
            <p:cNvSpPr/>
            <p:nvPr/>
          </p:nvSpPr>
          <p:spPr>
            <a:xfrm>
              <a:off x="-512230" y="2325473"/>
              <a:ext cx="355527" cy="373639"/>
            </a:xfrm>
            <a:custGeom>
              <a:avLst/>
              <a:gdLst/>
              <a:ahLst/>
              <a:cxnLst/>
              <a:rect l="l" t="t" r="r" b="b"/>
              <a:pathLst>
                <a:path w="5673" h="5962" extrusionOk="0">
                  <a:moveTo>
                    <a:pt x="3069" y="1"/>
                  </a:moveTo>
                  <a:cubicBezTo>
                    <a:pt x="2851" y="1"/>
                    <a:pt x="2623" y="37"/>
                    <a:pt x="2397" y="114"/>
                  </a:cubicBezTo>
                  <a:cubicBezTo>
                    <a:pt x="1500" y="413"/>
                    <a:pt x="0" y="1797"/>
                    <a:pt x="287" y="2489"/>
                  </a:cubicBezTo>
                  <a:cubicBezTo>
                    <a:pt x="299" y="2519"/>
                    <a:pt x="312" y="2553"/>
                    <a:pt x="329" y="2583"/>
                  </a:cubicBezTo>
                  <a:cubicBezTo>
                    <a:pt x="339" y="2601"/>
                    <a:pt x="357" y="2613"/>
                    <a:pt x="377" y="2613"/>
                  </a:cubicBezTo>
                  <a:cubicBezTo>
                    <a:pt x="384" y="2613"/>
                    <a:pt x="391" y="2612"/>
                    <a:pt x="398" y="2608"/>
                  </a:cubicBezTo>
                  <a:lnTo>
                    <a:pt x="1794" y="1938"/>
                  </a:lnTo>
                  <a:lnTo>
                    <a:pt x="1794" y="1938"/>
                  </a:lnTo>
                  <a:cubicBezTo>
                    <a:pt x="1794" y="1938"/>
                    <a:pt x="1918" y="2455"/>
                    <a:pt x="1525" y="2899"/>
                  </a:cubicBezTo>
                  <a:cubicBezTo>
                    <a:pt x="1393" y="3044"/>
                    <a:pt x="1261" y="3151"/>
                    <a:pt x="1132" y="3223"/>
                  </a:cubicBezTo>
                  <a:cubicBezTo>
                    <a:pt x="1090" y="3245"/>
                    <a:pt x="1098" y="3309"/>
                    <a:pt x="1141" y="3322"/>
                  </a:cubicBezTo>
                  <a:cubicBezTo>
                    <a:pt x="1295" y="3368"/>
                    <a:pt x="1459" y="3387"/>
                    <a:pt x="1627" y="3387"/>
                  </a:cubicBezTo>
                  <a:cubicBezTo>
                    <a:pt x="1929" y="3387"/>
                    <a:pt x="2246" y="3324"/>
                    <a:pt x="2550" y="3236"/>
                  </a:cubicBezTo>
                  <a:cubicBezTo>
                    <a:pt x="2572" y="3229"/>
                    <a:pt x="2594" y="3226"/>
                    <a:pt x="2615" y="3226"/>
                  </a:cubicBezTo>
                  <a:cubicBezTo>
                    <a:pt x="2702" y="3226"/>
                    <a:pt x="2787" y="3278"/>
                    <a:pt x="2828" y="3360"/>
                  </a:cubicBezTo>
                  <a:lnTo>
                    <a:pt x="4152" y="5961"/>
                  </a:lnTo>
                  <a:lnTo>
                    <a:pt x="5468" y="5961"/>
                  </a:lnTo>
                  <a:cubicBezTo>
                    <a:pt x="5583" y="5961"/>
                    <a:pt x="5673" y="5872"/>
                    <a:pt x="5673" y="5756"/>
                  </a:cubicBezTo>
                  <a:lnTo>
                    <a:pt x="5673" y="1938"/>
                  </a:lnTo>
                  <a:lnTo>
                    <a:pt x="4438" y="703"/>
                  </a:lnTo>
                  <a:cubicBezTo>
                    <a:pt x="4370" y="639"/>
                    <a:pt x="4310" y="567"/>
                    <a:pt x="4246" y="494"/>
                  </a:cubicBezTo>
                  <a:cubicBezTo>
                    <a:pt x="4216" y="456"/>
                    <a:pt x="4182" y="421"/>
                    <a:pt x="4148" y="387"/>
                  </a:cubicBezTo>
                  <a:cubicBezTo>
                    <a:pt x="3883" y="139"/>
                    <a:pt x="3494" y="1"/>
                    <a:pt x="30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6"/>
            <p:cNvSpPr/>
            <p:nvPr/>
          </p:nvSpPr>
          <p:spPr>
            <a:xfrm>
              <a:off x="-399297" y="2388268"/>
              <a:ext cx="28452" cy="28452"/>
            </a:xfrm>
            <a:custGeom>
              <a:avLst/>
              <a:gdLst/>
              <a:ahLst/>
              <a:cxnLst/>
              <a:rect l="l" t="t" r="r" b="b"/>
              <a:pathLst>
                <a:path w="454" h="454" extrusionOk="0">
                  <a:moveTo>
                    <a:pt x="227" y="0"/>
                  </a:moveTo>
                  <a:cubicBezTo>
                    <a:pt x="103" y="0"/>
                    <a:pt x="1" y="103"/>
                    <a:pt x="1" y="227"/>
                  </a:cubicBezTo>
                  <a:cubicBezTo>
                    <a:pt x="1" y="351"/>
                    <a:pt x="103" y="453"/>
                    <a:pt x="227" y="453"/>
                  </a:cubicBezTo>
                  <a:cubicBezTo>
                    <a:pt x="351" y="453"/>
                    <a:pt x="454" y="351"/>
                    <a:pt x="454" y="227"/>
                  </a:cubicBezTo>
                  <a:cubicBezTo>
                    <a:pt x="454" y="103"/>
                    <a:pt x="351" y="0"/>
                    <a:pt x="2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6"/>
            <p:cNvSpPr/>
            <p:nvPr/>
          </p:nvSpPr>
          <p:spPr>
            <a:xfrm>
              <a:off x="-488164" y="2727124"/>
              <a:ext cx="76645" cy="74013"/>
            </a:xfrm>
            <a:custGeom>
              <a:avLst/>
              <a:gdLst/>
              <a:ahLst/>
              <a:cxnLst/>
              <a:rect l="l" t="t" r="r" b="b"/>
              <a:pathLst>
                <a:path w="1223" h="1181" extrusionOk="0">
                  <a:moveTo>
                    <a:pt x="1" y="1"/>
                  </a:moveTo>
                  <a:lnTo>
                    <a:pt x="1" y="1112"/>
                  </a:lnTo>
                  <a:cubicBezTo>
                    <a:pt x="1" y="1152"/>
                    <a:pt x="37" y="1181"/>
                    <a:pt x="73" y="1181"/>
                  </a:cubicBezTo>
                  <a:cubicBezTo>
                    <a:pt x="86" y="1181"/>
                    <a:pt x="100" y="1176"/>
                    <a:pt x="112" y="1167"/>
                  </a:cubicBezTo>
                  <a:lnTo>
                    <a:pt x="612" y="804"/>
                  </a:lnTo>
                  <a:lnTo>
                    <a:pt x="1107" y="1167"/>
                  </a:lnTo>
                  <a:cubicBezTo>
                    <a:pt x="1120" y="1176"/>
                    <a:pt x="1135" y="1181"/>
                    <a:pt x="1149" y="1181"/>
                  </a:cubicBezTo>
                  <a:cubicBezTo>
                    <a:pt x="1187" y="1181"/>
                    <a:pt x="1222" y="1152"/>
                    <a:pt x="1222" y="1112"/>
                  </a:cubicBezTo>
                  <a:lnTo>
                    <a:pt x="12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16"/>
            <p:cNvSpPr/>
            <p:nvPr/>
          </p:nvSpPr>
          <p:spPr>
            <a:xfrm>
              <a:off x="-502892" y="2719666"/>
              <a:ext cx="156675" cy="16106"/>
            </a:xfrm>
            <a:custGeom>
              <a:avLst/>
              <a:gdLst/>
              <a:ahLst/>
              <a:cxnLst/>
              <a:rect l="l" t="t" r="r" b="b"/>
              <a:pathLst>
                <a:path w="2500" h="257" extrusionOk="0">
                  <a:moveTo>
                    <a:pt x="142" y="0"/>
                  </a:moveTo>
                  <a:cubicBezTo>
                    <a:pt x="65" y="0"/>
                    <a:pt x="1" y="64"/>
                    <a:pt x="14" y="146"/>
                  </a:cubicBezTo>
                  <a:cubicBezTo>
                    <a:pt x="18" y="210"/>
                    <a:pt x="78" y="257"/>
                    <a:pt x="146" y="257"/>
                  </a:cubicBezTo>
                  <a:lnTo>
                    <a:pt x="2359" y="257"/>
                  </a:lnTo>
                  <a:cubicBezTo>
                    <a:pt x="2436" y="257"/>
                    <a:pt x="2500" y="193"/>
                    <a:pt x="2491" y="111"/>
                  </a:cubicBezTo>
                  <a:cubicBezTo>
                    <a:pt x="2483" y="47"/>
                    <a:pt x="2423" y="0"/>
                    <a:pt x="2359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" name="Google Shape;224;p16"/>
          <p:cNvGrpSpPr/>
          <p:nvPr/>
        </p:nvGrpSpPr>
        <p:grpSpPr>
          <a:xfrm>
            <a:off x="7670091" y="1975721"/>
            <a:ext cx="528138" cy="726327"/>
            <a:chOff x="-1166198" y="2250395"/>
            <a:chExt cx="405854" cy="558155"/>
          </a:xfrm>
        </p:grpSpPr>
        <p:sp>
          <p:nvSpPr>
            <p:cNvPr id="225" name="Google Shape;225;p16"/>
            <p:cNvSpPr/>
            <p:nvPr/>
          </p:nvSpPr>
          <p:spPr>
            <a:xfrm>
              <a:off x="-1158427" y="2250395"/>
              <a:ext cx="398080" cy="511638"/>
            </a:xfrm>
            <a:custGeom>
              <a:avLst/>
              <a:gdLst/>
              <a:ahLst/>
              <a:cxnLst/>
              <a:rect l="l" t="t" r="r" b="b"/>
              <a:pathLst>
                <a:path w="6352" h="8164" extrusionOk="0">
                  <a:moveTo>
                    <a:pt x="513" y="1"/>
                  </a:moveTo>
                  <a:cubicBezTo>
                    <a:pt x="231" y="1"/>
                    <a:pt x="0" y="231"/>
                    <a:pt x="0" y="513"/>
                  </a:cubicBezTo>
                  <a:lnTo>
                    <a:pt x="0" y="748"/>
                  </a:lnTo>
                  <a:lnTo>
                    <a:pt x="90" y="4080"/>
                  </a:lnTo>
                  <a:lnTo>
                    <a:pt x="0" y="5686"/>
                  </a:lnTo>
                  <a:lnTo>
                    <a:pt x="0" y="7270"/>
                  </a:lnTo>
                  <a:lnTo>
                    <a:pt x="0" y="8163"/>
                  </a:lnTo>
                  <a:cubicBezTo>
                    <a:pt x="0" y="7817"/>
                    <a:pt x="282" y="7535"/>
                    <a:pt x="628" y="7535"/>
                  </a:cubicBezTo>
                  <a:lnTo>
                    <a:pt x="6147" y="7535"/>
                  </a:lnTo>
                  <a:cubicBezTo>
                    <a:pt x="6262" y="7535"/>
                    <a:pt x="6352" y="7446"/>
                    <a:pt x="6352" y="7330"/>
                  </a:cubicBezTo>
                  <a:lnTo>
                    <a:pt x="6352" y="6912"/>
                  </a:lnTo>
                  <a:lnTo>
                    <a:pt x="6266" y="4118"/>
                  </a:lnTo>
                  <a:lnTo>
                    <a:pt x="6352" y="206"/>
                  </a:lnTo>
                  <a:cubicBezTo>
                    <a:pt x="6352" y="90"/>
                    <a:pt x="6262" y="1"/>
                    <a:pt x="6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6"/>
            <p:cNvSpPr/>
            <p:nvPr/>
          </p:nvSpPr>
          <p:spPr>
            <a:xfrm>
              <a:off x="-1166198" y="2722611"/>
              <a:ext cx="391437" cy="78776"/>
            </a:xfrm>
            <a:custGeom>
              <a:avLst/>
              <a:gdLst/>
              <a:ahLst/>
              <a:cxnLst/>
              <a:rect l="l" t="t" r="r" b="b"/>
              <a:pathLst>
                <a:path w="6246" h="1257" extrusionOk="0">
                  <a:moveTo>
                    <a:pt x="739" y="0"/>
                  </a:moveTo>
                  <a:cubicBezTo>
                    <a:pt x="517" y="0"/>
                    <a:pt x="261" y="167"/>
                    <a:pt x="180" y="376"/>
                  </a:cubicBezTo>
                  <a:cubicBezTo>
                    <a:pt x="0" y="829"/>
                    <a:pt x="329" y="1256"/>
                    <a:pt x="756" y="1256"/>
                  </a:cubicBezTo>
                  <a:lnTo>
                    <a:pt x="6096" y="1256"/>
                  </a:lnTo>
                  <a:cubicBezTo>
                    <a:pt x="6143" y="1256"/>
                    <a:pt x="6168" y="1196"/>
                    <a:pt x="6134" y="1162"/>
                  </a:cubicBezTo>
                  <a:cubicBezTo>
                    <a:pt x="5993" y="1030"/>
                    <a:pt x="5908" y="838"/>
                    <a:pt x="5908" y="628"/>
                  </a:cubicBezTo>
                  <a:cubicBezTo>
                    <a:pt x="5908" y="368"/>
                    <a:pt x="6040" y="137"/>
                    <a:pt x="62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6"/>
            <p:cNvSpPr/>
            <p:nvPr/>
          </p:nvSpPr>
          <p:spPr>
            <a:xfrm>
              <a:off x="-917771" y="2310620"/>
              <a:ext cx="157427" cy="372698"/>
            </a:xfrm>
            <a:custGeom>
              <a:avLst/>
              <a:gdLst/>
              <a:ahLst/>
              <a:cxnLst/>
              <a:rect l="l" t="t" r="r" b="b"/>
              <a:pathLst>
                <a:path w="2512" h="5947" extrusionOk="0">
                  <a:moveTo>
                    <a:pt x="1828" y="1"/>
                  </a:moveTo>
                  <a:cubicBezTo>
                    <a:pt x="1051" y="1"/>
                    <a:pt x="419" y="633"/>
                    <a:pt x="419" y="1410"/>
                  </a:cubicBezTo>
                  <a:lnTo>
                    <a:pt x="419" y="2012"/>
                  </a:lnTo>
                  <a:cubicBezTo>
                    <a:pt x="419" y="2034"/>
                    <a:pt x="410" y="2055"/>
                    <a:pt x="397" y="2068"/>
                  </a:cubicBezTo>
                  <a:lnTo>
                    <a:pt x="77" y="2440"/>
                  </a:lnTo>
                  <a:cubicBezTo>
                    <a:pt x="0" y="2534"/>
                    <a:pt x="34" y="2675"/>
                    <a:pt x="150" y="2717"/>
                  </a:cubicBezTo>
                  <a:lnTo>
                    <a:pt x="372" y="2803"/>
                  </a:lnTo>
                  <a:cubicBezTo>
                    <a:pt x="402" y="2815"/>
                    <a:pt x="419" y="2841"/>
                    <a:pt x="419" y="2871"/>
                  </a:cubicBezTo>
                  <a:lnTo>
                    <a:pt x="419" y="4097"/>
                  </a:lnTo>
                  <a:cubicBezTo>
                    <a:pt x="419" y="4481"/>
                    <a:pt x="726" y="4789"/>
                    <a:pt x="1111" y="4789"/>
                  </a:cubicBezTo>
                  <a:lnTo>
                    <a:pt x="1722" y="4789"/>
                  </a:lnTo>
                  <a:cubicBezTo>
                    <a:pt x="1837" y="4789"/>
                    <a:pt x="1939" y="4853"/>
                    <a:pt x="1991" y="4951"/>
                  </a:cubicBezTo>
                  <a:lnTo>
                    <a:pt x="2512" y="5946"/>
                  </a:lnTo>
                  <a:lnTo>
                    <a:pt x="2512" y="1"/>
                  </a:lnTo>
                  <a:close/>
                </a:path>
              </a:pathLst>
            </a:custGeom>
            <a:solidFill>
              <a:srgbClr val="FF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-1157361" y="2310620"/>
              <a:ext cx="169522" cy="395197"/>
            </a:xfrm>
            <a:custGeom>
              <a:avLst/>
              <a:gdLst/>
              <a:ahLst/>
              <a:cxnLst/>
              <a:rect l="l" t="t" r="r" b="b"/>
              <a:pathLst>
                <a:path w="2705" h="6306" extrusionOk="0">
                  <a:moveTo>
                    <a:pt x="0" y="1"/>
                  </a:moveTo>
                  <a:lnTo>
                    <a:pt x="0" y="4721"/>
                  </a:lnTo>
                  <a:lnTo>
                    <a:pt x="0" y="6305"/>
                  </a:lnTo>
                  <a:lnTo>
                    <a:pt x="748" y="4887"/>
                  </a:lnTo>
                  <a:cubicBezTo>
                    <a:pt x="778" y="4827"/>
                    <a:pt x="842" y="4789"/>
                    <a:pt x="910" y="4789"/>
                  </a:cubicBezTo>
                  <a:lnTo>
                    <a:pt x="1863" y="4789"/>
                  </a:lnTo>
                  <a:cubicBezTo>
                    <a:pt x="2093" y="4789"/>
                    <a:pt x="2286" y="4601"/>
                    <a:pt x="2286" y="4366"/>
                  </a:cubicBezTo>
                  <a:lnTo>
                    <a:pt x="2286" y="2850"/>
                  </a:lnTo>
                  <a:cubicBezTo>
                    <a:pt x="2286" y="2833"/>
                    <a:pt x="2294" y="2815"/>
                    <a:pt x="2311" y="2811"/>
                  </a:cubicBezTo>
                  <a:lnTo>
                    <a:pt x="2555" y="2717"/>
                  </a:lnTo>
                  <a:cubicBezTo>
                    <a:pt x="2666" y="2675"/>
                    <a:pt x="2704" y="2534"/>
                    <a:pt x="2623" y="2440"/>
                  </a:cubicBezTo>
                  <a:lnTo>
                    <a:pt x="2298" y="2059"/>
                  </a:lnTo>
                  <a:cubicBezTo>
                    <a:pt x="2290" y="2051"/>
                    <a:pt x="2286" y="2038"/>
                    <a:pt x="2286" y="2025"/>
                  </a:cubicBezTo>
                  <a:lnTo>
                    <a:pt x="2286" y="863"/>
                  </a:lnTo>
                  <a:cubicBezTo>
                    <a:pt x="2286" y="389"/>
                    <a:pt x="1897" y="1"/>
                    <a:pt x="1423" y="1"/>
                  </a:cubicBezTo>
                  <a:close/>
                </a:path>
              </a:pathLst>
            </a:custGeom>
            <a:solidFill>
              <a:srgbClr val="FF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6"/>
            <p:cNvSpPr/>
            <p:nvPr/>
          </p:nvSpPr>
          <p:spPr>
            <a:xfrm>
              <a:off x="-868262" y="2431385"/>
              <a:ext cx="27387" cy="27073"/>
            </a:xfrm>
            <a:custGeom>
              <a:avLst/>
              <a:gdLst/>
              <a:ahLst/>
              <a:cxnLst/>
              <a:rect l="l" t="t" r="r" b="b"/>
              <a:pathLst>
                <a:path w="437" h="432" extrusionOk="0">
                  <a:moveTo>
                    <a:pt x="218" y="0"/>
                  </a:moveTo>
                  <a:cubicBezTo>
                    <a:pt x="99" y="0"/>
                    <a:pt x="0" y="94"/>
                    <a:pt x="0" y="214"/>
                  </a:cubicBezTo>
                  <a:cubicBezTo>
                    <a:pt x="0" y="337"/>
                    <a:pt x="99" y="431"/>
                    <a:pt x="218" y="431"/>
                  </a:cubicBezTo>
                  <a:cubicBezTo>
                    <a:pt x="338" y="431"/>
                    <a:pt x="436" y="337"/>
                    <a:pt x="436" y="214"/>
                  </a:cubicBezTo>
                  <a:cubicBezTo>
                    <a:pt x="436" y="94"/>
                    <a:pt x="338" y="0"/>
                    <a:pt x="2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6"/>
            <p:cNvSpPr/>
            <p:nvPr/>
          </p:nvSpPr>
          <p:spPr>
            <a:xfrm>
              <a:off x="-905739" y="2507905"/>
              <a:ext cx="44496" cy="47755"/>
            </a:xfrm>
            <a:custGeom>
              <a:avLst/>
              <a:gdLst/>
              <a:ahLst/>
              <a:cxnLst/>
              <a:rect l="l" t="t" r="r" b="b"/>
              <a:pathLst>
                <a:path w="710" h="762" extrusionOk="0">
                  <a:moveTo>
                    <a:pt x="231" y="1"/>
                  </a:moveTo>
                  <a:cubicBezTo>
                    <a:pt x="107" y="1"/>
                    <a:pt x="9" y="99"/>
                    <a:pt x="9" y="223"/>
                  </a:cubicBezTo>
                  <a:cubicBezTo>
                    <a:pt x="9" y="278"/>
                    <a:pt x="35" y="330"/>
                    <a:pt x="69" y="372"/>
                  </a:cubicBezTo>
                  <a:cubicBezTo>
                    <a:pt x="77" y="377"/>
                    <a:pt x="77" y="389"/>
                    <a:pt x="69" y="394"/>
                  </a:cubicBezTo>
                  <a:cubicBezTo>
                    <a:pt x="35" y="428"/>
                    <a:pt x="13" y="475"/>
                    <a:pt x="9" y="526"/>
                  </a:cubicBezTo>
                  <a:cubicBezTo>
                    <a:pt x="0" y="646"/>
                    <a:pt x="90" y="752"/>
                    <a:pt x="214" y="761"/>
                  </a:cubicBezTo>
                  <a:cubicBezTo>
                    <a:pt x="216" y="761"/>
                    <a:pt x="217" y="761"/>
                    <a:pt x="219" y="761"/>
                  </a:cubicBezTo>
                  <a:cubicBezTo>
                    <a:pt x="317" y="761"/>
                    <a:pt x="579" y="524"/>
                    <a:pt x="684" y="428"/>
                  </a:cubicBezTo>
                  <a:cubicBezTo>
                    <a:pt x="709" y="402"/>
                    <a:pt x="709" y="364"/>
                    <a:pt x="684" y="338"/>
                  </a:cubicBezTo>
                  <a:cubicBezTo>
                    <a:pt x="581" y="240"/>
                    <a:pt x="325" y="1"/>
                    <a:pt x="231" y="1"/>
                  </a:cubicBezTo>
                  <a:close/>
                </a:path>
              </a:pathLst>
            </a:custGeom>
            <a:solidFill>
              <a:srgbClr val="C93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6"/>
            <p:cNvSpPr/>
            <p:nvPr/>
          </p:nvSpPr>
          <p:spPr>
            <a:xfrm>
              <a:off x="-865065" y="2250395"/>
              <a:ext cx="104722" cy="194966"/>
            </a:xfrm>
            <a:custGeom>
              <a:avLst/>
              <a:gdLst/>
              <a:ahLst/>
              <a:cxnLst/>
              <a:rect l="l" t="t" r="r" b="b"/>
              <a:pathLst>
                <a:path w="1671" h="3111" extrusionOk="0">
                  <a:moveTo>
                    <a:pt x="304" y="1"/>
                  </a:moveTo>
                  <a:cubicBezTo>
                    <a:pt x="112" y="270"/>
                    <a:pt x="1" y="577"/>
                    <a:pt x="1" y="910"/>
                  </a:cubicBezTo>
                  <a:cubicBezTo>
                    <a:pt x="1" y="1564"/>
                    <a:pt x="436" y="2141"/>
                    <a:pt x="1094" y="2474"/>
                  </a:cubicBezTo>
                  <a:cubicBezTo>
                    <a:pt x="1363" y="2610"/>
                    <a:pt x="1564" y="2837"/>
                    <a:pt x="1671" y="3110"/>
                  </a:cubicBezTo>
                  <a:lnTo>
                    <a:pt x="1671" y="206"/>
                  </a:lnTo>
                  <a:cubicBezTo>
                    <a:pt x="1671" y="90"/>
                    <a:pt x="1581" y="1"/>
                    <a:pt x="14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6"/>
            <p:cNvSpPr/>
            <p:nvPr/>
          </p:nvSpPr>
          <p:spPr>
            <a:xfrm>
              <a:off x="-1157361" y="2310620"/>
              <a:ext cx="169522" cy="395197"/>
            </a:xfrm>
            <a:custGeom>
              <a:avLst/>
              <a:gdLst/>
              <a:ahLst/>
              <a:cxnLst/>
              <a:rect l="l" t="t" r="r" b="b"/>
              <a:pathLst>
                <a:path w="2705" h="6306" extrusionOk="0">
                  <a:moveTo>
                    <a:pt x="0" y="1"/>
                  </a:moveTo>
                  <a:lnTo>
                    <a:pt x="0" y="4721"/>
                  </a:lnTo>
                  <a:lnTo>
                    <a:pt x="0" y="6305"/>
                  </a:lnTo>
                  <a:lnTo>
                    <a:pt x="748" y="4887"/>
                  </a:lnTo>
                  <a:cubicBezTo>
                    <a:pt x="778" y="4827"/>
                    <a:pt x="842" y="4789"/>
                    <a:pt x="910" y="4789"/>
                  </a:cubicBezTo>
                  <a:lnTo>
                    <a:pt x="1863" y="4789"/>
                  </a:lnTo>
                  <a:cubicBezTo>
                    <a:pt x="2093" y="4789"/>
                    <a:pt x="2286" y="4601"/>
                    <a:pt x="2286" y="4366"/>
                  </a:cubicBezTo>
                  <a:lnTo>
                    <a:pt x="2286" y="2850"/>
                  </a:lnTo>
                  <a:cubicBezTo>
                    <a:pt x="2286" y="2833"/>
                    <a:pt x="2294" y="2815"/>
                    <a:pt x="2311" y="2811"/>
                  </a:cubicBezTo>
                  <a:lnTo>
                    <a:pt x="2555" y="2717"/>
                  </a:lnTo>
                  <a:cubicBezTo>
                    <a:pt x="2666" y="2675"/>
                    <a:pt x="2704" y="2534"/>
                    <a:pt x="2623" y="2440"/>
                  </a:cubicBezTo>
                  <a:lnTo>
                    <a:pt x="2298" y="2059"/>
                  </a:lnTo>
                  <a:cubicBezTo>
                    <a:pt x="2290" y="2051"/>
                    <a:pt x="2286" y="2038"/>
                    <a:pt x="2286" y="2025"/>
                  </a:cubicBezTo>
                  <a:lnTo>
                    <a:pt x="2286" y="863"/>
                  </a:lnTo>
                  <a:cubicBezTo>
                    <a:pt x="2286" y="389"/>
                    <a:pt x="1897" y="1"/>
                    <a:pt x="1423" y="1"/>
                  </a:cubicBezTo>
                  <a:close/>
                </a:path>
              </a:pathLst>
            </a:custGeom>
            <a:solidFill>
              <a:srgbClr val="FF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6"/>
            <p:cNvSpPr/>
            <p:nvPr/>
          </p:nvSpPr>
          <p:spPr>
            <a:xfrm>
              <a:off x="-1158427" y="2296708"/>
              <a:ext cx="122645" cy="156111"/>
            </a:xfrm>
            <a:custGeom>
              <a:avLst/>
              <a:gdLst/>
              <a:ahLst/>
              <a:cxnLst/>
              <a:rect l="l" t="t" r="r" b="b"/>
              <a:pathLst>
                <a:path w="1957" h="2491" extrusionOk="0">
                  <a:moveTo>
                    <a:pt x="0" y="0"/>
                  </a:moveTo>
                  <a:lnTo>
                    <a:pt x="0" y="2491"/>
                  </a:lnTo>
                  <a:cubicBezTo>
                    <a:pt x="244" y="2465"/>
                    <a:pt x="432" y="2260"/>
                    <a:pt x="432" y="2012"/>
                  </a:cubicBezTo>
                  <a:lnTo>
                    <a:pt x="432" y="1982"/>
                  </a:lnTo>
                  <a:cubicBezTo>
                    <a:pt x="432" y="1602"/>
                    <a:pt x="641" y="1248"/>
                    <a:pt x="978" y="1064"/>
                  </a:cubicBezTo>
                  <a:lnTo>
                    <a:pt x="1487" y="791"/>
                  </a:lnTo>
                  <a:cubicBezTo>
                    <a:pt x="1683" y="684"/>
                    <a:pt x="1828" y="509"/>
                    <a:pt x="1897" y="299"/>
                  </a:cubicBezTo>
                  <a:lnTo>
                    <a:pt x="1918" y="227"/>
                  </a:lnTo>
                  <a:cubicBezTo>
                    <a:pt x="1957" y="116"/>
                    <a:pt x="1871" y="0"/>
                    <a:pt x="175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6"/>
            <p:cNvSpPr/>
            <p:nvPr/>
          </p:nvSpPr>
          <p:spPr>
            <a:xfrm>
              <a:off x="-1066113" y="2431385"/>
              <a:ext cx="27136" cy="27073"/>
            </a:xfrm>
            <a:custGeom>
              <a:avLst/>
              <a:gdLst/>
              <a:ahLst/>
              <a:cxnLst/>
              <a:rect l="l" t="t" r="r" b="b"/>
              <a:pathLst>
                <a:path w="433" h="432" extrusionOk="0">
                  <a:moveTo>
                    <a:pt x="219" y="0"/>
                  </a:moveTo>
                  <a:cubicBezTo>
                    <a:pt x="99" y="0"/>
                    <a:pt x="1" y="94"/>
                    <a:pt x="1" y="214"/>
                  </a:cubicBezTo>
                  <a:cubicBezTo>
                    <a:pt x="1" y="337"/>
                    <a:pt x="99" y="431"/>
                    <a:pt x="219" y="431"/>
                  </a:cubicBezTo>
                  <a:cubicBezTo>
                    <a:pt x="338" y="431"/>
                    <a:pt x="432" y="337"/>
                    <a:pt x="432" y="214"/>
                  </a:cubicBezTo>
                  <a:cubicBezTo>
                    <a:pt x="432" y="94"/>
                    <a:pt x="338" y="0"/>
                    <a:pt x="2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6"/>
            <p:cNvSpPr/>
            <p:nvPr/>
          </p:nvSpPr>
          <p:spPr>
            <a:xfrm>
              <a:off x="-1047061" y="2520063"/>
              <a:ext cx="44496" cy="25131"/>
            </a:xfrm>
            <a:custGeom>
              <a:avLst/>
              <a:gdLst/>
              <a:ahLst/>
              <a:cxnLst/>
              <a:rect l="l" t="t" r="r" b="b"/>
              <a:pathLst>
                <a:path w="710" h="401" extrusionOk="0">
                  <a:moveTo>
                    <a:pt x="153" y="1"/>
                  </a:moveTo>
                  <a:cubicBezTo>
                    <a:pt x="111" y="1"/>
                    <a:pt x="69" y="21"/>
                    <a:pt x="43" y="59"/>
                  </a:cubicBezTo>
                  <a:cubicBezTo>
                    <a:pt x="0" y="118"/>
                    <a:pt x="13" y="200"/>
                    <a:pt x="73" y="242"/>
                  </a:cubicBezTo>
                  <a:cubicBezTo>
                    <a:pt x="218" y="345"/>
                    <a:pt x="380" y="400"/>
                    <a:pt x="560" y="400"/>
                  </a:cubicBezTo>
                  <a:lnTo>
                    <a:pt x="577" y="400"/>
                  </a:lnTo>
                  <a:cubicBezTo>
                    <a:pt x="649" y="396"/>
                    <a:pt x="709" y="336"/>
                    <a:pt x="705" y="264"/>
                  </a:cubicBezTo>
                  <a:cubicBezTo>
                    <a:pt x="705" y="194"/>
                    <a:pt x="649" y="135"/>
                    <a:pt x="580" y="135"/>
                  </a:cubicBezTo>
                  <a:cubicBezTo>
                    <a:pt x="577" y="135"/>
                    <a:pt x="575" y="135"/>
                    <a:pt x="572" y="136"/>
                  </a:cubicBezTo>
                  <a:cubicBezTo>
                    <a:pt x="444" y="136"/>
                    <a:pt x="329" y="101"/>
                    <a:pt x="227" y="24"/>
                  </a:cubicBezTo>
                  <a:cubicBezTo>
                    <a:pt x="204" y="8"/>
                    <a:pt x="178" y="1"/>
                    <a:pt x="1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6"/>
            <p:cNvSpPr/>
            <p:nvPr/>
          </p:nvSpPr>
          <p:spPr>
            <a:xfrm>
              <a:off x="-1001061" y="2290253"/>
              <a:ext cx="88427" cy="74264"/>
            </a:xfrm>
            <a:custGeom>
              <a:avLst/>
              <a:gdLst/>
              <a:ahLst/>
              <a:cxnLst/>
              <a:rect l="l" t="t" r="r" b="b"/>
              <a:pathLst>
                <a:path w="1411" h="1185" extrusionOk="0">
                  <a:moveTo>
                    <a:pt x="1030" y="1"/>
                  </a:moveTo>
                  <a:cubicBezTo>
                    <a:pt x="932" y="1"/>
                    <a:pt x="838" y="44"/>
                    <a:pt x="770" y="108"/>
                  </a:cubicBezTo>
                  <a:cubicBezTo>
                    <a:pt x="757" y="121"/>
                    <a:pt x="740" y="127"/>
                    <a:pt x="722" y="127"/>
                  </a:cubicBezTo>
                  <a:cubicBezTo>
                    <a:pt x="705" y="127"/>
                    <a:pt x="686" y="121"/>
                    <a:pt x="671" y="108"/>
                  </a:cubicBezTo>
                  <a:cubicBezTo>
                    <a:pt x="603" y="44"/>
                    <a:pt x="509" y="5"/>
                    <a:pt x="407" y="5"/>
                  </a:cubicBezTo>
                  <a:cubicBezTo>
                    <a:pt x="172" y="5"/>
                    <a:pt x="1" y="223"/>
                    <a:pt x="39" y="458"/>
                  </a:cubicBezTo>
                  <a:cubicBezTo>
                    <a:pt x="52" y="539"/>
                    <a:pt x="95" y="595"/>
                    <a:pt x="184" y="689"/>
                  </a:cubicBezTo>
                  <a:cubicBezTo>
                    <a:pt x="283" y="783"/>
                    <a:pt x="582" y="1069"/>
                    <a:pt x="689" y="1171"/>
                  </a:cubicBezTo>
                  <a:cubicBezTo>
                    <a:pt x="699" y="1180"/>
                    <a:pt x="712" y="1184"/>
                    <a:pt x="725" y="1184"/>
                  </a:cubicBezTo>
                  <a:cubicBezTo>
                    <a:pt x="738" y="1184"/>
                    <a:pt x="750" y="1180"/>
                    <a:pt x="761" y="1171"/>
                  </a:cubicBezTo>
                  <a:cubicBezTo>
                    <a:pt x="868" y="1065"/>
                    <a:pt x="1184" y="761"/>
                    <a:pt x="1261" y="684"/>
                  </a:cubicBezTo>
                  <a:cubicBezTo>
                    <a:pt x="1355" y="590"/>
                    <a:pt x="1410" y="505"/>
                    <a:pt x="1410" y="381"/>
                  </a:cubicBezTo>
                  <a:cubicBezTo>
                    <a:pt x="1410" y="215"/>
                    <a:pt x="1304" y="74"/>
                    <a:pt x="1154" y="22"/>
                  </a:cubicBezTo>
                  <a:cubicBezTo>
                    <a:pt x="1116" y="10"/>
                    <a:pt x="1073" y="1"/>
                    <a:pt x="1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6"/>
            <p:cNvSpPr/>
            <p:nvPr/>
          </p:nvSpPr>
          <p:spPr>
            <a:xfrm>
              <a:off x="-935064" y="2734536"/>
              <a:ext cx="76645" cy="74013"/>
            </a:xfrm>
            <a:custGeom>
              <a:avLst/>
              <a:gdLst/>
              <a:ahLst/>
              <a:cxnLst/>
              <a:rect l="l" t="t" r="r" b="b"/>
              <a:pathLst>
                <a:path w="1223" h="1181" extrusionOk="0">
                  <a:moveTo>
                    <a:pt x="1" y="1"/>
                  </a:moveTo>
                  <a:lnTo>
                    <a:pt x="1" y="1112"/>
                  </a:lnTo>
                  <a:cubicBezTo>
                    <a:pt x="1" y="1152"/>
                    <a:pt x="37" y="1181"/>
                    <a:pt x="73" y="1181"/>
                  </a:cubicBezTo>
                  <a:cubicBezTo>
                    <a:pt x="86" y="1181"/>
                    <a:pt x="100" y="1176"/>
                    <a:pt x="112" y="1167"/>
                  </a:cubicBezTo>
                  <a:lnTo>
                    <a:pt x="612" y="804"/>
                  </a:lnTo>
                  <a:lnTo>
                    <a:pt x="1107" y="1167"/>
                  </a:lnTo>
                  <a:cubicBezTo>
                    <a:pt x="1120" y="1176"/>
                    <a:pt x="1135" y="1181"/>
                    <a:pt x="1149" y="1181"/>
                  </a:cubicBezTo>
                  <a:cubicBezTo>
                    <a:pt x="1187" y="1181"/>
                    <a:pt x="1222" y="1152"/>
                    <a:pt x="1222" y="1112"/>
                  </a:cubicBezTo>
                  <a:lnTo>
                    <a:pt x="12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-966780" y="2730387"/>
              <a:ext cx="123209" cy="16106"/>
            </a:xfrm>
            <a:custGeom>
              <a:avLst/>
              <a:gdLst/>
              <a:ahLst/>
              <a:cxnLst/>
              <a:rect l="l" t="t" r="r" b="b"/>
              <a:pathLst>
                <a:path w="1966" h="257" extrusionOk="0">
                  <a:moveTo>
                    <a:pt x="146" y="0"/>
                  </a:moveTo>
                  <a:cubicBezTo>
                    <a:pt x="65" y="0"/>
                    <a:pt x="1" y="64"/>
                    <a:pt x="13" y="141"/>
                  </a:cubicBezTo>
                  <a:cubicBezTo>
                    <a:pt x="22" y="209"/>
                    <a:pt x="77" y="256"/>
                    <a:pt x="146" y="256"/>
                  </a:cubicBezTo>
                  <a:lnTo>
                    <a:pt x="1824" y="256"/>
                  </a:lnTo>
                  <a:cubicBezTo>
                    <a:pt x="1901" y="256"/>
                    <a:pt x="1965" y="188"/>
                    <a:pt x="1957" y="111"/>
                  </a:cubicBezTo>
                  <a:cubicBezTo>
                    <a:pt x="1948" y="47"/>
                    <a:pt x="1889" y="0"/>
                    <a:pt x="1824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" name="Google Shape;161;p16">
            <a:extLst>
              <a:ext uri="{FF2B5EF4-FFF2-40B4-BE49-F238E27FC236}">
                <a16:creationId xmlns:a16="http://schemas.microsoft.com/office/drawing/2014/main" id="{6B959B35-15F1-403A-8472-81321465C72C}"/>
              </a:ext>
            </a:extLst>
          </p:cNvPr>
          <p:cNvSpPr txBox="1">
            <a:spLocks/>
          </p:cNvSpPr>
          <p:nvPr/>
        </p:nvSpPr>
        <p:spPr>
          <a:xfrm>
            <a:off x="866265" y="2308618"/>
            <a:ext cx="3183368" cy="1398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sz="24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ID" sz="2000" b="0" dirty="0"/>
              <a:t> Tips </a:t>
            </a:r>
          </a:p>
          <a:p>
            <a:r>
              <a:rPr lang="en-ID" sz="2000" b="0" dirty="0" err="1"/>
              <a:t>memilih</a:t>
            </a:r>
            <a:r>
              <a:rPr lang="en-ID" sz="2000" b="0" dirty="0"/>
              <a:t> model </a:t>
            </a:r>
            <a:r>
              <a:rPr lang="en-ID" sz="2000" b="0" dirty="0" err="1"/>
              <a:t>pembelajaran</a:t>
            </a:r>
            <a:r>
              <a:rPr lang="en-ID" sz="2000" b="0" dirty="0"/>
              <a:t> </a:t>
            </a:r>
            <a:r>
              <a:rPr lang="en-ID" sz="2000" b="0" dirty="0" err="1"/>
              <a:t>kurikulum</a:t>
            </a:r>
            <a:r>
              <a:rPr lang="en-ID" sz="2000" b="0" dirty="0"/>
              <a:t> 2013 </a:t>
            </a:r>
            <a:r>
              <a:rPr lang="en-ID" sz="2000" b="0" dirty="0" err="1"/>
              <a:t>yaitu</a:t>
            </a:r>
            <a:r>
              <a:rPr lang="en-ID" sz="2000" b="0" dirty="0"/>
              <a:t>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9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T</a:t>
            </a:r>
            <a:r>
              <a:rPr lang="en-ID" sz="2400" dirty="0" err="1"/>
              <a:t>untutan</a:t>
            </a:r>
            <a:r>
              <a:rPr lang="en-ID" sz="2400" dirty="0"/>
              <a:t> KD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Model </a:t>
            </a:r>
            <a:r>
              <a:rPr lang="en-ID" dirty="0" err="1"/>
              <a:t>P</a:t>
            </a:r>
            <a:r>
              <a:rPr lang="en-ID" sz="2400" dirty="0" err="1"/>
              <a:t>embelajaran</a:t>
            </a:r>
            <a:endParaRPr sz="2400" dirty="0"/>
          </a:p>
        </p:txBody>
      </p:sp>
      <p:sp>
        <p:nvSpPr>
          <p:cNvPr id="450" name="Google Shape;450;p19"/>
          <p:cNvSpPr/>
          <p:nvPr/>
        </p:nvSpPr>
        <p:spPr>
          <a:xfrm>
            <a:off x="5612373" y="4382590"/>
            <a:ext cx="9138" cy="1919"/>
          </a:xfrm>
          <a:custGeom>
            <a:avLst/>
            <a:gdLst/>
            <a:ahLst/>
            <a:cxnLst/>
            <a:rect l="l" t="t" r="r" b="b"/>
            <a:pathLst>
              <a:path w="100" h="21" extrusionOk="0">
                <a:moveTo>
                  <a:pt x="0" y="11"/>
                </a:moveTo>
                <a:lnTo>
                  <a:pt x="99" y="20"/>
                </a:lnTo>
                <a:lnTo>
                  <a:pt x="94" y="1"/>
                </a:lnTo>
                <a:cubicBezTo>
                  <a:pt x="65" y="6"/>
                  <a:pt x="30" y="11"/>
                  <a:pt x="0" y="11"/>
                </a:cubicBezTo>
                <a:close/>
              </a:path>
            </a:pathLst>
          </a:custGeom>
          <a:solidFill>
            <a:srgbClr val="F2C42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19"/>
          <p:cNvSpPr/>
          <p:nvPr/>
        </p:nvSpPr>
        <p:spPr>
          <a:xfrm>
            <a:off x="3495606" y="4382590"/>
            <a:ext cx="9138" cy="1919"/>
          </a:xfrm>
          <a:custGeom>
            <a:avLst/>
            <a:gdLst/>
            <a:ahLst/>
            <a:cxnLst/>
            <a:rect l="l" t="t" r="r" b="b"/>
            <a:pathLst>
              <a:path w="100" h="21" extrusionOk="0">
                <a:moveTo>
                  <a:pt x="1" y="20"/>
                </a:moveTo>
                <a:lnTo>
                  <a:pt x="100" y="11"/>
                </a:lnTo>
                <a:cubicBezTo>
                  <a:pt x="70" y="11"/>
                  <a:pt x="35" y="6"/>
                  <a:pt x="6" y="1"/>
                </a:cubicBezTo>
                <a:lnTo>
                  <a:pt x="6" y="1"/>
                </a:lnTo>
                <a:close/>
              </a:path>
            </a:pathLst>
          </a:custGeom>
          <a:solidFill>
            <a:srgbClr val="F2C42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2" name="Google Shape;452;p19"/>
          <p:cNvGrpSpPr/>
          <p:nvPr/>
        </p:nvGrpSpPr>
        <p:grpSpPr>
          <a:xfrm>
            <a:off x="3049500" y="2248285"/>
            <a:ext cx="2968790" cy="2495135"/>
            <a:chOff x="3049500" y="2248285"/>
            <a:chExt cx="2968790" cy="2495135"/>
          </a:xfrm>
        </p:grpSpPr>
        <p:sp>
          <p:nvSpPr>
            <p:cNvPr id="453" name="Google Shape;453;p19"/>
            <p:cNvSpPr/>
            <p:nvPr/>
          </p:nvSpPr>
          <p:spPr>
            <a:xfrm>
              <a:off x="3049500" y="2638844"/>
              <a:ext cx="2968790" cy="2091553"/>
            </a:xfrm>
            <a:custGeom>
              <a:avLst/>
              <a:gdLst/>
              <a:ahLst/>
              <a:cxnLst/>
              <a:rect l="l" t="t" r="r" b="b"/>
              <a:pathLst>
                <a:path w="35659" h="25123" extrusionOk="0">
                  <a:moveTo>
                    <a:pt x="30346" y="8495"/>
                  </a:moveTo>
                  <a:cubicBezTo>
                    <a:pt x="30361" y="8326"/>
                    <a:pt x="30366" y="8154"/>
                    <a:pt x="30366" y="7981"/>
                  </a:cubicBezTo>
                  <a:cubicBezTo>
                    <a:pt x="30366" y="4245"/>
                    <a:pt x="27337" y="1211"/>
                    <a:pt x="23596" y="1211"/>
                  </a:cubicBezTo>
                  <a:cubicBezTo>
                    <a:pt x="21956" y="1211"/>
                    <a:pt x="20448" y="1799"/>
                    <a:pt x="19277" y="2767"/>
                  </a:cubicBezTo>
                  <a:cubicBezTo>
                    <a:pt x="17637" y="1063"/>
                    <a:pt x="15334" y="0"/>
                    <a:pt x="12779" y="0"/>
                  </a:cubicBezTo>
                  <a:cubicBezTo>
                    <a:pt x="7803" y="0"/>
                    <a:pt x="3766" y="4037"/>
                    <a:pt x="3766" y="9013"/>
                  </a:cubicBezTo>
                  <a:cubicBezTo>
                    <a:pt x="3766" y="9992"/>
                    <a:pt x="3924" y="10931"/>
                    <a:pt x="4211" y="11810"/>
                  </a:cubicBezTo>
                  <a:cubicBezTo>
                    <a:pt x="1735" y="12868"/>
                    <a:pt x="1" y="15324"/>
                    <a:pt x="1" y="18190"/>
                  </a:cubicBezTo>
                  <a:cubicBezTo>
                    <a:pt x="1" y="22019"/>
                    <a:pt x="3104" y="25123"/>
                    <a:pt x="6934" y="25123"/>
                  </a:cubicBezTo>
                  <a:lnTo>
                    <a:pt x="27011" y="25123"/>
                  </a:lnTo>
                  <a:cubicBezTo>
                    <a:pt x="31789" y="25123"/>
                    <a:pt x="35658" y="21248"/>
                    <a:pt x="35658" y="16475"/>
                  </a:cubicBezTo>
                  <a:cubicBezTo>
                    <a:pt x="35658" y="12883"/>
                    <a:pt x="33469" y="9799"/>
                    <a:pt x="30346" y="849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9"/>
            <p:cNvSpPr/>
            <p:nvPr/>
          </p:nvSpPr>
          <p:spPr>
            <a:xfrm>
              <a:off x="3582001" y="4394377"/>
              <a:ext cx="1979548" cy="349043"/>
            </a:xfrm>
            <a:custGeom>
              <a:avLst/>
              <a:gdLst/>
              <a:ahLst/>
              <a:cxnLst/>
              <a:rect l="l" t="t" r="r" b="b"/>
              <a:pathLst>
                <a:path w="21664" h="3820" extrusionOk="0">
                  <a:moveTo>
                    <a:pt x="495" y="0"/>
                  </a:moveTo>
                  <a:cubicBezTo>
                    <a:pt x="223" y="0"/>
                    <a:pt x="1" y="223"/>
                    <a:pt x="1" y="494"/>
                  </a:cubicBezTo>
                  <a:lnTo>
                    <a:pt x="1" y="494"/>
                  </a:lnTo>
                  <a:lnTo>
                    <a:pt x="1" y="3326"/>
                  </a:lnTo>
                  <a:cubicBezTo>
                    <a:pt x="1" y="3602"/>
                    <a:pt x="223" y="3820"/>
                    <a:pt x="495" y="3820"/>
                  </a:cubicBezTo>
                  <a:lnTo>
                    <a:pt x="495" y="3820"/>
                  </a:lnTo>
                  <a:lnTo>
                    <a:pt x="21170" y="3820"/>
                  </a:lnTo>
                  <a:cubicBezTo>
                    <a:pt x="21442" y="3820"/>
                    <a:pt x="21664" y="3602"/>
                    <a:pt x="21664" y="3326"/>
                  </a:cubicBezTo>
                  <a:lnTo>
                    <a:pt x="21664" y="3326"/>
                  </a:lnTo>
                  <a:lnTo>
                    <a:pt x="21664" y="494"/>
                  </a:lnTo>
                  <a:cubicBezTo>
                    <a:pt x="21664" y="223"/>
                    <a:pt x="21442" y="0"/>
                    <a:pt x="21170" y="0"/>
                  </a:cubicBezTo>
                  <a:lnTo>
                    <a:pt x="2117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9"/>
            <p:cNvSpPr/>
            <p:nvPr/>
          </p:nvSpPr>
          <p:spPr>
            <a:xfrm>
              <a:off x="3671318" y="4394377"/>
              <a:ext cx="52449" cy="349043"/>
            </a:xfrm>
            <a:custGeom>
              <a:avLst/>
              <a:gdLst/>
              <a:ahLst/>
              <a:cxnLst/>
              <a:rect l="l" t="t" r="r" b="b"/>
              <a:pathLst>
                <a:path w="574" h="3820" extrusionOk="0">
                  <a:moveTo>
                    <a:pt x="0" y="3820"/>
                  </a:moveTo>
                  <a:lnTo>
                    <a:pt x="573" y="3820"/>
                  </a:lnTo>
                  <a:lnTo>
                    <a:pt x="5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9"/>
            <p:cNvSpPr/>
            <p:nvPr/>
          </p:nvSpPr>
          <p:spPr>
            <a:xfrm>
              <a:off x="3802714" y="4394377"/>
              <a:ext cx="52449" cy="349043"/>
            </a:xfrm>
            <a:custGeom>
              <a:avLst/>
              <a:gdLst/>
              <a:ahLst/>
              <a:cxnLst/>
              <a:rect l="l" t="t" r="r" b="b"/>
              <a:pathLst>
                <a:path w="574" h="3820" extrusionOk="0">
                  <a:moveTo>
                    <a:pt x="0" y="3820"/>
                  </a:moveTo>
                  <a:lnTo>
                    <a:pt x="573" y="3820"/>
                  </a:lnTo>
                  <a:lnTo>
                    <a:pt x="5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19"/>
            <p:cNvSpPr/>
            <p:nvPr/>
          </p:nvSpPr>
          <p:spPr>
            <a:xfrm>
              <a:off x="5390700" y="4394377"/>
              <a:ext cx="52906" cy="349043"/>
            </a:xfrm>
            <a:custGeom>
              <a:avLst/>
              <a:gdLst/>
              <a:ahLst/>
              <a:cxnLst/>
              <a:rect l="l" t="t" r="r" b="b"/>
              <a:pathLst>
                <a:path w="579" h="3820" extrusionOk="0">
                  <a:moveTo>
                    <a:pt x="0" y="3820"/>
                  </a:moveTo>
                  <a:lnTo>
                    <a:pt x="578" y="3820"/>
                  </a:lnTo>
                  <a:lnTo>
                    <a:pt x="5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9"/>
            <p:cNvSpPr/>
            <p:nvPr/>
          </p:nvSpPr>
          <p:spPr>
            <a:xfrm>
              <a:off x="5273879" y="4394377"/>
              <a:ext cx="52906" cy="349043"/>
            </a:xfrm>
            <a:custGeom>
              <a:avLst/>
              <a:gdLst/>
              <a:ahLst/>
              <a:cxnLst/>
              <a:rect l="l" t="t" r="r" b="b"/>
              <a:pathLst>
                <a:path w="579" h="3820" extrusionOk="0">
                  <a:moveTo>
                    <a:pt x="0" y="3820"/>
                  </a:moveTo>
                  <a:lnTo>
                    <a:pt x="578" y="3820"/>
                  </a:lnTo>
                  <a:lnTo>
                    <a:pt x="5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9"/>
            <p:cNvSpPr/>
            <p:nvPr/>
          </p:nvSpPr>
          <p:spPr>
            <a:xfrm>
              <a:off x="4027631" y="4540666"/>
              <a:ext cx="1088733" cy="56925"/>
            </a:xfrm>
            <a:custGeom>
              <a:avLst/>
              <a:gdLst/>
              <a:ahLst/>
              <a:cxnLst/>
              <a:rect l="l" t="t" r="r" b="b"/>
              <a:pathLst>
                <a:path w="11915" h="623" extrusionOk="0">
                  <a:moveTo>
                    <a:pt x="164" y="0"/>
                  </a:moveTo>
                  <a:cubicBezTo>
                    <a:pt x="75" y="0"/>
                    <a:pt x="1" y="74"/>
                    <a:pt x="1" y="163"/>
                  </a:cubicBezTo>
                  <a:lnTo>
                    <a:pt x="1" y="163"/>
                  </a:lnTo>
                  <a:lnTo>
                    <a:pt x="1" y="460"/>
                  </a:lnTo>
                  <a:cubicBezTo>
                    <a:pt x="1" y="549"/>
                    <a:pt x="75" y="623"/>
                    <a:pt x="164" y="623"/>
                  </a:cubicBezTo>
                  <a:lnTo>
                    <a:pt x="164" y="623"/>
                  </a:lnTo>
                  <a:lnTo>
                    <a:pt x="11752" y="623"/>
                  </a:lnTo>
                  <a:cubicBezTo>
                    <a:pt x="11840" y="623"/>
                    <a:pt x="11915" y="549"/>
                    <a:pt x="11915" y="460"/>
                  </a:cubicBezTo>
                  <a:lnTo>
                    <a:pt x="11915" y="460"/>
                  </a:lnTo>
                  <a:lnTo>
                    <a:pt x="11915" y="163"/>
                  </a:lnTo>
                  <a:cubicBezTo>
                    <a:pt x="11915" y="74"/>
                    <a:pt x="11840" y="0"/>
                    <a:pt x="11752" y="0"/>
                  </a:cubicBezTo>
                  <a:lnTo>
                    <a:pt x="117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19"/>
            <p:cNvSpPr/>
            <p:nvPr/>
          </p:nvSpPr>
          <p:spPr>
            <a:xfrm>
              <a:off x="4573133" y="4091382"/>
              <a:ext cx="1062965" cy="293123"/>
            </a:xfrm>
            <a:custGeom>
              <a:avLst/>
              <a:gdLst/>
              <a:ahLst/>
              <a:cxnLst/>
              <a:rect l="l" t="t" r="r" b="b"/>
              <a:pathLst>
                <a:path w="11633" h="3208" extrusionOk="0">
                  <a:moveTo>
                    <a:pt x="0" y="564"/>
                  </a:moveTo>
                  <a:lnTo>
                    <a:pt x="0" y="2026"/>
                  </a:lnTo>
                  <a:lnTo>
                    <a:pt x="11632" y="3207"/>
                  </a:lnTo>
                  <a:lnTo>
                    <a:pt x="11104" y="1849"/>
                  </a:lnTo>
                  <a:cubicBezTo>
                    <a:pt x="11089" y="1814"/>
                    <a:pt x="11054" y="1794"/>
                    <a:pt x="11019" y="1794"/>
                  </a:cubicBezTo>
                  <a:lnTo>
                    <a:pt x="11019" y="1794"/>
                  </a:lnTo>
                  <a:cubicBezTo>
                    <a:pt x="9206" y="1997"/>
                    <a:pt x="7348" y="1769"/>
                    <a:pt x="5638" y="1142"/>
                  </a:cubicBezTo>
                  <a:lnTo>
                    <a:pt x="5638" y="1142"/>
                  </a:lnTo>
                  <a:cubicBezTo>
                    <a:pt x="4704" y="801"/>
                    <a:pt x="3805" y="341"/>
                    <a:pt x="2836" y="119"/>
                  </a:cubicBezTo>
                  <a:lnTo>
                    <a:pt x="2836" y="119"/>
                  </a:lnTo>
                  <a:cubicBezTo>
                    <a:pt x="2505" y="45"/>
                    <a:pt x="2159" y="0"/>
                    <a:pt x="1823" y="0"/>
                  </a:cubicBezTo>
                  <a:lnTo>
                    <a:pt x="1823" y="0"/>
                  </a:lnTo>
                  <a:cubicBezTo>
                    <a:pt x="1166" y="0"/>
                    <a:pt x="519" y="164"/>
                    <a:pt x="0" y="56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19"/>
            <p:cNvSpPr/>
            <p:nvPr/>
          </p:nvSpPr>
          <p:spPr>
            <a:xfrm>
              <a:off x="4573133" y="4115322"/>
              <a:ext cx="1062965" cy="269183"/>
            </a:xfrm>
            <a:custGeom>
              <a:avLst/>
              <a:gdLst/>
              <a:ahLst/>
              <a:cxnLst/>
              <a:rect l="l" t="t" r="r" b="b"/>
              <a:pathLst>
                <a:path w="11633" h="2946" extrusionOk="0">
                  <a:moveTo>
                    <a:pt x="0" y="569"/>
                  </a:moveTo>
                  <a:lnTo>
                    <a:pt x="0" y="1764"/>
                  </a:lnTo>
                  <a:lnTo>
                    <a:pt x="11632" y="2945"/>
                  </a:lnTo>
                  <a:lnTo>
                    <a:pt x="11188" y="1809"/>
                  </a:lnTo>
                  <a:cubicBezTo>
                    <a:pt x="9339" y="2021"/>
                    <a:pt x="7442" y="1794"/>
                    <a:pt x="5693" y="1157"/>
                  </a:cubicBezTo>
                  <a:lnTo>
                    <a:pt x="5693" y="1157"/>
                  </a:lnTo>
                  <a:cubicBezTo>
                    <a:pt x="4749" y="811"/>
                    <a:pt x="3844" y="346"/>
                    <a:pt x="2861" y="124"/>
                  </a:cubicBezTo>
                  <a:lnTo>
                    <a:pt x="2861" y="124"/>
                  </a:lnTo>
                  <a:cubicBezTo>
                    <a:pt x="2530" y="45"/>
                    <a:pt x="2184" y="0"/>
                    <a:pt x="1838" y="0"/>
                  </a:cubicBezTo>
                  <a:lnTo>
                    <a:pt x="1838" y="0"/>
                  </a:lnTo>
                  <a:cubicBezTo>
                    <a:pt x="1176" y="0"/>
                    <a:pt x="524" y="163"/>
                    <a:pt x="0" y="5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19"/>
            <p:cNvSpPr/>
            <p:nvPr/>
          </p:nvSpPr>
          <p:spPr>
            <a:xfrm>
              <a:off x="4573133" y="4139719"/>
              <a:ext cx="1062965" cy="244787"/>
            </a:xfrm>
            <a:custGeom>
              <a:avLst/>
              <a:gdLst/>
              <a:ahLst/>
              <a:cxnLst/>
              <a:rect l="l" t="t" r="r" b="b"/>
              <a:pathLst>
                <a:path w="11633" h="2679" extrusionOk="0">
                  <a:moveTo>
                    <a:pt x="0" y="573"/>
                  </a:moveTo>
                  <a:lnTo>
                    <a:pt x="0" y="1497"/>
                  </a:lnTo>
                  <a:lnTo>
                    <a:pt x="11632" y="2678"/>
                  </a:lnTo>
                  <a:lnTo>
                    <a:pt x="11301" y="1824"/>
                  </a:lnTo>
                  <a:cubicBezTo>
                    <a:pt x="9433" y="2036"/>
                    <a:pt x="7516" y="1809"/>
                    <a:pt x="5752" y="1166"/>
                  </a:cubicBezTo>
                  <a:lnTo>
                    <a:pt x="5752" y="1166"/>
                  </a:lnTo>
                  <a:cubicBezTo>
                    <a:pt x="4798" y="816"/>
                    <a:pt x="3879" y="346"/>
                    <a:pt x="2891" y="119"/>
                  </a:cubicBezTo>
                  <a:lnTo>
                    <a:pt x="2891" y="119"/>
                  </a:lnTo>
                  <a:cubicBezTo>
                    <a:pt x="2555" y="45"/>
                    <a:pt x="2204" y="0"/>
                    <a:pt x="1858" y="0"/>
                  </a:cubicBezTo>
                  <a:lnTo>
                    <a:pt x="1858" y="0"/>
                  </a:lnTo>
                  <a:cubicBezTo>
                    <a:pt x="1186" y="0"/>
                    <a:pt x="529" y="163"/>
                    <a:pt x="0" y="57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19"/>
            <p:cNvSpPr/>
            <p:nvPr/>
          </p:nvSpPr>
          <p:spPr>
            <a:xfrm>
              <a:off x="4573133" y="4163659"/>
              <a:ext cx="1062965" cy="220847"/>
            </a:xfrm>
            <a:custGeom>
              <a:avLst/>
              <a:gdLst/>
              <a:ahLst/>
              <a:cxnLst/>
              <a:rect l="l" t="t" r="r" b="b"/>
              <a:pathLst>
                <a:path w="11633" h="2417" extrusionOk="0">
                  <a:moveTo>
                    <a:pt x="0" y="578"/>
                  </a:moveTo>
                  <a:lnTo>
                    <a:pt x="0" y="1235"/>
                  </a:lnTo>
                  <a:lnTo>
                    <a:pt x="11632" y="2416"/>
                  </a:lnTo>
                  <a:lnTo>
                    <a:pt x="11410" y="1838"/>
                  </a:lnTo>
                  <a:cubicBezTo>
                    <a:pt x="9522" y="2056"/>
                    <a:pt x="7585" y="1823"/>
                    <a:pt x="5806" y="1176"/>
                  </a:cubicBezTo>
                  <a:lnTo>
                    <a:pt x="5806" y="1176"/>
                  </a:lnTo>
                  <a:cubicBezTo>
                    <a:pt x="4843" y="820"/>
                    <a:pt x="3919" y="346"/>
                    <a:pt x="2920" y="119"/>
                  </a:cubicBezTo>
                  <a:lnTo>
                    <a:pt x="2920" y="119"/>
                  </a:lnTo>
                  <a:cubicBezTo>
                    <a:pt x="2579" y="45"/>
                    <a:pt x="2224" y="0"/>
                    <a:pt x="1878" y="0"/>
                  </a:cubicBezTo>
                  <a:lnTo>
                    <a:pt x="1878" y="0"/>
                  </a:lnTo>
                  <a:cubicBezTo>
                    <a:pt x="1201" y="0"/>
                    <a:pt x="534" y="163"/>
                    <a:pt x="0" y="57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19"/>
            <p:cNvSpPr/>
            <p:nvPr/>
          </p:nvSpPr>
          <p:spPr>
            <a:xfrm>
              <a:off x="4573133" y="4187507"/>
              <a:ext cx="1062965" cy="196999"/>
            </a:xfrm>
            <a:custGeom>
              <a:avLst/>
              <a:gdLst/>
              <a:ahLst/>
              <a:cxnLst/>
              <a:rect l="l" t="t" r="r" b="b"/>
              <a:pathLst>
                <a:path w="11633" h="2156" extrusionOk="0">
                  <a:moveTo>
                    <a:pt x="0" y="584"/>
                  </a:moveTo>
                  <a:lnTo>
                    <a:pt x="0" y="974"/>
                  </a:lnTo>
                  <a:lnTo>
                    <a:pt x="8781" y="1869"/>
                  </a:lnTo>
                  <a:cubicBezTo>
                    <a:pt x="7788" y="1760"/>
                    <a:pt x="6804" y="1533"/>
                    <a:pt x="5861" y="1187"/>
                  </a:cubicBezTo>
                  <a:lnTo>
                    <a:pt x="5861" y="1187"/>
                  </a:lnTo>
                  <a:cubicBezTo>
                    <a:pt x="4887" y="831"/>
                    <a:pt x="3958" y="352"/>
                    <a:pt x="2945" y="125"/>
                  </a:cubicBezTo>
                  <a:lnTo>
                    <a:pt x="2945" y="125"/>
                  </a:lnTo>
                  <a:cubicBezTo>
                    <a:pt x="2604" y="45"/>
                    <a:pt x="2248" y="1"/>
                    <a:pt x="1893" y="1"/>
                  </a:cubicBezTo>
                  <a:lnTo>
                    <a:pt x="1893" y="1"/>
                  </a:lnTo>
                  <a:cubicBezTo>
                    <a:pt x="1211" y="1"/>
                    <a:pt x="539" y="169"/>
                    <a:pt x="0" y="584"/>
                  </a:cubicBezTo>
                  <a:moveTo>
                    <a:pt x="8929" y="1884"/>
                  </a:moveTo>
                  <a:lnTo>
                    <a:pt x="11632" y="2155"/>
                  </a:lnTo>
                  <a:lnTo>
                    <a:pt x="11519" y="1859"/>
                  </a:lnTo>
                  <a:cubicBezTo>
                    <a:pt x="10659" y="1958"/>
                    <a:pt x="9789" y="1963"/>
                    <a:pt x="8929" y="1884"/>
                  </a:cubicBezTo>
                  <a:close/>
                  <a:moveTo>
                    <a:pt x="8929" y="1884"/>
                  </a:moveTo>
                  <a:lnTo>
                    <a:pt x="8781" y="1869"/>
                  </a:lnTo>
                  <a:cubicBezTo>
                    <a:pt x="8830" y="1874"/>
                    <a:pt x="8880" y="1879"/>
                    <a:pt x="8929" y="188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19"/>
            <p:cNvSpPr/>
            <p:nvPr/>
          </p:nvSpPr>
          <p:spPr>
            <a:xfrm>
              <a:off x="4573133" y="4211447"/>
              <a:ext cx="584800" cy="124723"/>
            </a:xfrm>
            <a:custGeom>
              <a:avLst/>
              <a:gdLst/>
              <a:ahLst/>
              <a:cxnLst/>
              <a:rect l="l" t="t" r="r" b="b"/>
              <a:pathLst>
                <a:path w="6400" h="1365" extrusionOk="0">
                  <a:moveTo>
                    <a:pt x="0" y="589"/>
                  </a:moveTo>
                  <a:lnTo>
                    <a:pt x="0" y="712"/>
                  </a:lnTo>
                  <a:lnTo>
                    <a:pt x="6399" y="1365"/>
                  </a:lnTo>
                  <a:cubicBezTo>
                    <a:pt x="6236" y="1310"/>
                    <a:pt x="6078" y="1256"/>
                    <a:pt x="5915" y="1197"/>
                  </a:cubicBezTo>
                  <a:lnTo>
                    <a:pt x="5915" y="1197"/>
                  </a:lnTo>
                  <a:cubicBezTo>
                    <a:pt x="4937" y="841"/>
                    <a:pt x="3993" y="357"/>
                    <a:pt x="2975" y="124"/>
                  </a:cubicBezTo>
                  <a:lnTo>
                    <a:pt x="2975" y="124"/>
                  </a:lnTo>
                  <a:cubicBezTo>
                    <a:pt x="2629" y="45"/>
                    <a:pt x="2268" y="1"/>
                    <a:pt x="1912" y="1"/>
                  </a:cubicBezTo>
                  <a:lnTo>
                    <a:pt x="1912" y="1"/>
                  </a:lnTo>
                  <a:cubicBezTo>
                    <a:pt x="1221" y="1"/>
                    <a:pt x="544" y="169"/>
                    <a:pt x="0" y="589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19"/>
            <p:cNvSpPr/>
            <p:nvPr/>
          </p:nvSpPr>
          <p:spPr>
            <a:xfrm>
              <a:off x="4589763" y="4235387"/>
              <a:ext cx="480084" cy="91738"/>
            </a:xfrm>
            <a:custGeom>
              <a:avLst/>
              <a:gdLst/>
              <a:ahLst/>
              <a:cxnLst/>
              <a:rect l="l" t="t" r="r" b="b"/>
              <a:pathLst>
                <a:path w="5254" h="1004" extrusionOk="0">
                  <a:moveTo>
                    <a:pt x="1" y="470"/>
                  </a:moveTo>
                  <a:lnTo>
                    <a:pt x="5254" y="1004"/>
                  </a:lnTo>
                  <a:cubicBezTo>
                    <a:pt x="4453" y="678"/>
                    <a:pt x="3662" y="317"/>
                    <a:pt x="2822" y="124"/>
                  </a:cubicBezTo>
                  <a:lnTo>
                    <a:pt x="2822" y="124"/>
                  </a:lnTo>
                  <a:cubicBezTo>
                    <a:pt x="2472" y="45"/>
                    <a:pt x="2106" y="1"/>
                    <a:pt x="1750" y="1"/>
                  </a:cubicBezTo>
                  <a:lnTo>
                    <a:pt x="1750" y="1"/>
                  </a:lnTo>
                  <a:cubicBezTo>
                    <a:pt x="1128" y="1"/>
                    <a:pt x="515" y="134"/>
                    <a:pt x="1" y="47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19"/>
            <p:cNvSpPr/>
            <p:nvPr/>
          </p:nvSpPr>
          <p:spPr>
            <a:xfrm>
              <a:off x="4629054" y="4259327"/>
              <a:ext cx="366779" cy="60123"/>
            </a:xfrm>
            <a:custGeom>
              <a:avLst/>
              <a:gdLst/>
              <a:ahLst/>
              <a:cxnLst/>
              <a:rect l="l" t="t" r="r" b="b"/>
              <a:pathLst>
                <a:path w="4014" h="658" extrusionOk="0">
                  <a:moveTo>
                    <a:pt x="1" y="248"/>
                  </a:moveTo>
                  <a:lnTo>
                    <a:pt x="4013" y="658"/>
                  </a:lnTo>
                  <a:cubicBezTo>
                    <a:pt x="3489" y="445"/>
                    <a:pt x="2966" y="253"/>
                    <a:pt x="2417" y="124"/>
                  </a:cubicBezTo>
                  <a:lnTo>
                    <a:pt x="2417" y="124"/>
                  </a:lnTo>
                  <a:cubicBezTo>
                    <a:pt x="2066" y="45"/>
                    <a:pt x="1701" y="1"/>
                    <a:pt x="1340" y="1"/>
                  </a:cubicBezTo>
                  <a:lnTo>
                    <a:pt x="1340" y="1"/>
                  </a:lnTo>
                  <a:cubicBezTo>
                    <a:pt x="875" y="1"/>
                    <a:pt x="416" y="75"/>
                    <a:pt x="1" y="2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19"/>
            <p:cNvSpPr/>
            <p:nvPr/>
          </p:nvSpPr>
          <p:spPr>
            <a:xfrm>
              <a:off x="4565001" y="4054833"/>
              <a:ext cx="1034456" cy="103434"/>
            </a:xfrm>
            <a:custGeom>
              <a:avLst/>
              <a:gdLst/>
              <a:ahLst/>
              <a:cxnLst/>
              <a:rect l="l" t="t" r="r" b="b"/>
              <a:pathLst>
                <a:path w="11321" h="1132" extrusionOk="0">
                  <a:moveTo>
                    <a:pt x="30" y="904"/>
                  </a:moveTo>
                  <a:cubicBezTo>
                    <a:pt x="0" y="939"/>
                    <a:pt x="0" y="993"/>
                    <a:pt x="35" y="1023"/>
                  </a:cubicBezTo>
                  <a:lnTo>
                    <a:pt x="35" y="1023"/>
                  </a:lnTo>
                  <a:cubicBezTo>
                    <a:pt x="50" y="1038"/>
                    <a:pt x="69" y="1048"/>
                    <a:pt x="89" y="1048"/>
                  </a:cubicBezTo>
                  <a:lnTo>
                    <a:pt x="89" y="1048"/>
                  </a:lnTo>
                  <a:cubicBezTo>
                    <a:pt x="109" y="1048"/>
                    <a:pt x="134" y="1038"/>
                    <a:pt x="148" y="1018"/>
                  </a:cubicBezTo>
                  <a:lnTo>
                    <a:pt x="148" y="1018"/>
                  </a:lnTo>
                  <a:cubicBezTo>
                    <a:pt x="954" y="178"/>
                    <a:pt x="2164" y="129"/>
                    <a:pt x="2817" y="178"/>
                  </a:cubicBezTo>
                  <a:lnTo>
                    <a:pt x="2817" y="178"/>
                  </a:lnTo>
                  <a:cubicBezTo>
                    <a:pt x="3474" y="223"/>
                    <a:pt x="4126" y="386"/>
                    <a:pt x="4759" y="539"/>
                  </a:cubicBezTo>
                  <a:lnTo>
                    <a:pt x="4759" y="539"/>
                  </a:lnTo>
                  <a:cubicBezTo>
                    <a:pt x="5080" y="618"/>
                    <a:pt x="5406" y="697"/>
                    <a:pt x="5732" y="766"/>
                  </a:cubicBezTo>
                  <a:lnTo>
                    <a:pt x="5732" y="766"/>
                  </a:lnTo>
                  <a:cubicBezTo>
                    <a:pt x="7551" y="1132"/>
                    <a:pt x="9458" y="1068"/>
                    <a:pt x="11252" y="578"/>
                  </a:cubicBezTo>
                  <a:lnTo>
                    <a:pt x="11252" y="578"/>
                  </a:lnTo>
                  <a:cubicBezTo>
                    <a:pt x="11291" y="568"/>
                    <a:pt x="11321" y="519"/>
                    <a:pt x="11306" y="479"/>
                  </a:cubicBezTo>
                  <a:lnTo>
                    <a:pt x="11306" y="479"/>
                  </a:lnTo>
                  <a:cubicBezTo>
                    <a:pt x="11296" y="435"/>
                    <a:pt x="11252" y="405"/>
                    <a:pt x="11207" y="420"/>
                  </a:cubicBezTo>
                  <a:lnTo>
                    <a:pt x="11207" y="420"/>
                  </a:lnTo>
                  <a:cubicBezTo>
                    <a:pt x="9438" y="900"/>
                    <a:pt x="7561" y="964"/>
                    <a:pt x="5767" y="603"/>
                  </a:cubicBezTo>
                  <a:lnTo>
                    <a:pt x="5767" y="603"/>
                  </a:lnTo>
                  <a:cubicBezTo>
                    <a:pt x="5441" y="539"/>
                    <a:pt x="5115" y="460"/>
                    <a:pt x="4798" y="381"/>
                  </a:cubicBezTo>
                  <a:lnTo>
                    <a:pt x="4798" y="381"/>
                  </a:lnTo>
                  <a:cubicBezTo>
                    <a:pt x="4161" y="223"/>
                    <a:pt x="3499" y="59"/>
                    <a:pt x="2832" y="15"/>
                  </a:cubicBezTo>
                  <a:lnTo>
                    <a:pt x="2832" y="15"/>
                  </a:lnTo>
                  <a:cubicBezTo>
                    <a:pt x="2723" y="5"/>
                    <a:pt x="2604" y="0"/>
                    <a:pt x="2471" y="0"/>
                  </a:cubicBezTo>
                  <a:lnTo>
                    <a:pt x="2471" y="0"/>
                  </a:lnTo>
                  <a:cubicBezTo>
                    <a:pt x="1764" y="0"/>
                    <a:pt x="746" y="153"/>
                    <a:pt x="30" y="904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19"/>
            <p:cNvSpPr/>
            <p:nvPr/>
          </p:nvSpPr>
          <p:spPr>
            <a:xfrm>
              <a:off x="4564544" y="4072377"/>
              <a:ext cx="1034548" cy="141901"/>
            </a:xfrm>
            <a:custGeom>
              <a:avLst/>
              <a:gdLst/>
              <a:ahLst/>
              <a:cxnLst/>
              <a:rect l="l" t="t" r="r" b="b"/>
              <a:pathLst>
                <a:path w="11322" h="1553" extrusionOk="0">
                  <a:moveTo>
                    <a:pt x="40" y="708"/>
                  </a:moveTo>
                  <a:cubicBezTo>
                    <a:pt x="5" y="737"/>
                    <a:pt x="0" y="792"/>
                    <a:pt x="30" y="826"/>
                  </a:cubicBezTo>
                  <a:lnTo>
                    <a:pt x="30" y="826"/>
                  </a:lnTo>
                  <a:cubicBezTo>
                    <a:pt x="64" y="861"/>
                    <a:pt x="114" y="861"/>
                    <a:pt x="148" y="831"/>
                  </a:cubicBezTo>
                  <a:lnTo>
                    <a:pt x="148" y="831"/>
                  </a:lnTo>
                  <a:cubicBezTo>
                    <a:pt x="1023" y="65"/>
                    <a:pt x="2234" y="124"/>
                    <a:pt x="2881" y="228"/>
                  </a:cubicBezTo>
                  <a:lnTo>
                    <a:pt x="2881" y="228"/>
                  </a:lnTo>
                  <a:cubicBezTo>
                    <a:pt x="3528" y="332"/>
                    <a:pt x="4166" y="549"/>
                    <a:pt x="4783" y="757"/>
                  </a:cubicBezTo>
                  <a:lnTo>
                    <a:pt x="4783" y="757"/>
                  </a:lnTo>
                  <a:cubicBezTo>
                    <a:pt x="5095" y="861"/>
                    <a:pt x="5416" y="969"/>
                    <a:pt x="5732" y="1063"/>
                  </a:cubicBezTo>
                  <a:lnTo>
                    <a:pt x="5732" y="1063"/>
                  </a:lnTo>
                  <a:cubicBezTo>
                    <a:pt x="6829" y="1389"/>
                    <a:pt x="7976" y="1553"/>
                    <a:pt x="9122" y="1553"/>
                  </a:cubicBezTo>
                  <a:lnTo>
                    <a:pt x="9122" y="1553"/>
                  </a:lnTo>
                  <a:cubicBezTo>
                    <a:pt x="9834" y="1553"/>
                    <a:pt x="10545" y="1488"/>
                    <a:pt x="11247" y="1360"/>
                  </a:cubicBezTo>
                  <a:lnTo>
                    <a:pt x="11247" y="1360"/>
                  </a:lnTo>
                  <a:cubicBezTo>
                    <a:pt x="11291" y="1355"/>
                    <a:pt x="11321" y="1310"/>
                    <a:pt x="11311" y="1266"/>
                  </a:cubicBezTo>
                  <a:lnTo>
                    <a:pt x="11311" y="1266"/>
                  </a:lnTo>
                  <a:cubicBezTo>
                    <a:pt x="11306" y="1221"/>
                    <a:pt x="11262" y="1192"/>
                    <a:pt x="11217" y="1197"/>
                  </a:cubicBezTo>
                  <a:lnTo>
                    <a:pt x="11217" y="1197"/>
                  </a:lnTo>
                  <a:cubicBezTo>
                    <a:pt x="9414" y="1523"/>
                    <a:pt x="7536" y="1424"/>
                    <a:pt x="5782" y="905"/>
                  </a:cubicBezTo>
                  <a:lnTo>
                    <a:pt x="5782" y="905"/>
                  </a:lnTo>
                  <a:cubicBezTo>
                    <a:pt x="5465" y="816"/>
                    <a:pt x="5144" y="708"/>
                    <a:pt x="4838" y="599"/>
                  </a:cubicBezTo>
                  <a:lnTo>
                    <a:pt x="4838" y="599"/>
                  </a:lnTo>
                  <a:cubicBezTo>
                    <a:pt x="4215" y="391"/>
                    <a:pt x="3573" y="169"/>
                    <a:pt x="2906" y="65"/>
                  </a:cubicBezTo>
                  <a:lnTo>
                    <a:pt x="2906" y="65"/>
                  </a:lnTo>
                  <a:cubicBezTo>
                    <a:pt x="2698" y="31"/>
                    <a:pt x="2436" y="1"/>
                    <a:pt x="2140" y="1"/>
                  </a:cubicBezTo>
                  <a:lnTo>
                    <a:pt x="2140" y="1"/>
                  </a:lnTo>
                  <a:cubicBezTo>
                    <a:pt x="1483" y="1"/>
                    <a:pt x="677" y="144"/>
                    <a:pt x="40" y="70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19"/>
            <p:cNvSpPr/>
            <p:nvPr/>
          </p:nvSpPr>
          <p:spPr>
            <a:xfrm>
              <a:off x="3510181" y="4091382"/>
              <a:ext cx="1063057" cy="293123"/>
            </a:xfrm>
            <a:custGeom>
              <a:avLst/>
              <a:gdLst/>
              <a:ahLst/>
              <a:cxnLst/>
              <a:rect l="l" t="t" r="r" b="b"/>
              <a:pathLst>
                <a:path w="11634" h="3208" extrusionOk="0">
                  <a:moveTo>
                    <a:pt x="8797" y="119"/>
                  </a:moveTo>
                  <a:cubicBezTo>
                    <a:pt x="7828" y="341"/>
                    <a:pt x="6929" y="801"/>
                    <a:pt x="5995" y="1142"/>
                  </a:cubicBezTo>
                  <a:lnTo>
                    <a:pt x="5995" y="1142"/>
                  </a:lnTo>
                  <a:cubicBezTo>
                    <a:pt x="4285" y="1769"/>
                    <a:pt x="2427" y="1997"/>
                    <a:pt x="614" y="1794"/>
                  </a:cubicBezTo>
                  <a:lnTo>
                    <a:pt x="614" y="1794"/>
                  </a:lnTo>
                  <a:cubicBezTo>
                    <a:pt x="579" y="1794"/>
                    <a:pt x="544" y="1814"/>
                    <a:pt x="530" y="1849"/>
                  </a:cubicBezTo>
                  <a:lnTo>
                    <a:pt x="530" y="1849"/>
                  </a:lnTo>
                  <a:lnTo>
                    <a:pt x="1" y="3207"/>
                  </a:lnTo>
                  <a:lnTo>
                    <a:pt x="11633" y="2026"/>
                  </a:lnTo>
                  <a:lnTo>
                    <a:pt x="11633" y="564"/>
                  </a:lnTo>
                  <a:cubicBezTo>
                    <a:pt x="11114" y="164"/>
                    <a:pt x="10467" y="0"/>
                    <a:pt x="9810" y="0"/>
                  </a:cubicBezTo>
                  <a:lnTo>
                    <a:pt x="9810" y="0"/>
                  </a:lnTo>
                  <a:cubicBezTo>
                    <a:pt x="9474" y="0"/>
                    <a:pt x="9128" y="45"/>
                    <a:pt x="8797" y="1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9"/>
            <p:cNvSpPr/>
            <p:nvPr/>
          </p:nvSpPr>
          <p:spPr>
            <a:xfrm>
              <a:off x="3510181" y="4115322"/>
              <a:ext cx="1063057" cy="269183"/>
            </a:xfrm>
            <a:custGeom>
              <a:avLst/>
              <a:gdLst/>
              <a:ahLst/>
              <a:cxnLst/>
              <a:rect l="l" t="t" r="r" b="b"/>
              <a:pathLst>
                <a:path w="11634" h="2946" extrusionOk="0">
                  <a:moveTo>
                    <a:pt x="8772" y="124"/>
                  </a:moveTo>
                  <a:cubicBezTo>
                    <a:pt x="7789" y="346"/>
                    <a:pt x="6884" y="811"/>
                    <a:pt x="5940" y="1157"/>
                  </a:cubicBezTo>
                  <a:lnTo>
                    <a:pt x="5940" y="1157"/>
                  </a:lnTo>
                  <a:cubicBezTo>
                    <a:pt x="4191" y="1794"/>
                    <a:pt x="2294" y="2021"/>
                    <a:pt x="446" y="1809"/>
                  </a:cubicBezTo>
                  <a:lnTo>
                    <a:pt x="446" y="1809"/>
                  </a:lnTo>
                  <a:lnTo>
                    <a:pt x="1" y="2945"/>
                  </a:lnTo>
                  <a:lnTo>
                    <a:pt x="11633" y="1764"/>
                  </a:lnTo>
                  <a:lnTo>
                    <a:pt x="11633" y="569"/>
                  </a:lnTo>
                  <a:cubicBezTo>
                    <a:pt x="11109" y="163"/>
                    <a:pt x="10457" y="0"/>
                    <a:pt x="9795" y="0"/>
                  </a:cubicBezTo>
                  <a:lnTo>
                    <a:pt x="9795" y="0"/>
                  </a:lnTo>
                  <a:cubicBezTo>
                    <a:pt x="9449" y="0"/>
                    <a:pt x="9103" y="45"/>
                    <a:pt x="8772" y="1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19"/>
            <p:cNvSpPr/>
            <p:nvPr/>
          </p:nvSpPr>
          <p:spPr>
            <a:xfrm>
              <a:off x="3510181" y="4139719"/>
              <a:ext cx="1063057" cy="244787"/>
            </a:xfrm>
            <a:custGeom>
              <a:avLst/>
              <a:gdLst/>
              <a:ahLst/>
              <a:cxnLst/>
              <a:rect l="l" t="t" r="r" b="b"/>
              <a:pathLst>
                <a:path w="11634" h="2679" extrusionOk="0">
                  <a:moveTo>
                    <a:pt x="8742" y="119"/>
                  </a:moveTo>
                  <a:cubicBezTo>
                    <a:pt x="7754" y="346"/>
                    <a:pt x="6835" y="816"/>
                    <a:pt x="5881" y="1166"/>
                  </a:cubicBezTo>
                  <a:lnTo>
                    <a:pt x="5881" y="1166"/>
                  </a:lnTo>
                  <a:cubicBezTo>
                    <a:pt x="4117" y="1809"/>
                    <a:pt x="2200" y="2036"/>
                    <a:pt x="332" y="1824"/>
                  </a:cubicBezTo>
                  <a:lnTo>
                    <a:pt x="332" y="1824"/>
                  </a:lnTo>
                  <a:lnTo>
                    <a:pt x="1" y="2678"/>
                  </a:lnTo>
                  <a:lnTo>
                    <a:pt x="11633" y="1497"/>
                  </a:lnTo>
                  <a:lnTo>
                    <a:pt x="11633" y="573"/>
                  </a:lnTo>
                  <a:cubicBezTo>
                    <a:pt x="11104" y="163"/>
                    <a:pt x="10447" y="0"/>
                    <a:pt x="9775" y="0"/>
                  </a:cubicBezTo>
                  <a:lnTo>
                    <a:pt x="9775" y="0"/>
                  </a:lnTo>
                  <a:cubicBezTo>
                    <a:pt x="9429" y="0"/>
                    <a:pt x="9078" y="45"/>
                    <a:pt x="8742" y="119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19"/>
            <p:cNvSpPr/>
            <p:nvPr/>
          </p:nvSpPr>
          <p:spPr>
            <a:xfrm>
              <a:off x="3510181" y="4163659"/>
              <a:ext cx="1063057" cy="220847"/>
            </a:xfrm>
            <a:custGeom>
              <a:avLst/>
              <a:gdLst/>
              <a:ahLst/>
              <a:cxnLst/>
              <a:rect l="l" t="t" r="r" b="b"/>
              <a:pathLst>
                <a:path w="11634" h="2417" extrusionOk="0">
                  <a:moveTo>
                    <a:pt x="8713" y="119"/>
                  </a:moveTo>
                  <a:cubicBezTo>
                    <a:pt x="7714" y="346"/>
                    <a:pt x="6790" y="820"/>
                    <a:pt x="5827" y="1176"/>
                  </a:cubicBezTo>
                  <a:lnTo>
                    <a:pt x="5827" y="1176"/>
                  </a:lnTo>
                  <a:cubicBezTo>
                    <a:pt x="4048" y="1823"/>
                    <a:pt x="2111" y="2056"/>
                    <a:pt x="223" y="1838"/>
                  </a:cubicBezTo>
                  <a:lnTo>
                    <a:pt x="223" y="1838"/>
                  </a:lnTo>
                  <a:lnTo>
                    <a:pt x="1" y="2416"/>
                  </a:lnTo>
                  <a:lnTo>
                    <a:pt x="11633" y="1235"/>
                  </a:lnTo>
                  <a:lnTo>
                    <a:pt x="11633" y="578"/>
                  </a:lnTo>
                  <a:cubicBezTo>
                    <a:pt x="11099" y="163"/>
                    <a:pt x="10432" y="0"/>
                    <a:pt x="9755" y="0"/>
                  </a:cubicBezTo>
                  <a:lnTo>
                    <a:pt x="9755" y="0"/>
                  </a:lnTo>
                  <a:cubicBezTo>
                    <a:pt x="9409" y="0"/>
                    <a:pt x="9054" y="45"/>
                    <a:pt x="8713" y="1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9"/>
            <p:cNvSpPr/>
            <p:nvPr/>
          </p:nvSpPr>
          <p:spPr>
            <a:xfrm>
              <a:off x="3510181" y="4187507"/>
              <a:ext cx="1063057" cy="196999"/>
            </a:xfrm>
            <a:custGeom>
              <a:avLst/>
              <a:gdLst/>
              <a:ahLst/>
              <a:cxnLst/>
              <a:rect l="l" t="t" r="r" b="b"/>
              <a:pathLst>
                <a:path w="11634" h="2156" extrusionOk="0">
                  <a:moveTo>
                    <a:pt x="8688" y="125"/>
                  </a:moveTo>
                  <a:cubicBezTo>
                    <a:pt x="7675" y="352"/>
                    <a:pt x="6746" y="831"/>
                    <a:pt x="5772" y="1187"/>
                  </a:cubicBezTo>
                  <a:lnTo>
                    <a:pt x="5772" y="1187"/>
                  </a:lnTo>
                  <a:cubicBezTo>
                    <a:pt x="4829" y="1533"/>
                    <a:pt x="3845" y="1760"/>
                    <a:pt x="2852" y="1869"/>
                  </a:cubicBezTo>
                  <a:lnTo>
                    <a:pt x="2852" y="1869"/>
                  </a:lnTo>
                  <a:lnTo>
                    <a:pt x="11633" y="974"/>
                  </a:lnTo>
                  <a:lnTo>
                    <a:pt x="11633" y="584"/>
                  </a:lnTo>
                  <a:cubicBezTo>
                    <a:pt x="11094" y="169"/>
                    <a:pt x="10422" y="1"/>
                    <a:pt x="9740" y="1"/>
                  </a:cubicBezTo>
                  <a:lnTo>
                    <a:pt x="9740" y="1"/>
                  </a:lnTo>
                  <a:cubicBezTo>
                    <a:pt x="9385" y="1"/>
                    <a:pt x="9029" y="45"/>
                    <a:pt x="8688" y="125"/>
                  </a:cubicBezTo>
                  <a:close/>
                  <a:moveTo>
                    <a:pt x="1" y="2155"/>
                  </a:moveTo>
                  <a:lnTo>
                    <a:pt x="2704" y="1884"/>
                  </a:lnTo>
                  <a:cubicBezTo>
                    <a:pt x="1844" y="1963"/>
                    <a:pt x="974" y="1958"/>
                    <a:pt x="114" y="1859"/>
                  </a:cubicBezTo>
                  <a:lnTo>
                    <a:pt x="114" y="1859"/>
                  </a:lnTo>
                  <a:close/>
                  <a:moveTo>
                    <a:pt x="2704" y="1884"/>
                  </a:moveTo>
                  <a:cubicBezTo>
                    <a:pt x="2753" y="1879"/>
                    <a:pt x="2803" y="1874"/>
                    <a:pt x="2852" y="1869"/>
                  </a:cubicBezTo>
                  <a:lnTo>
                    <a:pt x="2852" y="186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9"/>
            <p:cNvSpPr/>
            <p:nvPr/>
          </p:nvSpPr>
          <p:spPr>
            <a:xfrm>
              <a:off x="3988340" y="4211447"/>
              <a:ext cx="584891" cy="124723"/>
            </a:xfrm>
            <a:custGeom>
              <a:avLst/>
              <a:gdLst/>
              <a:ahLst/>
              <a:cxnLst/>
              <a:rect l="l" t="t" r="r" b="b"/>
              <a:pathLst>
                <a:path w="6401" h="1365" extrusionOk="0">
                  <a:moveTo>
                    <a:pt x="3425" y="124"/>
                  </a:moveTo>
                  <a:cubicBezTo>
                    <a:pt x="2407" y="357"/>
                    <a:pt x="1464" y="841"/>
                    <a:pt x="485" y="1197"/>
                  </a:cubicBezTo>
                  <a:lnTo>
                    <a:pt x="485" y="1197"/>
                  </a:lnTo>
                  <a:cubicBezTo>
                    <a:pt x="322" y="1256"/>
                    <a:pt x="164" y="1310"/>
                    <a:pt x="1" y="1365"/>
                  </a:cubicBezTo>
                  <a:lnTo>
                    <a:pt x="1" y="1365"/>
                  </a:lnTo>
                  <a:lnTo>
                    <a:pt x="6400" y="712"/>
                  </a:lnTo>
                  <a:lnTo>
                    <a:pt x="6400" y="589"/>
                  </a:lnTo>
                  <a:cubicBezTo>
                    <a:pt x="5856" y="169"/>
                    <a:pt x="5179" y="1"/>
                    <a:pt x="4488" y="1"/>
                  </a:cubicBezTo>
                  <a:lnTo>
                    <a:pt x="4488" y="1"/>
                  </a:lnTo>
                  <a:cubicBezTo>
                    <a:pt x="4132" y="1"/>
                    <a:pt x="3771" y="45"/>
                    <a:pt x="3425" y="124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9"/>
            <p:cNvSpPr/>
            <p:nvPr/>
          </p:nvSpPr>
          <p:spPr>
            <a:xfrm>
              <a:off x="4076425" y="4235387"/>
              <a:ext cx="480084" cy="91738"/>
            </a:xfrm>
            <a:custGeom>
              <a:avLst/>
              <a:gdLst/>
              <a:ahLst/>
              <a:cxnLst/>
              <a:rect l="l" t="t" r="r" b="b"/>
              <a:pathLst>
                <a:path w="5254" h="1004" extrusionOk="0">
                  <a:moveTo>
                    <a:pt x="2432" y="124"/>
                  </a:moveTo>
                  <a:cubicBezTo>
                    <a:pt x="1592" y="317"/>
                    <a:pt x="801" y="678"/>
                    <a:pt x="0" y="1004"/>
                  </a:cubicBezTo>
                  <a:lnTo>
                    <a:pt x="0" y="1004"/>
                  </a:lnTo>
                  <a:lnTo>
                    <a:pt x="5253" y="470"/>
                  </a:lnTo>
                  <a:cubicBezTo>
                    <a:pt x="4739" y="134"/>
                    <a:pt x="4127" y="1"/>
                    <a:pt x="3504" y="1"/>
                  </a:cubicBezTo>
                  <a:lnTo>
                    <a:pt x="3504" y="1"/>
                  </a:lnTo>
                  <a:cubicBezTo>
                    <a:pt x="3148" y="1"/>
                    <a:pt x="2782" y="45"/>
                    <a:pt x="2432" y="1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9"/>
            <p:cNvSpPr/>
            <p:nvPr/>
          </p:nvSpPr>
          <p:spPr>
            <a:xfrm>
              <a:off x="4150438" y="4259327"/>
              <a:ext cx="366779" cy="60123"/>
            </a:xfrm>
            <a:custGeom>
              <a:avLst/>
              <a:gdLst/>
              <a:ahLst/>
              <a:cxnLst/>
              <a:rect l="l" t="t" r="r" b="b"/>
              <a:pathLst>
                <a:path w="4014" h="658" extrusionOk="0">
                  <a:moveTo>
                    <a:pt x="1597" y="124"/>
                  </a:moveTo>
                  <a:cubicBezTo>
                    <a:pt x="1048" y="253"/>
                    <a:pt x="525" y="445"/>
                    <a:pt x="1" y="658"/>
                  </a:cubicBezTo>
                  <a:lnTo>
                    <a:pt x="1" y="658"/>
                  </a:lnTo>
                  <a:lnTo>
                    <a:pt x="4013" y="248"/>
                  </a:lnTo>
                  <a:cubicBezTo>
                    <a:pt x="3598" y="75"/>
                    <a:pt x="3139" y="1"/>
                    <a:pt x="2674" y="1"/>
                  </a:cubicBezTo>
                  <a:lnTo>
                    <a:pt x="2674" y="1"/>
                  </a:lnTo>
                  <a:cubicBezTo>
                    <a:pt x="2313" y="1"/>
                    <a:pt x="1948" y="45"/>
                    <a:pt x="1597" y="1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9"/>
            <p:cNvSpPr/>
            <p:nvPr/>
          </p:nvSpPr>
          <p:spPr>
            <a:xfrm>
              <a:off x="3546822" y="4063422"/>
              <a:ext cx="1034456" cy="103434"/>
            </a:xfrm>
            <a:custGeom>
              <a:avLst/>
              <a:gdLst/>
              <a:ahLst/>
              <a:cxnLst/>
              <a:rect l="l" t="t" r="r" b="b"/>
              <a:pathLst>
                <a:path w="11321" h="1132" extrusionOk="0">
                  <a:moveTo>
                    <a:pt x="8490" y="15"/>
                  </a:moveTo>
                  <a:cubicBezTo>
                    <a:pt x="7822" y="64"/>
                    <a:pt x="7160" y="227"/>
                    <a:pt x="6523" y="381"/>
                  </a:cubicBezTo>
                  <a:lnTo>
                    <a:pt x="6523" y="381"/>
                  </a:lnTo>
                  <a:cubicBezTo>
                    <a:pt x="6207" y="460"/>
                    <a:pt x="5880" y="539"/>
                    <a:pt x="5554" y="603"/>
                  </a:cubicBezTo>
                  <a:lnTo>
                    <a:pt x="5554" y="603"/>
                  </a:lnTo>
                  <a:cubicBezTo>
                    <a:pt x="3761" y="964"/>
                    <a:pt x="1883" y="904"/>
                    <a:pt x="114" y="420"/>
                  </a:cubicBezTo>
                  <a:lnTo>
                    <a:pt x="114" y="420"/>
                  </a:lnTo>
                  <a:cubicBezTo>
                    <a:pt x="69" y="410"/>
                    <a:pt x="25" y="435"/>
                    <a:pt x="15" y="479"/>
                  </a:cubicBezTo>
                  <a:lnTo>
                    <a:pt x="15" y="479"/>
                  </a:lnTo>
                  <a:cubicBezTo>
                    <a:pt x="0" y="524"/>
                    <a:pt x="30" y="568"/>
                    <a:pt x="74" y="578"/>
                  </a:cubicBezTo>
                  <a:lnTo>
                    <a:pt x="74" y="578"/>
                  </a:lnTo>
                  <a:cubicBezTo>
                    <a:pt x="1863" y="1067"/>
                    <a:pt x="3770" y="1132"/>
                    <a:pt x="5589" y="766"/>
                  </a:cubicBezTo>
                  <a:lnTo>
                    <a:pt x="5589" y="766"/>
                  </a:lnTo>
                  <a:cubicBezTo>
                    <a:pt x="5915" y="702"/>
                    <a:pt x="6241" y="618"/>
                    <a:pt x="6562" y="544"/>
                  </a:cubicBezTo>
                  <a:lnTo>
                    <a:pt x="6562" y="544"/>
                  </a:lnTo>
                  <a:cubicBezTo>
                    <a:pt x="7195" y="385"/>
                    <a:pt x="7847" y="227"/>
                    <a:pt x="8504" y="178"/>
                  </a:cubicBezTo>
                  <a:lnTo>
                    <a:pt x="8504" y="178"/>
                  </a:lnTo>
                  <a:cubicBezTo>
                    <a:pt x="9157" y="133"/>
                    <a:pt x="10372" y="178"/>
                    <a:pt x="11173" y="1023"/>
                  </a:cubicBezTo>
                  <a:lnTo>
                    <a:pt x="11173" y="1023"/>
                  </a:lnTo>
                  <a:cubicBezTo>
                    <a:pt x="11188" y="1038"/>
                    <a:pt x="11212" y="1048"/>
                    <a:pt x="11232" y="1048"/>
                  </a:cubicBezTo>
                  <a:lnTo>
                    <a:pt x="11232" y="1048"/>
                  </a:lnTo>
                  <a:cubicBezTo>
                    <a:pt x="11252" y="1048"/>
                    <a:pt x="11272" y="1038"/>
                    <a:pt x="11291" y="1023"/>
                  </a:cubicBezTo>
                  <a:lnTo>
                    <a:pt x="11291" y="1023"/>
                  </a:lnTo>
                  <a:cubicBezTo>
                    <a:pt x="11321" y="993"/>
                    <a:pt x="11321" y="939"/>
                    <a:pt x="11291" y="909"/>
                  </a:cubicBezTo>
                  <a:lnTo>
                    <a:pt x="11291" y="909"/>
                  </a:lnTo>
                  <a:cubicBezTo>
                    <a:pt x="10575" y="153"/>
                    <a:pt x="9562" y="0"/>
                    <a:pt x="8850" y="0"/>
                  </a:cubicBezTo>
                  <a:lnTo>
                    <a:pt x="8850" y="0"/>
                  </a:lnTo>
                  <a:cubicBezTo>
                    <a:pt x="8717" y="0"/>
                    <a:pt x="8598" y="5"/>
                    <a:pt x="8490" y="1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9"/>
            <p:cNvSpPr/>
            <p:nvPr/>
          </p:nvSpPr>
          <p:spPr>
            <a:xfrm>
              <a:off x="3547279" y="4080966"/>
              <a:ext cx="1034456" cy="141901"/>
            </a:xfrm>
            <a:custGeom>
              <a:avLst/>
              <a:gdLst/>
              <a:ahLst/>
              <a:cxnLst/>
              <a:rect l="l" t="t" r="r" b="b"/>
              <a:pathLst>
                <a:path w="11321" h="1553" extrusionOk="0">
                  <a:moveTo>
                    <a:pt x="8415" y="65"/>
                  </a:moveTo>
                  <a:cubicBezTo>
                    <a:pt x="7753" y="174"/>
                    <a:pt x="7106" y="391"/>
                    <a:pt x="6483" y="604"/>
                  </a:cubicBezTo>
                  <a:lnTo>
                    <a:pt x="6483" y="604"/>
                  </a:lnTo>
                  <a:cubicBezTo>
                    <a:pt x="6177" y="707"/>
                    <a:pt x="5856" y="816"/>
                    <a:pt x="5539" y="910"/>
                  </a:cubicBezTo>
                  <a:lnTo>
                    <a:pt x="5539" y="910"/>
                  </a:lnTo>
                  <a:cubicBezTo>
                    <a:pt x="3785" y="1424"/>
                    <a:pt x="1907" y="1528"/>
                    <a:pt x="104" y="1202"/>
                  </a:cubicBezTo>
                  <a:lnTo>
                    <a:pt x="104" y="1202"/>
                  </a:lnTo>
                  <a:cubicBezTo>
                    <a:pt x="59" y="1192"/>
                    <a:pt x="20" y="1221"/>
                    <a:pt x="10" y="1266"/>
                  </a:cubicBezTo>
                  <a:lnTo>
                    <a:pt x="10" y="1266"/>
                  </a:lnTo>
                  <a:cubicBezTo>
                    <a:pt x="0" y="1310"/>
                    <a:pt x="30" y="1355"/>
                    <a:pt x="74" y="1365"/>
                  </a:cubicBezTo>
                  <a:lnTo>
                    <a:pt x="74" y="1365"/>
                  </a:lnTo>
                  <a:cubicBezTo>
                    <a:pt x="776" y="1488"/>
                    <a:pt x="1487" y="1552"/>
                    <a:pt x="2199" y="1552"/>
                  </a:cubicBezTo>
                  <a:lnTo>
                    <a:pt x="2199" y="1552"/>
                  </a:lnTo>
                  <a:cubicBezTo>
                    <a:pt x="3345" y="1552"/>
                    <a:pt x="4492" y="1389"/>
                    <a:pt x="5589" y="1068"/>
                  </a:cubicBezTo>
                  <a:lnTo>
                    <a:pt x="5589" y="1068"/>
                  </a:lnTo>
                  <a:cubicBezTo>
                    <a:pt x="5905" y="974"/>
                    <a:pt x="6226" y="866"/>
                    <a:pt x="6538" y="757"/>
                  </a:cubicBezTo>
                  <a:lnTo>
                    <a:pt x="6538" y="757"/>
                  </a:lnTo>
                  <a:cubicBezTo>
                    <a:pt x="7155" y="549"/>
                    <a:pt x="7793" y="332"/>
                    <a:pt x="8440" y="228"/>
                  </a:cubicBezTo>
                  <a:lnTo>
                    <a:pt x="8440" y="228"/>
                  </a:lnTo>
                  <a:cubicBezTo>
                    <a:pt x="9087" y="124"/>
                    <a:pt x="10298" y="65"/>
                    <a:pt x="11173" y="836"/>
                  </a:cubicBezTo>
                  <a:lnTo>
                    <a:pt x="11173" y="836"/>
                  </a:lnTo>
                  <a:cubicBezTo>
                    <a:pt x="11207" y="866"/>
                    <a:pt x="11257" y="861"/>
                    <a:pt x="11291" y="826"/>
                  </a:cubicBezTo>
                  <a:lnTo>
                    <a:pt x="11291" y="826"/>
                  </a:lnTo>
                  <a:cubicBezTo>
                    <a:pt x="11321" y="791"/>
                    <a:pt x="11316" y="742"/>
                    <a:pt x="11281" y="712"/>
                  </a:cubicBezTo>
                  <a:lnTo>
                    <a:pt x="11281" y="712"/>
                  </a:lnTo>
                  <a:cubicBezTo>
                    <a:pt x="10644" y="149"/>
                    <a:pt x="9838" y="1"/>
                    <a:pt x="9181" y="1"/>
                  </a:cubicBezTo>
                  <a:lnTo>
                    <a:pt x="9181" y="1"/>
                  </a:lnTo>
                  <a:cubicBezTo>
                    <a:pt x="8885" y="1"/>
                    <a:pt x="8623" y="30"/>
                    <a:pt x="8415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9"/>
            <p:cNvSpPr/>
            <p:nvPr/>
          </p:nvSpPr>
          <p:spPr>
            <a:xfrm>
              <a:off x="4459281" y="4261611"/>
              <a:ext cx="224965" cy="137790"/>
            </a:xfrm>
            <a:custGeom>
              <a:avLst/>
              <a:gdLst/>
              <a:ahLst/>
              <a:cxnLst/>
              <a:rect l="l" t="t" r="r" b="b"/>
              <a:pathLst>
                <a:path w="2462" h="1508" extrusionOk="0">
                  <a:moveTo>
                    <a:pt x="1231" y="0"/>
                  </a:moveTo>
                  <a:lnTo>
                    <a:pt x="149" y="119"/>
                  </a:lnTo>
                  <a:cubicBezTo>
                    <a:pt x="65" y="124"/>
                    <a:pt x="1" y="193"/>
                    <a:pt x="1" y="277"/>
                  </a:cubicBezTo>
                  <a:lnTo>
                    <a:pt x="1" y="277"/>
                  </a:lnTo>
                  <a:cubicBezTo>
                    <a:pt x="1" y="954"/>
                    <a:pt x="554" y="1508"/>
                    <a:pt x="1231" y="1508"/>
                  </a:cubicBezTo>
                  <a:lnTo>
                    <a:pt x="1231" y="1508"/>
                  </a:lnTo>
                  <a:cubicBezTo>
                    <a:pt x="1913" y="1508"/>
                    <a:pt x="2462" y="954"/>
                    <a:pt x="2462" y="277"/>
                  </a:cubicBezTo>
                  <a:lnTo>
                    <a:pt x="2462" y="277"/>
                  </a:lnTo>
                  <a:cubicBezTo>
                    <a:pt x="2462" y="193"/>
                    <a:pt x="2402" y="124"/>
                    <a:pt x="2318" y="119"/>
                  </a:cubicBezTo>
                  <a:lnTo>
                    <a:pt x="2318" y="119"/>
                  </a:lnTo>
                  <a:lnTo>
                    <a:pt x="1266" y="0"/>
                  </a:lnTo>
                  <a:cubicBezTo>
                    <a:pt x="1256" y="0"/>
                    <a:pt x="1251" y="0"/>
                    <a:pt x="1246" y="0"/>
                  </a:cubicBezTo>
                  <a:lnTo>
                    <a:pt x="1246" y="0"/>
                  </a:lnTo>
                  <a:cubicBezTo>
                    <a:pt x="1241" y="0"/>
                    <a:pt x="1236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9"/>
            <p:cNvSpPr/>
            <p:nvPr/>
          </p:nvSpPr>
          <p:spPr>
            <a:xfrm>
              <a:off x="3465956" y="4271114"/>
              <a:ext cx="2212097" cy="137790"/>
            </a:xfrm>
            <a:custGeom>
              <a:avLst/>
              <a:gdLst/>
              <a:ahLst/>
              <a:cxnLst/>
              <a:rect l="l" t="t" r="r" b="b"/>
              <a:pathLst>
                <a:path w="24209" h="1508" extrusionOk="0">
                  <a:moveTo>
                    <a:pt x="13076" y="50"/>
                  </a:moveTo>
                  <a:cubicBezTo>
                    <a:pt x="13041" y="79"/>
                    <a:pt x="13021" y="124"/>
                    <a:pt x="13021" y="168"/>
                  </a:cubicBezTo>
                  <a:lnTo>
                    <a:pt x="13021" y="168"/>
                  </a:lnTo>
                  <a:cubicBezTo>
                    <a:pt x="13021" y="677"/>
                    <a:pt x="12611" y="1087"/>
                    <a:pt x="12102" y="1087"/>
                  </a:cubicBezTo>
                  <a:lnTo>
                    <a:pt x="12102" y="1087"/>
                  </a:lnTo>
                  <a:cubicBezTo>
                    <a:pt x="11598" y="1087"/>
                    <a:pt x="11183" y="677"/>
                    <a:pt x="11183" y="168"/>
                  </a:cubicBezTo>
                  <a:lnTo>
                    <a:pt x="11183" y="168"/>
                  </a:lnTo>
                  <a:cubicBezTo>
                    <a:pt x="11183" y="124"/>
                    <a:pt x="11163" y="79"/>
                    <a:pt x="11129" y="50"/>
                  </a:cubicBezTo>
                  <a:lnTo>
                    <a:pt x="11129" y="50"/>
                  </a:lnTo>
                  <a:cubicBezTo>
                    <a:pt x="11094" y="15"/>
                    <a:pt x="11050" y="0"/>
                    <a:pt x="11000" y="5"/>
                  </a:cubicBezTo>
                  <a:lnTo>
                    <a:pt x="11000" y="5"/>
                  </a:lnTo>
                  <a:lnTo>
                    <a:pt x="159" y="1181"/>
                  </a:lnTo>
                  <a:cubicBezTo>
                    <a:pt x="65" y="1191"/>
                    <a:pt x="1" y="1270"/>
                    <a:pt x="10" y="1364"/>
                  </a:cubicBezTo>
                  <a:lnTo>
                    <a:pt x="10" y="1364"/>
                  </a:lnTo>
                  <a:cubicBezTo>
                    <a:pt x="20" y="1448"/>
                    <a:pt x="90" y="1507"/>
                    <a:pt x="174" y="1507"/>
                  </a:cubicBezTo>
                  <a:lnTo>
                    <a:pt x="174" y="1507"/>
                  </a:lnTo>
                  <a:cubicBezTo>
                    <a:pt x="178" y="1507"/>
                    <a:pt x="188" y="1507"/>
                    <a:pt x="193" y="1507"/>
                  </a:cubicBezTo>
                  <a:lnTo>
                    <a:pt x="193" y="1507"/>
                  </a:lnTo>
                  <a:lnTo>
                    <a:pt x="10867" y="351"/>
                  </a:lnTo>
                  <a:cubicBezTo>
                    <a:pt x="10956" y="954"/>
                    <a:pt x="11480" y="1418"/>
                    <a:pt x="12102" y="1418"/>
                  </a:cubicBezTo>
                  <a:lnTo>
                    <a:pt x="12102" y="1418"/>
                  </a:lnTo>
                  <a:cubicBezTo>
                    <a:pt x="12730" y="1418"/>
                    <a:pt x="13249" y="954"/>
                    <a:pt x="13338" y="351"/>
                  </a:cubicBezTo>
                  <a:lnTo>
                    <a:pt x="13338" y="351"/>
                  </a:lnTo>
                  <a:lnTo>
                    <a:pt x="24016" y="1507"/>
                  </a:lnTo>
                  <a:cubicBezTo>
                    <a:pt x="24021" y="1507"/>
                    <a:pt x="24026" y="1507"/>
                    <a:pt x="24036" y="1507"/>
                  </a:cubicBezTo>
                  <a:lnTo>
                    <a:pt x="24036" y="1507"/>
                  </a:lnTo>
                  <a:cubicBezTo>
                    <a:pt x="24115" y="1507"/>
                    <a:pt x="24189" y="1448"/>
                    <a:pt x="24199" y="1364"/>
                  </a:cubicBezTo>
                  <a:lnTo>
                    <a:pt x="24199" y="1364"/>
                  </a:lnTo>
                  <a:cubicBezTo>
                    <a:pt x="24209" y="1270"/>
                    <a:pt x="24140" y="1191"/>
                    <a:pt x="24051" y="1181"/>
                  </a:cubicBezTo>
                  <a:lnTo>
                    <a:pt x="24051" y="1181"/>
                  </a:lnTo>
                  <a:lnTo>
                    <a:pt x="13204" y="5"/>
                  </a:lnTo>
                  <a:cubicBezTo>
                    <a:pt x="13199" y="5"/>
                    <a:pt x="13194" y="5"/>
                    <a:pt x="13189" y="5"/>
                  </a:cubicBezTo>
                  <a:lnTo>
                    <a:pt x="13189" y="5"/>
                  </a:lnTo>
                  <a:cubicBezTo>
                    <a:pt x="13150" y="5"/>
                    <a:pt x="13110" y="20"/>
                    <a:pt x="13076" y="5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9"/>
            <p:cNvSpPr/>
            <p:nvPr/>
          </p:nvSpPr>
          <p:spPr>
            <a:xfrm>
              <a:off x="3811349" y="2248285"/>
              <a:ext cx="746077" cy="1522997"/>
            </a:xfrm>
            <a:custGeom>
              <a:avLst/>
              <a:gdLst/>
              <a:ahLst/>
              <a:cxnLst/>
              <a:rect l="l" t="t" r="r" b="b"/>
              <a:pathLst>
                <a:path w="8165" h="16668" extrusionOk="0">
                  <a:moveTo>
                    <a:pt x="3909" y="1977"/>
                  </a:moveTo>
                  <a:cubicBezTo>
                    <a:pt x="4779" y="2026"/>
                    <a:pt x="5565" y="2491"/>
                    <a:pt x="6034" y="3237"/>
                  </a:cubicBezTo>
                  <a:lnTo>
                    <a:pt x="6034" y="3237"/>
                  </a:lnTo>
                  <a:cubicBezTo>
                    <a:pt x="6079" y="3311"/>
                    <a:pt x="6059" y="3410"/>
                    <a:pt x="5985" y="3454"/>
                  </a:cubicBezTo>
                  <a:lnTo>
                    <a:pt x="5985" y="3454"/>
                  </a:lnTo>
                  <a:cubicBezTo>
                    <a:pt x="5911" y="3499"/>
                    <a:pt x="5812" y="3479"/>
                    <a:pt x="5763" y="3405"/>
                  </a:cubicBezTo>
                  <a:lnTo>
                    <a:pt x="5763" y="3405"/>
                  </a:lnTo>
                  <a:cubicBezTo>
                    <a:pt x="5328" y="2708"/>
                    <a:pt x="4577" y="2288"/>
                    <a:pt x="3751" y="2288"/>
                  </a:cubicBezTo>
                  <a:lnTo>
                    <a:pt x="3751" y="2288"/>
                  </a:lnTo>
                  <a:cubicBezTo>
                    <a:pt x="2442" y="2288"/>
                    <a:pt x="1379" y="3351"/>
                    <a:pt x="1379" y="4660"/>
                  </a:cubicBezTo>
                  <a:lnTo>
                    <a:pt x="1379" y="4660"/>
                  </a:lnTo>
                  <a:cubicBezTo>
                    <a:pt x="1379" y="4675"/>
                    <a:pt x="1375" y="4685"/>
                    <a:pt x="1375" y="4695"/>
                  </a:cubicBezTo>
                  <a:lnTo>
                    <a:pt x="1375" y="4695"/>
                  </a:lnTo>
                  <a:cubicBezTo>
                    <a:pt x="1375" y="4838"/>
                    <a:pt x="1389" y="4986"/>
                    <a:pt x="1419" y="5130"/>
                  </a:cubicBezTo>
                  <a:lnTo>
                    <a:pt x="1419" y="5130"/>
                  </a:lnTo>
                  <a:cubicBezTo>
                    <a:pt x="1429" y="5194"/>
                    <a:pt x="1404" y="5258"/>
                    <a:pt x="1350" y="5293"/>
                  </a:cubicBezTo>
                  <a:lnTo>
                    <a:pt x="1350" y="5293"/>
                  </a:lnTo>
                  <a:cubicBezTo>
                    <a:pt x="505" y="5836"/>
                    <a:pt x="1" y="6760"/>
                    <a:pt x="1" y="7763"/>
                  </a:cubicBezTo>
                  <a:lnTo>
                    <a:pt x="1" y="7763"/>
                  </a:lnTo>
                  <a:cubicBezTo>
                    <a:pt x="1" y="8786"/>
                    <a:pt x="520" y="9720"/>
                    <a:pt x="1389" y="10264"/>
                  </a:cubicBezTo>
                  <a:lnTo>
                    <a:pt x="1389" y="10264"/>
                  </a:lnTo>
                  <a:cubicBezTo>
                    <a:pt x="1429" y="10289"/>
                    <a:pt x="1459" y="10328"/>
                    <a:pt x="1463" y="10373"/>
                  </a:cubicBezTo>
                  <a:lnTo>
                    <a:pt x="1463" y="10373"/>
                  </a:lnTo>
                  <a:cubicBezTo>
                    <a:pt x="1468" y="10417"/>
                    <a:pt x="1459" y="10461"/>
                    <a:pt x="1429" y="10496"/>
                  </a:cubicBezTo>
                  <a:lnTo>
                    <a:pt x="1429" y="10496"/>
                  </a:lnTo>
                  <a:cubicBezTo>
                    <a:pt x="1083" y="10921"/>
                    <a:pt x="890" y="11455"/>
                    <a:pt x="890" y="12003"/>
                  </a:cubicBezTo>
                  <a:lnTo>
                    <a:pt x="890" y="12003"/>
                  </a:lnTo>
                  <a:cubicBezTo>
                    <a:pt x="890" y="12003"/>
                    <a:pt x="890" y="12003"/>
                    <a:pt x="890" y="12003"/>
                  </a:cubicBezTo>
                  <a:lnTo>
                    <a:pt x="890" y="12003"/>
                  </a:lnTo>
                  <a:cubicBezTo>
                    <a:pt x="890" y="13313"/>
                    <a:pt x="1953" y="14375"/>
                    <a:pt x="3262" y="14375"/>
                  </a:cubicBezTo>
                  <a:lnTo>
                    <a:pt x="3262" y="14375"/>
                  </a:lnTo>
                  <a:cubicBezTo>
                    <a:pt x="3336" y="14375"/>
                    <a:pt x="3410" y="14375"/>
                    <a:pt x="3485" y="14365"/>
                  </a:cubicBezTo>
                  <a:lnTo>
                    <a:pt x="3485" y="14365"/>
                  </a:lnTo>
                  <a:cubicBezTo>
                    <a:pt x="3489" y="14365"/>
                    <a:pt x="3494" y="14365"/>
                    <a:pt x="3499" y="14365"/>
                  </a:cubicBezTo>
                  <a:lnTo>
                    <a:pt x="3499" y="14365"/>
                  </a:lnTo>
                  <a:cubicBezTo>
                    <a:pt x="3569" y="14355"/>
                    <a:pt x="3643" y="14345"/>
                    <a:pt x="3712" y="14331"/>
                  </a:cubicBezTo>
                  <a:lnTo>
                    <a:pt x="3712" y="14331"/>
                  </a:lnTo>
                  <a:cubicBezTo>
                    <a:pt x="4562" y="14173"/>
                    <a:pt x="5263" y="13560"/>
                    <a:pt x="5530" y="12705"/>
                  </a:cubicBezTo>
                  <a:lnTo>
                    <a:pt x="5530" y="12705"/>
                  </a:lnTo>
                  <a:cubicBezTo>
                    <a:pt x="5555" y="12621"/>
                    <a:pt x="5644" y="12571"/>
                    <a:pt x="5728" y="12601"/>
                  </a:cubicBezTo>
                  <a:lnTo>
                    <a:pt x="5728" y="12601"/>
                  </a:lnTo>
                  <a:cubicBezTo>
                    <a:pt x="5812" y="12626"/>
                    <a:pt x="5856" y="12715"/>
                    <a:pt x="5832" y="12799"/>
                  </a:cubicBezTo>
                  <a:lnTo>
                    <a:pt x="5832" y="12799"/>
                  </a:lnTo>
                  <a:cubicBezTo>
                    <a:pt x="5550" y="13723"/>
                    <a:pt x="4814" y="14395"/>
                    <a:pt x="3909" y="14617"/>
                  </a:cubicBezTo>
                  <a:lnTo>
                    <a:pt x="3909" y="14617"/>
                  </a:lnTo>
                  <a:cubicBezTo>
                    <a:pt x="3959" y="15764"/>
                    <a:pt x="4893" y="16668"/>
                    <a:pt x="6034" y="16668"/>
                  </a:cubicBezTo>
                  <a:lnTo>
                    <a:pt x="6034" y="16668"/>
                  </a:lnTo>
                  <a:cubicBezTo>
                    <a:pt x="7210" y="16668"/>
                    <a:pt x="8164" y="15709"/>
                    <a:pt x="8164" y="14538"/>
                  </a:cubicBezTo>
                  <a:lnTo>
                    <a:pt x="8164" y="14538"/>
                  </a:lnTo>
                  <a:lnTo>
                    <a:pt x="8164" y="2130"/>
                  </a:lnTo>
                  <a:cubicBezTo>
                    <a:pt x="8164" y="954"/>
                    <a:pt x="7210" y="0"/>
                    <a:pt x="6034" y="0"/>
                  </a:cubicBezTo>
                  <a:lnTo>
                    <a:pt x="6034" y="0"/>
                  </a:lnTo>
                  <a:cubicBezTo>
                    <a:pt x="4913" y="0"/>
                    <a:pt x="3989" y="875"/>
                    <a:pt x="3909" y="1977"/>
                  </a:cubicBezTo>
                  <a:close/>
                  <a:moveTo>
                    <a:pt x="2373" y="7763"/>
                  </a:moveTo>
                  <a:cubicBezTo>
                    <a:pt x="2373" y="6414"/>
                    <a:pt x="3470" y="5317"/>
                    <a:pt x="4819" y="5317"/>
                  </a:cubicBezTo>
                  <a:lnTo>
                    <a:pt x="4819" y="5317"/>
                  </a:lnTo>
                  <a:cubicBezTo>
                    <a:pt x="4908" y="5317"/>
                    <a:pt x="4982" y="5387"/>
                    <a:pt x="4982" y="5476"/>
                  </a:cubicBezTo>
                  <a:lnTo>
                    <a:pt x="4982" y="5476"/>
                  </a:lnTo>
                  <a:cubicBezTo>
                    <a:pt x="4982" y="5560"/>
                    <a:pt x="4908" y="5634"/>
                    <a:pt x="4819" y="5634"/>
                  </a:cubicBezTo>
                  <a:lnTo>
                    <a:pt x="4819" y="5634"/>
                  </a:lnTo>
                  <a:cubicBezTo>
                    <a:pt x="3648" y="5634"/>
                    <a:pt x="2689" y="6587"/>
                    <a:pt x="2689" y="7763"/>
                  </a:cubicBezTo>
                  <a:lnTo>
                    <a:pt x="2689" y="7763"/>
                  </a:lnTo>
                  <a:cubicBezTo>
                    <a:pt x="2689" y="7852"/>
                    <a:pt x="2620" y="7922"/>
                    <a:pt x="2531" y="7922"/>
                  </a:cubicBezTo>
                  <a:lnTo>
                    <a:pt x="2531" y="7922"/>
                  </a:lnTo>
                  <a:cubicBezTo>
                    <a:pt x="2442" y="7922"/>
                    <a:pt x="2373" y="7852"/>
                    <a:pt x="2373" y="7763"/>
                  </a:cubicBezTo>
                  <a:close/>
                  <a:moveTo>
                    <a:pt x="6884" y="10867"/>
                  </a:moveTo>
                  <a:cubicBezTo>
                    <a:pt x="6884" y="9691"/>
                    <a:pt x="5931" y="8737"/>
                    <a:pt x="4754" y="8737"/>
                  </a:cubicBezTo>
                  <a:lnTo>
                    <a:pt x="4754" y="8737"/>
                  </a:lnTo>
                  <a:cubicBezTo>
                    <a:pt x="4666" y="8737"/>
                    <a:pt x="4596" y="8663"/>
                    <a:pt x="4596" y="8579"/>
                  </a:cubicBezTo>
                  <a:lnTo>
                    <a:pt x="4596" y="8579"/>
                  </a:lnTo>
                  <a:cubicBezTo>
                    <a:pt x="4596" y="8490"/>
                    <a:pt x="4666" y="8421"/>
                    <a:pt x="4754" y="8421"/>
                  </a:cubicBezTo>
                  <a:lnTo>
                    <a:pt x="4754" y="8421"/>
                  </a:lnTo>
                  <a:cubicBezTo>
                    <a:pt x="6103" y="8421"/>
                    <a:pt x="7205" y="9518"/>
                    <a:pt x="7205" y="10867"/>
                  </a:cubicBezTo>
                  <a:lnTo>
                    <a:pt x="7205" y="10867"/>
                  </a:lnTo>
                  <a:cubicBezTo>
                    <a:pt x="7205" y="10956"/>
                    <a:pt x="7131" y="11025"/>
                    <a:pt x="7042" y="11025"/>
                  </a:cubicBezTo>
                  <a:lnTo>
                    <a:pt x="7042" y="11025"/>
                  </a:lnTo>
                  <a:cubicBezTo>
                    <a:pt x="6958" y="11025"/>
                    <a:pt x="6884" y="10956"/>
                    <a:pt x="6884" y="108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9"/>
            <p:cNvSpPr/>
            <p:nvPr/>
          </p:nvSpPr>
          <p:spPr>
            <a:xfrm>
              <a:off x="4586200" y="2248285"/>
              <a:ext cx="746442" cy="1522997"/>
            </a:xfrm>
            <a:custGeom>
              <a:avLst/>
              <a:gdLst/>
              <a:ahLst/>
              <a:cxnLst/>
              <a:rect l="l" t="t" r="r" b="b"/>
              <a:pathLst>
                <a:path w="8169" h="16668" extrusionOk="0">
                  <a:moveTo>
                    <a:pt x="5" y="2130"/>
                  </a:moveTo>
                  <a:lnTo>
                    <a:pt x="5" y="14538"/>
                  </a:lnTo>
                  <a:cubicBezTo>
                    <a:pt x="5" y="15709"/>
                    <a:pt x="959" y="16668"/>
                    <a:pt x="2135" y="16668"/>
                  </a:cubicBezTo>
                  <a:lnTo>
                    <a:pt x="2135" y="16668"/>
                  </a:lnTo>
                  <a:cubicBezTo>
                    <a:pt x="3281" y="16668"/>
                    <a:pt x="4215" y="15754"/>
                    <a:pt x="4260" y="14617"/>
                  </a:cubicBezTo>
                  <a:lnTo>
                    <a:pt x="4260" y="14617"/>
                  </a:lnTo>
                  <a:cubicBezTo>
                    <a:pt x="3356" y="14400"/>
                    <a:pt x="2619" y="13723"/>
                    <a:pt x="2338" y="12799"/>
                  </a:cubicBezTo>
                  <a:lnTo>
                    <a:pt x="2338" y="12799"/>
                  </a:lnTo>
                  <a:cubicBezTo>
                    <a:pt x="2308" y="12715"/>
                    <a:pt x="2357" y="12626"/>
                    <a:pt x="2441" y="12601"/>
                  </a:cubicBezTo>
                  <a:lnTo>
                    <a:pt x="2441" y="12601"/>
                  </a:lnTo>
                  <a:cubicBezTo>
                    <a:pt x="2525" y="12576"/>
                    <a:pt x="2614" y="12621"/>
                    <a:pt x="2639" y="12705"/>
                  </a:cubicBezTo>
                  <a:lnTo>
                    <a:pt x="2639" y="12705"/>
                  </a:lnTo>
                  <a:cubicBezTo>
                    <a:pt x="2901" y="13560"/>
                    <a:pt x="3603" y="14173"/>
                    <a:pt x="4458" y="14331"/>
                  </a:cubicBezTo>
                  <a:lnTo>
                    <a:pt x="4458" y="14331"/>
                  </a:lnTo>
                  <a:cubicBezTo>
                    <a:pt x="4527" y="14345"/>
                    <a:pt x="4596" y="14355"/>
                    <a:pt x="4670" y="14365"/>
                  </a:cubicBezTo>
                  <a:lnTo>
                    <a:pt x="4670" y="14365"/>
                  </a:lnTo>
                  <a:cubicBezTo>
                    <a:pt x="4675" y="14365"/>
                    <a:pt x="4680" y="14365"/>
                    <a:pt x="4685" y="14365"/>
                  </a:cubicBezTo>
                  <a:lnTo>
                    <a:pt x="4685" y="14365"/>
                  </a:lnTo>
                  <a:cubicBezTo>
                    <a:pt x="4759" y="14375"/>
                    <a:pt x="4833" y="14375"/>
                    <a:pt x="4907" y="14375"/>
                  </a:cubicBezTo>
                  <a:lnTo>
                    <a:pt x="4907" y="14375"/>
                  </a:lnTo>
                  <a:cubicBezTo>
                    <a:pt x="6217" y="14375"/>
                    <a:pt x="7279" y="13313"/>
                    <a:pt x="7279" y="12003"/>
                  </a:cubicBezTo>
                  <a:lnTo>
                    <a:pt x="7279" y="12003"/>
                  </a:lnTo>
                  <a:lnTo>
                    <a:pt x="7279" y="12003"/>
                  </a:lnTo>
                  <a:lnTo>
                    <a:pt x="7279" y="12003"/>
                  </a:lnTo>
                  <a:cubicBezTo>
                    <a:pt x="7279" y="11455"/>
                    <a:pt x="7086" y="10921"/>
                    <a:pt x="6740" y="10496"/>
                  </a:cubicBezTo>
                  <a:lnTo>
                    <a:pt x="6740" y="10496"/>
                  </a:lnTo>
                  <a:cubicBezTo>
                    <a:pt x="6711" y="10461"/>
                    <a:pt x="6696" y="10417"/>
                    <a:pt x="6706" y="10373"/>
                  </a:cubicBezTo>
                  <a:lnTo>
                    <a:pt x="6706" y="10373"/>
                  </a:lnTo>
                  <a:cubicBezTo>
                    <a:pt x="6711" y="10328"/>
                    <a:pt x="6740" y="10289"/>
                    <a:pt x="6775" y="10264"/>
                  </a:cubicBezTo>
                  <a:lnTo>
                    <a:pt x="6775" y="10264"/>
                  </a:lnTo>
                  <a:cubicBezTo>
                    <a:pt x="7650" y="9720"/>
                    <a:pt x="8169" y="8786"/>
                    <a:pt x="8169" y="7763"/>
                  </a:cubicBezTo>
                  <a:lnTo>
                    <a:pt x="8169" y="7763"/>
                  </a:lnTo>
                  <a:cubicBezTo>
                    <a:pt x="8169" y="6760"/>
                    <a:pt x="7665" y="5836"/>
                    <a:pt x="6820" y="5293"/>
                  </a:cubicBezTo>
                  <a:lnTo>
                    <a:pt x="6820" y="5293"/>
                  </a:lnTo>
                  <a:cubicBezTo>
                    <a:pt x="6765" y="5258"/>
                    <a:pt x="6736" y="5194"/>
                    <a:pt x="6750" y="5130"/>
                  </a:cubicBezTo>
                  <a:lnTo>
                    <a:pt x="6750" y="5130"/>
                  </a:lnTo>
                  <a:cubicBezTo>
                    <a:pt x="6780" y="4986"/>
                    <a:pt x="6795" y="4838"/>
                    <a:pt x="6795" y="4695"/>
                  </a:cubicBezTo>
                  <a:lnTo>
                    <a:pt x="6795" y="4695"/>
                  </a:lnTo>
                  <a:cubicBezTo>
                    <a:pt x="6790" y="4685"/>
                    <a:pt x="6790" y="4675"/>
                    <a:pt x="6790" y="4660"/>
                  </a:cubicBezTo>
                  <a:lnTo>
                    <a:pt x="6790" y="4660"/>
                  </a:lnTo>
                  <a:cubicBezTo>
                    <a:pt x="6790" y="3351"/>
                    <a:pt x="5723" y="2288"/>
                    <a:pt x="4418" y="2288"/>
                  </a:cubicBezTo>
                  <a:lnTo>
                    <a:pt x="4418" y="2288"/>
                  </a:lnTo>
                  <a:cubicBezTo>
                    <a:pt x="3593" y="2288"/>
                    <a:pt x="2842" y="2708"/>
                    <a:pt x="2402" y="3405"/>
                  </a:cubicBezTo>
                  <a:lnTo>
                    <a:pt x="2402" y="3405"/>
                  </a:lnTo>
                  <a:cubicBezTo>
                    <a:pt x="2357" y="3479"/>
                    <a:pt x="2259" y="3504"/>
                    <a:pt x="2184" y="3454"/>
                  </a:cubicBezTo>
                  <a:lnTo>
                    <a:pt x="2184" y="3454"/>
                  </a:lnTo>
                  <a:cubicBezTo>
                    <a:pt x="2110" y="3410"/>
                    <a:pt x="2086" y="3311"/>
                    <a:pt x="2135" y="3237"/>
                  </a:cubicBezTo>
                  <a:lnTo>
                    <a:pt x="2135" y="3237"/>
                  </a:lnTo>
                  <a:cubicBezTo>
                    <a:pt x="2600" y="2491"/>
                    <a:pt x="3385" y="2026"/>
                    <a:pt x="4255" y="1977"/>
                  </a:cubicBezTo>
                  <a:lnTo>
                    <a:pt x="4255" y="1977"/>
                  </a:lnTo>
                  <a:cubicBezTo>
                    <a:pt x="4176" y="875"/>
                    <a:pt x="3257" y="0"/>
                    <a:pt x="2135" y="0"/>
                  </a:cubicBezTo>
                  <a:lnTo>
                    <a:pt x="2135" y="0"/>
                  </a:lnTo>
                  <a:cubicBezTo>
                    <a:pt x="959" y="0"/>
                    <a:pt x="0" y="954"/>
                    <a:pt x="0" y="2130"/>
                  </a:cubicBezTo>
                  <a:moveTo>
                    <a:pt x="5480" y="7763"/>
                  </a:moveTo>
                  <a:cubicBezTo>
                    <a:pt x="5480" y="6587"/>
                    <a:pt x="4522" y="5634"/>
                    <a:pt x="3346" y="5634"/>
                  </a:cubicBezTo>
                  <a:lnTo>
                    <a:pt x="3346" y="5634"/>
                  </a:lnTo>
                  <a:cubicBezTo>
                    <a:pt x="3262" y="5634"/>
                    <a:pt x="3188" y="5560"/>
                    <a:pt x="3188" y="5476"/>
                  </a:cubicBezTo>
                  <a:lnTo>
                    <a:pt x="3188" y="5476"/>
                  </a:lnTo>
                  <a:cubicBezTo>
                    <a:pt x="3188" y="5387"/>
                    <a:pt x="3262" y="5317"/>
                    <a:pt x="3346" y="5317"/>
                  </a:cubicBezTo>
                  <a:lnTo>
                    <a:pt x="3346" y="5317"/>
                  </a:lnTo>
                  <a:cubicBezTo>
                    <a:pt x="4700" y="5317"/>
                    <a:pt x="5797" y="6414"/>
                    <a:pt x="5797" y="7763"/>
                  </a:cubicBezTo>
                  <a:lnTo>
                    <a:pt x="5797" y="7763"/>
                  </a:lnTo>
                  <a:cubicBezTo>
                    <a:pt x="5797" y="7852"/>
                    <a:pt x="5727" y="7922"/>
                    <a:pt x="5639" y="7922"/>
                  </a:cubicBezTo>
                  <a:lnTo>
                    <a:pt x="5639" y="7922"/>
                  </a:lnTo>
                  <a:cubicBezTo>
                    <a:pt x="5550" y="7922"/>
                    <a:pt x="5480" y="7852"/>
                    <a:pt x="5480" y="7763"/>
                  </a:cubicBezTo>
                  <a:close/>
                  <a:moveTo>
                    <a:pt x="964" y="10867"/>
                  </a:moveTo>
                  <a:cubicBezTo>
                    <a:pt x="964" y="9518"/>
                    <a:pt x="2061" y="8421"/>
                    <a:pt x="3415" y="8421"/>
                  </a:cubicBezTo>
                  <a:lnTo>
                    <a:pt x="3415" y="8421"/>
                  </a:lnTo>
                  <a:cubicBezTo>
                    <a:pt x="3504" y="8421"/>
                    <a:pt x="3573" y="8490"/>
                    <a:pt x="3573" y="8579"/>
                  </a:cubicBezTo>
                  <a:lnTo>
                    <a:pt x="3573" y="8579"/>
                  </a:lnTo>
                  <a:cubicBezTo>
                    <a:pt x="3573" y="8663"/>
                    <a:pt x="3504" y="8737"/>
                    <a:pt x="3415" y="8737"/>
                  </a:cubicBezTo>
                  <a:lnTo>
                    <a:pt x="3415" y="8737"/>
                  </a:lnTo>
                  <a:cubicBezTo>
                    <a:pt x="2239" y="8737"/>
                    <a:pt x="1280" y="9691"/>
                    <a:pt x="1280" y="10867"/>
                  </a:cubicBezTo>
                  <a:lnTo>
                    <a:pt x="1280" y="10867"/>
                  </a:lnTo>
                  <a:cubicBezTo>
                    <a:pt x="1280" y="10956"/>
                    <a:pt x="1211" y="11025"/>
                    <a:pt x="1122" y="11025"/>
                  </a:cubicBezTo>
                  <a:lnTo>
                    <a:pt x="1122" y="11025"/>
                  </a:lnTo>
                  <a:cubicBezTo>
                    <a:pt x="1033" y="11025"/>
                    <a:pt x="964" y="10956"/>
                    <a:pt x="964" y="108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9"/>
            <p:cNvSpPr/>
            <p:nvPr/>
          </p:nvSpPr>
          <p:spPr>
            <a:xfrm>
              <a:off x="4402447" y="3681389"/>
              <a:ext cx="339184" cy="371703"/>
            </a:xfrm>
            <a:custGeom>
              <a:avLst/>
              <a:gdLst/>
              <a:ahLst/>
              <a:cxnLst/>
              <a:rect l="l" t="t" r="r" b="b"/>
              <a:pathLst>
                <a:path w="3712" h="4068" extrusionOk="0">
                  <a:moveTo>
                    <a:pt x="0" y="1"/>
                  </a:moveTo>
                  <a:lnTo>
                    <a:pt x="0" y="2209"/>
                  </a:lnTo>
                  <a:cubicBezTo>
                    <a:pt x="0" y="3237"/>
                    <a:pt x="830" y="4067"/>
                    <a:pt x="1853" y="4067"/>
                  </a:cubicBezTo>
                  <a:lnTo>
                    <a:pt x="1853" y="4067"/>
                  </a:lnTo>
                  <a:cubicBezTo>
                    <a:pt x="2881" y="4067"/>
                    <a:pt x="3711" y="3237"/>
                    <a:pt x="3711" y="2209"/>
                  </a:cubicBezTo>
                  <a:lnTo>
                    <a:pt x="3711" y="2209"/>
                  </a:lnTo>
                  <a:lnTo>
                    <a:pt x="371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9"/>
            <p:cNvSpPr/>
            <p:nvPr/>
          </p:nvSpPr>
          <p:spPr>
            <a:xfrm>
              <a:off x="4347805" y="3821373"/>
              <a:ext cx="448468" cy="39838"/>
            </a:xfrm>
            <a:custGeom>
              <a:avLst/>
              <a:gdLst/>
              <a:ahLst/>
              <a:cxnLst/>
              <a:rect l="l" t="t" r="r" b="b"/>
              <a:pathLst>
                <a:path w="4908" h="436" extrusionOk="0">
                  <a:moveTo>
                    <a:pt x="213" y="0"/>
                  </a:moveTo>
                  <a:cubicBezTo>
                    <a:pt x="94" y="0"/>
                    <a:pt x="0" y="94"/>
                    <a:pt x="0" y="213"/>
                  </a:cubicBezTo>
                  <a:lnTo>
                    <a:pt x="0" y="213"/>
                  </a:lnTo>
                  <a:lnTo>
                    <a:pt x="0" y="228"/>
                  </a:lnTo>
                  <a:cubicBezTo>
                    <a:pt x="0" y="341"/>
                    <a:pt x="94" y="435"/>
                    <a:pt x="213" y="435"/>
                  </a:cubicBezTo>
                  <a:lnTo>
                    <a:pt x="213" y="435"/>
                  </a:lnTo>
                  <a:lnTo>
                    <a:pt x="4695" y="435"/>
                  </a:lnTo>
                  <a:cubicBezTo>
                    <a:pt x="4813" y="435"/>
                    <a:pt x="4907" y="341"/>
                    <a:pt x="4907" y="228"/>
                  </a:cubicBezTo>
                  <a:lnTo>
                    <a:pt x="4907" y="228"/>
                  </a:lnTo>
                  <a:lnTo>
                    <a:pt x="4907" y="213"/>
                  </a:lnTo>
                  <a:cubicBezTo>
                    <a:pt x="4907" y="94"/>
                    <a:pt x="4813" y="0"/>
                    <a:pt x="4695" y="0"/>
                  </a:cubicBezTo>
                  <a:lnTo>
                    <a:pt x="4695" y="0"/>
                  </a:lnTo>
                  <a:close/>
                </a:path>
              </a:pathLst>
            </a:custGeom>
            <a:solidFill>
              <a:srgbClr val="0B35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9"/>
            <p:cNvSpPr/>
            <p:nvPr/>
          </p:nvSpPr>
          <p:spPr>
            <a:xfrm>
              <a:off x="4347805" y="3903518"/>
              <a:ext cx="448468" cy="39838"/>
            </a:xfrm>
            <a:custGeom>
              <a:avLst/>
              <a:gdLst/>
              <a:ahLst/>
              <a:cxnLst/>
              <a:rect l="l" t="t" r="r" b="b"/>
              <a:pathLst>
                <a:path w="4908" h="436" extrusionOk="0">
                  <a:moveTo>
                    <a:pt x="213" y="1"/>
                  </a:moveTo>
                  <a:cubicBezTo>
                    <a:pt x="94" y="1"/>
                    <a:pt x="0" y="95"/>
                    <a:pt x="0" y="208"/>
                  </a:cubicBezTo>
                  <a:lnTo>
                    <a:pt x="0" y="208"/>
                  </a:lnTo>
                  <a:lnTo>
                    <a:pt x="0" y="228"/>
                  </a:lnTo>
                  <a:cubicBezTo>
                    <a:pt x="0" y="342"/>
                    <a:pt x="94" y="436"/>
                    <a:pt x="213" y="436"/>
                  </a:cubicBezTo>
                  <a:lnTo>
                    <a:pt x="213" y="436"/>
                  </a:lnTo>
                  <a:lnTo>
                    <a:pt x="4695" y="436"/>
                  </a:lnTo>
                  <a:cubicBezTo>
                    <a:pt x="4813" y="436"/>
                    <a:pt x="4907" y="342"/>
                    <a:pt x="4907" y="228"/>
                  </a:cubicBezTo>
                  <a:lnTo>
                    <a:pt x="4907" y="228"/>
                  </a:lnTo>
                  <a:lnTo>
                    <a:pt x="4907" y="208"/>
                  </a:lnTo>
                  <a:cubicBezTo>
                    <a:pt x="4907" y="95"/>
                    <a:pt x="4813" y="1"/>
                    <a:pt x="4695" y="1"/>
                  </a:cubicBezTo>
                  <a:lnTo>
                    <a:pt x="4695" y="1"/>
                  </a:lnTo>
                  <a:close/>
                </a:path>
              </a:pathLst>
            </a:custGeom>
            <a:solidFill>
              <a:srgbClr val="0B35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9"/>
            <p:cNvSpPr/>
            <p:nvPr/>
          </p:nvSpPr>
          <p:spPr>
            <a:xfrm>
              <a:off x="4216866" y="2988320"/>
              <a:ext cx="710349" cy="733813"/>
            </a:xfrm>
            <a:custGeom>
              <a:avLst/>
              <a:gdLst/>
              <a:ahLst/>
              <a:cxnLst/>
              <a:rect l="l" t="t" r="r" b="b"/>
              <a:pathLst>
                <a:path w="7774" h="8031" extrusionOk="0">
                  <a:moveTo>
                    <a:pt x="0" y="3884"/>
                  </a:moveTo>
                  <a:cubicBezTo>
                    <a:pt x="0" y="5179"/>
                    <a:pt x="633" y="6326"/>
                    <a:pt x="1611" y="7032"/>
                  </a:cubicBezTo>
                  <a:lnTo>
                    <a:pt x="1611" y="7032"/>
                  </a:lnTo>
                  <a:lnTo>
                    <a:pt x="1611" y="7032"/>
                  </a:lnTo>
                  <a:cubicBezTo>
                    <a:pt x="1616" y="7037"/>
                    <a:pt x="1626" y="7042"/>
                    <a:pt x="1631" y="7052"/>
                  </a:cubicBezTo>
                  <a:lnTo>
                    <a:pt x="1631" y="7052"/>
                  </a:lnTo>
                  <a:cubicBezTo>
                    <a:pt x="1651" y="7062"/>
                    <a:pt x="1670" y="7077"/>
                    <a:pt x="1690" y="7091"/>
                  </a:cubicBezTo>
                  <a:lnTo>
                    <a:pt x="1690" y="7091"/>
                  </a:lnTo>
                  <a:cubicBezTo>
                    <a:pt x="1918" y="7264"/>
                    <a:pt x="2031" y="7462"/>
                    <a:pt x="2031" y="8030"/>
                  </a:cubicBezTo>
                  <a:lnTo>
                    <a:pt x="2031" y="8030"/>
                  </a:lnTo>
                  <a:lnTo>
                    <a:pt x="3884" y="8030"/>
                  </a:lnTo>
                  <a:lnTo>
                    <a:pt x="5742" y="8030"/>
                  </a:lnTo>
                  <a:cubicBezTo>
                    <a:pt x="5742" y="7462"/>
                    <a:pt x="5851" y="7264"/>
                    <a:pt x="6078" y="7091"/>
                  </a:cubicBezTo>
                  <a:lnTo>
                    <a:pt x="6078" y="7091"/>
                  </a:lnTo>
                  <a:cubicBezTo>
                    <a:pt x="6098" y="7077"/>
                    <a:pt x="6118" y="7062"/>
                    <a:pt x="6138" y="7052"/>
                  </a:cubicBezTo>
                  <a:lnTo>
                    <a:pt x="6138" y="7052"/>
                  </a:lnTo>
                  <a:cubicBezTo>
                    <a:pt x="6147" y="7042"/>
                    <a:pt x="6152" y="7037"/>
                    <a:pt x="6162" y="7032"/>
                  </a:cubicBezTo>
                  <a:lnTo>
                    <a:pt x="6162" y="7032"/>
                  </a:lnTo>
                  <a:lnTo>
                    <a:pt x="6162" y="7032"/>
                  </a:lnTo>
                  <a:cubicBezTo>
                    <a:pt x="7136" y="6326"/>
                    <a:pt x="7773" y="5179"/>
                    <a:pt x="7773" y="3884"/>
                  </a:cubicBezTo>
                  <a:lnTo>
                    <a:pt x="7773" y="3884"/>
                  </a:lnTo>
                  <a:cubicBezTo>
                    <a:pt x="7773" y="1740"/>
                    <a:pt x="6034" y="0"/>
                    <a:pt x="3884" y="0"/>
                  </a:cubicBezTo>
                  <a:lnTo>
                    <a:pt x="3884" y="0"/>
                  </a:lnTo>
                  <a:cubicBezTo>
                    <a:pt x="1740" y="0"/>
                    <a:pt x="0" y="1740"/>
                    <a:pt x="0" y="388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9"/>
            <p:cNvSpPr/>
            <p:nvPr/>
          </p:nvSpPr>
          <p:spPr>
            <a:xfrm>
              <a:off x="4590677" y="3433035"/>
              <a:ext cx="128382" cy="300341"/>
            </a:xfrm>
            <a:custGeom>
              <a:avLst/>
              <a:gdLst/>
              <a:ahLst/>
              <a:cxnLst/>
              <a:rect l="l" t="t" r="r" b="b"/>
              <a:pathLst>
                <a:path w="1405" h="3287" extrusionOk="0">
                  <a:moveTo>
                    <a:pt x="702" y="1"/>
                  </a:moveTo>
                  <a:cubicBezTo>
                    <a:pt x="317" y="1"/>
                    <a:pt x="1" y="317"/>
                    <a:pt x="1" y="702"/>
                  </a:cubicBezTo>
                  <a:lnTo>
                    <a:pt x="1" y="3163"/>
                  </a:lnTo>
                  <a:cubicBezTo>
                    <a:pt x="1" y="3233"/>
                    <a:pt x="60" y="3287"/>
                    <a:pt x="129" y="3287"/>
                  </a:cubicBezTo>
                  <a:cubicBezTo>
                    <a:pt x="198" y="3287"/>
                    <a:pt x="253" y="3233"/>
                    <a:pt x="253" y="3163"/>
                  </a:cubicBezTo>
                  <a:lnTo>
                    <a:pt x="253" y="702"/>
                  </a:lnTo>
                  <a:cubicBezTo>
                    <a:pt x="253" y="455"/>
                    <a:pt x="455" y="253"/>
                    <a:pt x="702" y="253"/>
                  </a:cubicBezTo>
                  <a:cubicBezTo>
                    <a:pt x="950" y="253"/>
                    <a:pt x="1147" y="455"/>
                    <a:pt x="1147" y="702"/>
                  </a:cubicBezTo>
                  <a:cubicBezTo>
                    <a:pt x="1147" y="772"/>
                    <a:pt x="1206" y="831"/>
                    <a:pt x="1276" y="831"/>
                  </a:cubicBezTo>
                  <a:cubicBezTo>
                    <a:pt x="1345" y="831"/>
                    <a:pt x="1404" y="772"/>
                    <a:pt x="1404" y="702"/>
                  </a:cubicBezTo>
                  <a:cubicBezTo>
                    <a:pt x="1404" y="317"/>
                    <a:pt x="1088" y="1"/>
                    <a:pt x="702" y="1"/>
                  </a:cubicBezTo>
                  <a:close/>
                </a:path>
              </a:pathLst>
            </a:custGeom>
            <a:solidFill>
              <a:srgbClr val="F5E5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9"/>
            <p:cNvSpPr/>
            <p:nvPr/>
          </p:nvSpPr>
          <p:spPr>
            <a:xfrm>
              <a:off x="4425016" y="3433035"/>
              <a:ext cx="128290" cy="300341"/>
            </a:xfrm>
            <a:custGeom>
              <a:avLst/>
              <a:gdLst/>
              <a:ahLst/>
              <a:cxnLst/>
              <a:rect l="l" t="t" r="r" b="b"/>
              <a:pathLst>
                <a:path w="1404" h="3287" extrusionOk="0">
                  <a:moveTo>
                    <a:pt x="702" y="1"/>
                  </a:moveTo>
                  <a:cubicBezTo>
                    <a:pt x="312" y="1"/>
                    <a:pt x="0" y="317"/>
                    <a:pt x="0" y="702"/>
                  </a:cubicBezTo>
                  <a:cubicBezTo>
                    <a:pt x="0" y="772"/>
                    <a:pt x="55" y="831"/>
                    <a:pt x="129" y="831"/>
                  </a:cubicBezTo>
                  <a:cubicBezTo>
                    <a:pt x="198" y="831"/>
                    <a:pt x="252" y="772"/>
                    <a:pt x="252" y="702"/>
                  </a:cubicBezTo>
                  <a:cubicBezTo>
                    <a:pt x="252" y="455"/>
                    <a:pt x="455" y="253"/>
                    <a:pt x="702" y="253"/>
                  </a:cubicBezTo>
                  <a:cubicBezTo>
                    <a:pt x="949" y="253"/>
                    <a:pt x="1147" y="455"/>
                    <a:pt x="1147" y="702"/>
                  </a:cubicBezTo>
                  <a:lnTo>
                    <a:pt x="1147" y="3163"/>
                  </a:lnTo>
                  <a:cubicBezTo>
                    <a:pt x="1147" y="3233"/>
                    <a:pt x="1206" y="3287"/>
                    <a:pt x="1275" y="3287"/>
                  </a:cubicBezTo>
                  <a:cubicBezTo>
                    <a:pt x="1344" y="3287"/>
                    <a:pt x="1404" y="3233"/>
                    <a:pt x="1404" y="3163"/>
                  </a:cubicBezTo>
                  <a:lnTo>
                    <a:pt x="1404" y="702"/>
                  </a:lnTo>
                  <a:cubicBezTo>
                    <a:pt x="1404" y="317"/>
                    <a:pt x="1087" y="1"/>
                    <a:pt x="702" y="1"/>
                  </a:cubicBezTo>
                  <a:close/>
                </a:path>
              </a:pathLst>
            </a:custGeom>
            <a:solidFill>
              <a:srgbClr val="F5E5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9"/>
            <p:cNvSpPr/>
            <p:nvPr/>
          </p:nvSpPr>
          <p:spPr>
            <a:xfrm>
              <a:off x="4347805" y="3722050"/>
              <a:ext cx="448468" cy="57839"/>
            </a:xfrm>
            <a:custGeom>
              <a:avLst/>
              <a:gdLst/>
              <a:ahLst/>
              <a:cxnLst/>
              <a:rect l="l" t="t" r="r" b="b"/>
              <a:pathLst>
                <a:path w="4908" h="633" extrusionOk="0">
                  <a:moveTo>
                    <a:pt x="316" y="0"/>
                  </a:moveTo>
                  <a:cubicBezTo>
                    <a:pt x="144" y="0"/>
                    <a:pt x="0" y="139"/>
                    <a:pt x="0" y="317"/>
                  </a:cubicBezTo>
                  <a:lnTo>
                    <a:pt x="0" y="317"/>
                  </a:lnTo>
                  <a:cubicBezTo>
                    <a:pt x="0" y="490"/>
                    <a:pt x="144" y="633"/>
                    <a:pt x="316" y="633"/>
                  </a:cubicBezTo>
                  <a:lnTo>
                    <a:pt x="316" y="633"/>
                  </a:lnTo>
                  <a:lnTo>
                    <a:pt x="4586" y="633"/>
                  </a:lnTo>
                  <a:cubicBezTo>
                    <a:pt x="4764" y="633"/>
                    <a:pt x="4907" y="490"/>
                    <a:pt x="4907" y="317"/>
                  </a:cubicBezTo>
                  <a:lnTo>
                    <a:pt x="4907" y="317"/>
                  </a:lnTo>
                  <a:cubicBezTo>
                    <a:pt x="4907" y="139"/>
                    <a:pt x="4764" y="0"/>
                    <a:pt x="4586" y="0"/>
                  </a:cubicBezTo>
                  <a:lnTo>
                    <a:pt x="4586" y="0"/>
                  </a:lnTo>
                  <a:close/>
                </a:path>
              </a:pathLst>
            </a:custGeom>
            <a:solidFill>
              <a:srgbClr val="0B35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9"/>
            <p:cNvSpPr/>
            <p:nvPr/>
          </p:nvSpPr>
          <p:spPr>
            <a:xfrm>
              <a:off x="4558148" y="2819461"/>
              <a:ext cx="27687" cy="144551"/>
            </a:xfrm>
            <a:custGeom>
              <a:avLst/>
              <a:gdLst/>
              <a:ahLst/>
              <a:cxnLst/>
              <a:rect l="l" t="t" r="r" b="b"/>
              <a:pathLst>
                <a:path w="303" h="1582" extrusionOk="0">
                  <a:moveTo>
                    <a:pt x="1" y="154"/>
                  </a:moveTo>
                  <a:lnTo>
                    <a:pt x="1" y="1433"/>
                  </a:lnTo>
                  <a:cubicBezTo>
                    <a:pt x="1" y="1517"/>
                    <a:pt x="65" y="1582"/>
                    <a:pt x="149" y="1582"/>
                  </a:cubicBezTo>
                  <a:lnTo>
                    <a:pt x="149" y="1582"/>
                  </a:lnTo>
                  <a:cubicBezTo>
                    <a:pt x="233" y="1582"/>
                    <a:pt x="302" y="1517"/>
                    <a:pt x="302" y="1433"/>
                  </a:cubicBezTo>
                  <a:lnTo>
                    <a:pt x="302" y="1433"/>
                  </a:lnTo>
                  <a:lnTo>
                    <a:pt x="302" y="154"/>
                  </a:lnTo>
                  <a:cubicBezTo>
                    <a:pt x="302" y="70"/>
                    <a:pt x="233" y="0"/>
                    <a:pt x="149" y="0"/>
                  </a:cubicBezTo>
                  <a:lnTo>
                    <a:pt x="149" y="0"/>
                  </a:lnTo>
                  <a:cubicBezTo>
                    <a:pt x="65" y="0"/>
                    <a:pt x="1" y="70"/>
                    <a:pt x="1" y="15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9"/>
            <p:cNvSpPr/>
            <p:nvPr/>
          </p:nvSpPr>
          <p:spPr>
            <a:xfrm>
              <a:off x="4834554" y="2968857"/>
              <a:ext cx="113396" cy="110287"/>
            </a:xfrm>
            <a:custGeom>
              <a:avLst/>
              <a:gdLst/>
              <a:ahLst/>
              <a:cxnLst/>
              <a:rect l="l" t="t" r="r" b="b"/>
              <a:pathLst>
                <a:path w="1241" h="1207" extrusionOk="0">
                  <a:moveTo>
                    <a:pt x="964" y="45"/>
                  </a:moveTo>
                  <a:lnTo>
                    <a:pt x="59" y="950"/>
                  </a:lnTo>
                  <a:cubicBezTo>
                    <a:pt x="0" y="1009"/>
                    <a:pt x="0" y="1103"/>
                    <a:pt x="59" y="1162"/>
                  </a:cubicBezTo>
                  <a:lnTo>
                    <a:pt x="59" y="1162"/>
                  </a:lnTo>
                  <a:cubicBezTo>
                    <a:pt x="89" y="1192"/>
                    <a:pt x="129" y="1207"/>
                    <a:pt x="168" y="1207"/>
                  </a:cubicBezTo>
                  <a:lnTo>
                    <a:pt x="168" y="1207"/>
                  </a:lnTo>
                  <a:cubicBezTo>
                    <a:pt x="208" y="1207"/>
                    <a:pt x="247" y="1192"/>
                    <a:pt x="277" y="1162"/>
                  </a:cubicBezTo>
                  <a:lnTo>
                    <a:pt x="277" y="1162"/>
                  </a:lnTo>
                  <a:lnTo>
                    <a:pt x="1181" y="258"/>
                  </a:lnTo>
                  <a:cubicBezTo>
                    <a:pt x="1240" y="199"/>
                    <a:pt x="1240" y="105"/>
                    <a:pt x="1181" y="45"/>
                  </a:cubicBezTo>
                  <a:lnTo>
                    <a:pt x="1181" y="45"/>
                  </a:lnTo>
                  <a:cubicBezTo>
                    <a:pt x="1152" y="16"/>
                    <a:pt x="1112" y="1"/>
                    <a:pt x="1072" y="1"/>
                  </a:cubicBezTo>
                  <a:lnTo>
                    <a:pt x="1072" y="1"/>
                  </a:lnTo>
                  <a:cubicBezTo>
                    <a:pt x="1033" y="1"/>
                    <a:pt x="993" y="16"/>
                    <a:pt x="964" y="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9"/>
            <p:cNvSpPr/>
            <p:nvPr/>
          </p:nvSpPr>
          <p:spPr>
            <a:xfrm>
              <a:off x="4951055" y="3329235"/>
              <a:ext cx="145012" cy="28051"/>
            </a:xfrm>
            <a:custGeom>
              <a:avLst/>
              <a:gdLst/>
              <a:ahLst/>
              <a:cxnLst/>
              <a:rect l="l" t="t" r="r" b="b"/>
              <a:pathLst>
                <a:path w="1587" h="307" extrusionOk="0">
                  <a:moveTo>
                    <a:pt x="153" y="0"/>
                  </a:moveTo>
                  <a:cubicBezTo>
                    <a:pt x="69" y="0"/>
                    <a:pt x="0" y="69"/>
                    <a:pt x="0" y="153"/>
                  </a:cubicBezTo>
                  <a:lnTo>
                    <a:pt x="0" y="153"/>
                  </a:lnTo>
                  <a:cubicBezTo>
                    <a:pt x="0" y="237"/>
                    <a:pt x="69" y="307"/>
                    <a:pt x="153" y="307"/>
                  </a:cubicBezTo>
                  <a:lnTo>
                    <a:pt x="153" y="307"/>
                  </a:lnTo>
                  <a:lnTo>
                    <a:pt x="1433" y="307"/>
                  </a:lnTo>
                  <a:cubicBezTo>
                    <a:pt x="1517" y="307"/>
                    <a:pt x="1586" y="237"/>
                    <a:pt x="1586" y="153"/>
                  </a:cubicBezTo>
                  <a:lnTo>
                    <a:pt x="1586" y="153"/>
                  </a:lnTo>
                  <a:cubicBezTo>
                    <a:pt x="1586" y="69"/>
                    <a:pt x="1517" y="0"/>
                    <a:pt x="1433" y="0"/>
                  </a:cubicBezTo>
                  <a:lnTo>
                    <a:pt x="14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9"/>
            <p:cNvSpPr/>
            <p:nvPr/>
          </p:nvSpPr>
          <p:spPr>
            <a:xfrm>
              <a:off x="4196033" y="2968857"/>
              <a:ext cx="113488" cy="110287"/>
            </a:xfrm>
            <a:custGeom>
              <a:avLst/>
              <a:gdLst/>
              <a:ahLst/>
              <a:cxnLst/>
              <a:rect l="l" t="t" r="r" b="b"/>
              <a:pathLst>
                <a:path w="1242" h="1207" extrusionOk="0">
                  <a:moveTo>
                    <a:pt x="60" y="45"/>
                  </a:moveTo>
                  <a:cubicBezTo>
                    <a:pt x="1" y="105"/>
                    <a:pt x="1" y="199"/>
                    <a:pt x="60" y="258"/>
                  </a:cubicBezTo>
                  <a:lnTo>
                    <a:pt x="60" y="258"/>
                  </a:lnTo>
                  <a:lnTo>
                    <a:pt x="964" y="1162"/>
                  </a:lnTo>
                  <a:cubicBezTo>
                    <a:pt x="994" y="1192"/>
                    <a:pt x="1034" y="1207"/>
                    <a:pt x="1073" y="1207"/>
                  </a:cubicBezTo>
                  <a:lnTo>
                    <a:pt x="1073" y="1207"/>
                  </a:lnTo>
                  <a:cubicBezTo>
                    <a:pt x="1113" y="1207"/>
                    <a:pt x="1152" y="1192"/>
                    <a:pt x="1182" y="1162"/>
                  </a:cubicBezTo>
                  <a:lnTo>
                    <a:pt x="1182" y="1162"/>
                  </a:lnTo>
                  <a:cubicBezTo>
                    <a:pt x="1241" y="1103"/>
                    <a:pt x="1241" y="1009"/>
                    <a:pt x="1182" y="950"/>
                  </a:cubicBezTo>
                  <a:lnTo>
                    <a:pt x="1182" y="950"/>
                  </a:lnTo>
                  <a:lnTo>
                    <a:pt x="273" y="45"/>
                  </a:lnTo>
                  <a:cubicBezTo>
                    <a:pt x="243" y="16"/>
                    <a:pt x="208" y="1"/>
                    <a:pt x="169" y="1"/>
                  </a:cubicBezTo>
                  <a:lnTo>
                    <a:pt x="169" y="1"/>
                  </a:lnTo>
                  <a:cubicBezTo>
                    <a:pt x="129" y="1"/>
                    <a:pt x="90" y="16"/>
                    <a:pt x="60" y="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19"/>
            <p:cNvSpPr/>
            <p:nvPr/>
          </p:nvSpPr>
          <p:spPr>
            <a:xfrm>
              <a:off x="4048008" y="3329235"/>
              <a:ext cx="145012" cy="28051"/>
            </a:xfrm>
            <a:custGeom>
              <a:avLst/>
              <a:gdLst/>
              <a:ahLst/>
              <a:cxnLst/>
              <a:rect l="l" t="t" r="r" b="b"/>
              <a:pathLst>
                <a:path w="1587" h="307" extrusionOk="0">
                  <a:moveTo>
                    <a:pt x="153" y="0"/>
                  </a:moveTo>
                  <a:cubicBezTo>
                    <a:pt x="69" y="0"/>
                    <a:pt x="0" y="69"/>
                    <a:pt x="0" y="153"/>
                  </a:cubicBezTo>
                  <a:lnTo>
                    <a:pt x="0" y="153"/>
                  </a:lnTo>
                  <a:cubicBezTo>
                    <a:pt x="0" y="237"/>
                    <a:pt x="69" y="307"/>
                    <a:pt x="153" y="307"/>
                  </a:cubicBezTo>
                  <a:lnTo>
                    <a:pt x="153" y="307"/>
                  </a:lnTo>
                  <a:lnTo>
                    <a:pt x="1433" y="307"/>
                  </a:lnTo>
                  <a:cubicBezTo>
                    <a:pt x="1517" y="307"/>
                    <a:pt x="1586" y="237"/>
                    <a:pt x="1586" y="153"/>
                  </a:cubicBezTo>
                  <a:lnTo>
                    <a:pt x="1586" y="153"/>
                  </a:lnTo>
                  <a:cubicBezTo>
                    <a:pt x="1586" y="69"/>
                    <a:pt x="1517" y="0"/>
                    <a:pt x="1433" y="0"/>
                  </a:cubicBezTo>
                  <a:lnTo>
                    <a:pt x="14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7" name="Google Shape;497;p19"/>
          <p:cNvGrpSpPr/>
          <p:nvPr/>
        </p:nvGrpSpPr>
        <p:grpSpPr>
          <a:xfrm>
            <a:off x="457188" y="1444125"/>
            <a:ext cx="3342537" cy="1334100"/>
            <a:chOff x="457188" y="1444125"/>
            <a:chExt cx="3342537" cy="1334100"/>
          </a:xfrm>
        </p:grpSpPr>
        <p:sp>
          <p:nvSpPr>
            <p:cNvPr id="498" name="Google Shape;498;p19"/>
            <p:cNvSpPr/>
            <p:nvPr/>
          </p:nvSpPr>
          <p:spPr>
            <a:xfrm rot="-5400000">
              <a:off x="715338" y="1185975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9"/>
            <p:cNvSpPr txBox="1"/>
            <p:nvPr/>
          </p:nvSpPr>
          <p:spPr>
            <a:xfrm>
              <a:off x="457188" y="1608599"/>
              <a:ext cx="1850400" cy="10051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ID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Model </a:t>
              </a:r>
              <a:r>
                <a:rPr lang="en-ID" sz="1800" b="1" dirty="0" err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penemuan</a:t>
              </a:r>
              <a:r>
                <a:rPr lang="en-ID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 (Discovery Learning) </a:t>
              </a:r>
              <a:endParaRPr sz="18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02" name="Google Shape;502;p19"/>
            <p:cNvSpPr/>
            <p:nvPr/>
          </p:nvSpPr>
          <p:spPr>
            <a:xfrm>
              <a:off x="3175125" y="1798875"/>
              <a:ext cx="624600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1</a:t>
              </a:r>
              <a:endParaRPr sz="1800">
                <a:solidFill>
                  <a:schemeClr val="lt1"/>
                </a:solidFill>
              </a:endParaRPr>
            </a:p>
          </p:txBody>
        </p:sp>
        <p:cxnSp>
          <p:nvCxnSpPr>
            <p:cNvPr id="503" name="Google Shape;503;p19"/>
            <p:cNvCxnSpPr>
              <a:stCxn id="502" idx="2"/>
              <a:endCxn id="498" idx="2"/>
            </p:cNvCxnSpPr>
            <p:nvPr/>
          </p:nvCxnSpPr>
          <p:spPr>
            <a:xfrm rot="10800000">
              <a:off x="2307525" y="2111175"/>
              <a:ext cx="8676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04" name="Google Shape;504;p19"/>
          <p:cNvGrpSpPr/>
          <p:nvPr/>
        </p:nvGrpSpPr>
        <p:grpSpPr>
          <a:xfrm>
            <a:off x="5344275" y="1444125"/>
            <a:ext cx="3342535" cy="1334100"/>
            <a:chOff x="5344275" y="1444125"/>
            <a:chExt cx="3342535" cy="1334100"/>
          </a:xfrm>
        </p:grpSpPr>
        <p:sp>
          <p:nvSpPr>
            <p:cNvPr id="505" name="Google Shape;505;p19"/>
            <p:cNvSpPr/>
            <p:nvPr/>
          </p:nvSpPr>
          <p:spPr>
            <a:xfrm rot="-5400000">
              <a:off x="7094538" y="1185975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9"/>
            <p:cNvSpPr txBox="1"/>
            <p:nvPr/>
          </p:nvSpPr>
          <p:spPr>
            <a:xfrm>
              <a:off x="6836410" y="1608600"/>
              <a:ext cx="1850400" cy="9818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ID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Model </a:t>
              </a:r>
              <a:r>
                <a:rPr lang="en-ID" sz="1800" b="1" dirty="0" err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penyingkapan</a:t>
              </a:r>
              <a:r>
                <a:rPr lang="en-ID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 (Inquiry Learning) </a:t>
              </a:r>
              <a:endParaRPr sz="18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09" name="Google Shape;509;p19"/>
            <p:cNvSpPr/>
            <p:nvPr/>
          </p:nvSpPr>
          <p:spPr>
            <a:xfrm>
              <a:off x="5344275" y="1798875"/>
              <a:ext cx="624600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2</a:t>
              </a:r>
              <a:endParaRPr/>
            </a:p>
          </p:txBody>
        </p:sp>
        <p:cxnSp>
          <p:nvCxnSpPr>
            <p:cNvPr id="510" name="Google Shape;510;p19"/>
            <p:cNvCxnSpPr>
              <a:stCxn id="509" idx="6"/>
              <a:endCxn id="505" idx="0"/>
            </p:cNvCxnSpPr>
            <p:nvPr/>
          </p:nvCxnSpPr>
          <p:spPr>
            <a:xfrm>
              <a:off x="5968875" y="2111175"/>
              <a:ext cx="8676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11" name="Google Shape;511;p19"/>
          <p:cNvGrpSpPr/>
          <p:nvPr/>
        </p:nvGrpSpPr>
        <p:grpSpPr>
          <a:xfrm>
            <a:off x="457188" y="3051450"/>
            <a:ext cx="2627412" cy="1334100"/>
            <a:chOff x="457188" y="3051450"/>
            <a:chExt cx="2627412" cy="1334100"/>
          </a:xfrm>
        </p:grpSpPr>
        <p:sp>
          <p:nvSpPr>
            <p:cNvPr id="512" name="Google Shape;512;p19"/>
            <p:cNvSpPr/>
            <p:nvPr/>
          </p:nvSpPr>
          <p:spPr>
            <a:xfrm rot="-5400000">
              <a:off x="715338" y="2793300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9"/>
            <p:cNvSpPr txBox="1"/>
            <p:nvPr/>
          </p:nvSpPr>
          <p:spPr>
            <a:xfrm>
              <a:off x="457210" y="3215924"/>
              <a:ext cx="1850400" cy="10051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ID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Model </a:t>
              </a:r>
              <a:r>
                <a:rPr lang="en-ID" sz="1800" b="1" dirty="0" err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pembelajaran</a:t>
              </a:r>
              <a:r>
                <a:rPr lang="en-ID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 Problem Based Learning </a:t>
              </a:r>
              <a:endParaRPr sz="18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16" name="Google Shape;516;p19"/>
            <p:cNvSpPr/>
            <p:nvPr/>
          </p:nvSpPr>
          <p:spPr>
            <a:xfrm>
              <a:off x="2460000" y="3406200"/>
              <a:ext cx="624600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3</a:t>
              </a:r>
              <a:endParaRPr/>
            </a:p>
          </p:txBody>
        </p:sp>
        <p:cxnSp>
          <p:nvCxnSpPr>
            <p:cNvPr id="517" name="Google Shape;517;p19"/>
            <p:cNvCxnSpPr>
              <a:stCxn id="516" idx="2"/>
              <a:endCxn id="512" idx="2"/>
            </p:cNvCxnSpPr>
            <p:nvPr/>
          </p:nvCxnSpPr>
          <p:spPr>
            <a:xfrm rot="10800000">
              <a:off x="2307600" y="3718500"/>
              <a:ext cx="1524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18" name="Google Shape;518;p19"/>
          <p:cNvGrpSpPr/>
          <p:nvPr/>
        </p:nvGrpSpPr>
        <p:grpSpPr>
          <a:xfrm>
            <a:off x="6059400" y="3051450"/>
            <a:ext cx="2627410" cy="1334100"/>
            <a:chOff x="6059400" y="3051450"/>
            <a:chExt cx="2627410" cy="1334100"/>
          </a:xfrm>
        </p:grpSpPr>
        <p:sp>
          <p:nvSpPr>
            <p:cNvPr id="519" name="Google Shape;519;p19"/>
            <p:cNvSpPr/>
            <p:nvPr/>
          </p:nvSpPr>
          <p:spPr>
            <a:xfrm rot="-5400000">
              <a:off x="7094538" y="2793300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9"/>
            <p:cNvSpPr txBox="1"/>
            <p:nvPr/>
          </p:nvSpPr>
          <p:spPr>
            <a:xfrm>
              <a:off x="6836410" y="3215925"/>
              <a:ext cx="1850400" cy="10194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Model </a:t>
              </a:r>
              <a:r>
                <a:rPr lang="en-US" sz="1800" b="1" dirty="0" err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pembelajaran</a:t>
              </a:r>
              <a:r>
                <a:rPr lang="en-US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 Project Based </a:t>
              </a:r>
              <a:r>
                <a:rPr lang="en-US" sz="1800" b="1" dirty="0" err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Learninng</a:t>
              </a:r>
              <a:r>
                <a:rPr lang="en-US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 (PJBL) </a:t>
              </a:r>
              <a:endParaRPr sz="18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23" name="Google Shape;523;p19"/>
            <p:cNvSpPr/>
            <p:nvPr/>
          </p:nvSpPr>
          <p:spPr>
            <a:xfrm>
              <a:off x="6059400" y="3406200"/>
              <a:ext cx="624600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4</a:t>
              </a:r>
              <a:endParaRPr/>
            </a:p>
          </p:txBody>
        </p:sp>
        <p:cxnSp>
          <p:nvCxnSpPr>
            <p:cNvPr id="524" name="Google Shape;524;p19"/>
            <p:cNvCxnSpPr>
              <a:stCxn id="519" idx="0"/>
              <a:endCxn id="523" idx="6"/>
            </p:cNvCxnSpPr>
            <p:nvPr/>
          </p:nvCxnSpPr>
          <p:spPr>
            <a:xfrm rot="10800000">
              <a:off x="6683988" y="3718500"/>
              <a:ext cx="1524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3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400" dirty="0"/>
              <a:t>Model </a:t>
            </a:r>
            <a:r>
              <a:rPr lang="en-ID" sz="2400" dirty="0" err="1"/>
              <a:t>penemuan</a:t>
            </a:r>
            <a:r>
              <a:rPr lang="en-ID" sz="2400" dirty="0"/>
              <a:t> (Discovery Learning) </a:t>
            </a:r>
            <a:br>
              <a:rPr lang="en-ID" sz="2400" dirty="0"/>
            </a:br>
            <a:endParaRPr sz="2400" dirty="0"/>
          </a:p>
        </p:txBody>
      </p:sp>
      <p:grpSp>
        <p:nvGrpSpPr>
          <p:cNvPr id="771" name="Google Shape;771;p23"/>
          <p:cNvGrpSpPr/>
          <p:nvPr/>
        </p:nvGrpSpPr>
        <p:grpSpPr>
          <a:xfrm>
            <a:off x="801675" y="1142974"/>
            <a:ext cx="3770325" cy="2920898"/>
            <a:chOff x="801675" y="1142975"/>
            <a:chExt cx="2215599" cy="1482501"/>
          </a:xfrm>
        </p:grpSpPr>
        <p:sp>
          <p:nvSpPr>
            <p:cNvPr id="772" name="Google Shape;772;p23"/>
            <p:cNvSpPr/>
            <p:nvPr/>
          </p:nvSpPr>
          <p:spPr>
            <a:xfrm>
              <a:off x="898038" y="1217566"/>
              <a:ext cx="2022600" cy="1313100"/>
            </a:xfrm>
            <a:prstGeom prst="wedgeRoundRectCallout">
              <a:avLst>
                <a:gd name="adj1" fmla="val -5369"/>
                <a:gd name="adj2" fmla="val 76406"/>
                <a:gd name="adj3" fmla="val 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3"/>
            <p:cNvSpPr/>
            <p:nvPr/>
          </p:nvSpPr>
          <p:spPr>
            <a:xfrm>
              <a:off x="801675" y="1142975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436" y="0"/>
                  </a:moveTo>
                  <a:lnTo>
                    <a:pt x="0" y="842"/>
                  </a:lnTo>
                  <a:lnTo>
                    <a:pt x="0" y="1303"/>
                  </a:lnTo>
                  <a:lnTo>
                    <a:pt x="560" y="1303"/>
                  </a:lnTo>
                  <a:lnTo>
                    <a:pt x="560" y="842"/>
                  </a:lnTo>
                  <a:lnTo>
                    <a:pt x="777" y="0"/>
                  </a:lnTo>
                  <a:close/>
                  <a:moveTo>
                    <a:pt x="1521" y="0"/>
                  </a:moveTo>
                  <a:lnTo>
                    <a:pt x="1085" y="842"/>
                  </a:lnTo>
                  <a:lnTo>
                    <a:pt x="1085" y="1303"/>
                  </a:lnTo>
                  <a:lnTo>
                    <a:pt x="1645" y="1303"/>
                  </a:lnTo>
                  <a:lnTo>
                    <a:pt x="1645" y="842"/>
                  </a:lnTo>
                  <a:lnTo>
                    <a:pt x="18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3"/>
            <p:cNvSpPr/>
            <p:nvPr/>
          </p:nvSpPr>
          <p:spPr>
            <a:xfrm>
              <a:off x="2547421" y="2296597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218" y="1"/>
                  </a:moveTo>
                  <a:lnTo>
                    <a:pt x="218" y="462"/>
                  </a:lnTo>
                  <a:lnTo>
                    <a:pt x="0" y="1304"/>
                  </a:lnTo>
                  <a:lnTo>
                    <a:pt x="342" y="1304"/>
                  </a:lnTo>
                  <a:lnTo>
                    <a:pt x="778" y="462"/>
                  </a:lnTo>
                  <a:lnTo>
                    <a:pt x="778" y="1"/>
                  </a:lnTo>
                  <a:close/>
                  <a:moveTo>
                    <a:pt x="1303" y="1"/>
                  </a:moveTo>
                  <a:lnTo>
                    <a:pt x="1303" y="462"/>
                  </a:lnTo>
                  <a:lnTo>
                    <a:pt x="1085" y="1304"/>
                  </a:lnTo>
                  <a:lnTo>
                    <a:pt x="1427" y="1304"/>
                  </a:lnTo>
                  <a:lnTo>
                    <a:pt x="1863" y="462"/>
                  </a:lnTo>
                  <a:lnTo>
                    <a:pt x="186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75" name="Google Shape;775;p23"/>
            <p:cNvGrpSpPr/>
            <p:nvPr/>
          </p:nvGrpSpPr>
          <p:grpSpPr>
            <a:xfrm>
              <a:off x="896940" y="1198064"/>
              <a:ext cx="2023699" cy="1289277"/>
              <a:chOff x="-2083407" y="1233005"/>
              <a:chExt cx="1980911" cy="1152272"/>
            </a:xfrm>
          </p:grpSpPr>
          <p:sp>
            <p:nvSpPr>
              <p:cNvPr id="776" name="Google Shape;776;p23"/>
              <p:cNvSpPr txBox="1"/>
              <p:nvPr/>
            </p:nvSpPr>
            <p:spPr>
              <a:xfrm>
                <a:off x="-2082796" y="1233005"/>
                <a:ext cx="1980300" cy="34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" sz="1800" b="1" dirty="0"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Tuntutan KD:</a:t>
                </a:r>
                <a:endParaRPr sz="1800" b="1" dirty="0">
                  <a:solidFill>
                    <a:srgbClr val="000000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777" name="Google Shape;777;p23"/>
              <p:cNvSpPr txBox="1"/>
              <p:nvPr/>
            </p:nvSpPr>
            <p:spPr>
              <a:xfrm>
                <a:off x="-2083407" y="1485137"/>
                <a:ext cx="1980911" cy="9001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1)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KD di Ki-3 dan KD di KI-4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mengarah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kepencarian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atau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penemuan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atau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penyingkapan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.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2)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KD di KI-3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lebih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menitik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beratkan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pada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pemahaman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pengetahuan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factual,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konseptual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, procedural, dan di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mungkinkan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sampai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metakognitif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.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3)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KD di KI-4 pada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taksonomi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mengolah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menalart</a:t>
                </a:r>
                <a:endParaRPr lang="en-US"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806" name="Google Shape;806;p23"/>
          <p:cNvGrpSpPr/>
          <p:nvPr/>
        </p:nvGrpSpPr>
        <p:grpSpPr>
          <a:xfrm>
            <a:off x="4570835" y="2115546"/>
            <a:ext cx="3771490" cy="2395682"/>
            <a:chOff x="6126725" y="3028725"/>
            <a:chExt cx="2215599" cy="1482501"/>
          </a:xfrm>
        </p:grpSpPr>
        <p:sp>
          <p:nvSpPr>
            <p:cNvPr id="807" name="Google Shape;807;p23"/>
            <p:cNvSpPr/>
            <p:nvPr/>
          </p:nvSpPr>
          <p:spPr>
            <a:xfrm>
              <a:off x="6223088" y="3103316"/>
              <a:ext cx="2022600" cy="1313100"/>
            </a:xfrm>
            <a:prstGeom prst="wedgeRoundRectCallout">
              <a:avLst>
                <a:gd name="adj1" fmla="val -5369"/>
                <a:gd name="adj2" fmla="val 76406"/>
                <a:gd name="adj3" fmla="val 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3"/>
            <p:cNvSpPr/>
            <p:nvPr/>
          </p:nvSpPr>
          <p:spPr>
            <a:xfrm>
              <a:off x="6126725" y="3028725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436" y="0"/>
                  </a:moveTo>
                  <a:lnTo>
                    <a:pt x="0" y="842"/>
                  </a:lnTo>
                  <a:lnTo>
                    <a:pt x="0" y="1303"/>
                  </a:lnTo>
                  <a:lnTo>
                    <a:pt x="560" y="1303"/>
                  </a:lnTo>
                  <a:lnTo>
                    <a:pt x="560" y="842"/>
                  </a:lnTo>
                  <a:lnTo>
                    <a:pt x="777" y="0"/>
                  </a:lnTo>
                  <a:close/>
                  <a:moveTo>
                    <a:pt x="1521" y="0"/>
                  </a:moveTo>
                  <a:lnTo>
                    <a:pt x="1085" y="842"/>
                  </a:lnTo>
                  <a:lnTo>
                    <a:pt x="1085" y="1303"/>
                  </a:lnTo>
                  <a:lnTo>
                    <a:pt x="1645" y="1303"/>
                  </a:lnTo>
                  <a:lnTo>
                    <a:pt x="1645" y="842"/>
                  </a:lnTo>
                  <a:lnTo>
                    <a:pt x="186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3"/>
            <p:cNvSpPr/>
            <p:nvPr/>
          </p:nvSpPr>
          <p:spPr>
            <a:xfrm>
              <a:off x="7872471" y="4182347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218" y="1"/>
                  </a:moveTo>
                  <a:lnTo>
                    <a:pt x="218" y="462"/>
                  </a:lnTo>
                  <a:lnTo>
                    <a:pt x="0" y="1304"/>
                  </a:lnTo>
                  <a:lnTo>
                    <a:pt x="342" y="1304"/>
                  </a:lnTo>
                  <a:lnTo>
                    <a:pt x="778" y="462"/>
                  </a:lnTo>
                  <a:lnTo>
                    <a:pt x="778" y="1"/>
                  </a:lnTo>
                  <a:close/>
                  <a:moveTo>
                    <a:pt x="1303" y="1"/>
                  </a:moveTo>
                  <a:lnTo>
                    <a:pt x="1303" y="462"/>
                  </a:lnTo>
                  <a:lnTo>
                    <a:pt x="1085" y="1304"/>
                  </a:lnTo>
                  <a:lnTo>
                    <a:pt x="1427" y="1304"/>
                  </a:lnTo>
                  <a:lnTo>
                    <a:pt x="1863" y="462"/>
                  </a:lnTo>
                  <a:lnTo>
                    <a:pt x="186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10" name="Google Shape;810;p23"/>
            <p:cNvGrpSpPr/>
            <p:nvPr/>
          </p:nvGrpSpPr>
          <p:grpSpPr>
            <a:xfrm>
              <a:off x="6222614" y="3116010"/>
              <a:ext cx="2023092" cy="871249"/>
              <a:chOff x="-2082796" y="1261781"/>
              <a:chExt cx="1980317" cy="778666"/>
            </a:xfrm>
          </p:grpSpPr>
          <p:sp>
            <p:nvSpPr>
              <p:cNvPr id="811" name="Google Shape;811;p23"/>
              <p:cNvSpPr txBox="1"/>
              <p:nvPr/>
            </p:nvSpPr>
            <p:spPr>
              <a:xfrm>
                <a:off x="-2082779" y="1261781"/>
                <a:ext cx="1980300" cy="34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b="1" dirty="0" err="1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Sintak</a:t>
                </a:r>
                <a:r>
                  <a:rPr lang="en-US" sz="1800" b="1" dirty="0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:</a:t>
                </a:r>
                <a:endParaRPr sz="1800" b="1" dirty="0">
                  <a:solidFill>
                    <a:srgbClr val="000000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812" name="Google Shape;812;p23"/>
              <p:cNvSpPr txBox="1"/>
              <p:nvPr/>
            </p:nvSpPr>
            <p:spPr>
              <a:xfrm>
                <a:off x="-2082796" y="1489047"/>
                <a:ext cx="1980300" cy="55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1)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Pemberian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rangsangan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(Stimulation)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2)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Pernyataan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/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identifikasi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masalah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(Problem Statement)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3)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Pengumpulan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data (Data Collection)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4)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Pembuktian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(Data Procession dan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Veriffikation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)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5)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Menarik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simpulan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/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generalisasi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(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Generalizazion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)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52055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3"/>
          <p:cNvSpPr txBox="1">
            <a:spLocks noGrp="1"/>
          </p:cNvSpPr>
          <p:nvPr>
            <p:ph type="title"/>
          </p:nvPr>
        </p:nvSpPr>
        <p:spPr>
          <a:xfrm>
            <a:off x="457200" y="361632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400" dirty="0"/>
              <a:t>Model </a:t>
            </a:r>
            <a:r>
              <a:rPr lang="en-ID" sz="2400" dirty="0" err="1"/>
              <a:t>penyingkapan</a:t>
            </a:r>
            <a:r>
              <a:rPr lang="en-ID" sz="2400" dirty="0"/>
              <a:t> (Inquiry Learning)</a:t>
            </a:r>
            <a:br>
              <a:rPr lang="en-ID" sz="2400" dirty="0"/>
            </a:br>
            <a:endParaRPr sz="2400" dirty="0"/>
          </a:p>
        </p:txBody>
      </p:sp>
      <p:grpSp>
        <p:nvGrpSpPr>
          <p:cNvPr id="778" name="Google Shape;778;p23"/>
          <p:cNvGrpSpPr/>
          <p:nvPr/>
        </p:nvGrpSpPr>
        <p:grpSpPr>
          <a:xfrm>
            <a:off x="799450" y="1707747"/>
            <a:ext cx="3772551" cy="2803480"/>
            <a:chOff x="800367" y="2634541"/>
            <a:chExt cx="2216907" cy="1876685"/>
          </a:xfrm>
        </p:grpSpPr>
        <p:sp>
          <p:nvSpPr>
            <p:cNvPr id="779" name="Google Shape;779;p23"/>
            <p:cNvSpPr/>
            <p:nvPr/>
          </p:nvSpPr>
          <p:spPr>
            <a:xfrm>
              <a:off x="897758" y="2757205"/>
              <a:ext cx="2022600" cy="1659209"/>
            </a:xfrm>
            <a:prstGeom prst="wedgeRoundRectCallout">
              <a:avLst>
                <a:gd name="adj1" fmla="val -5369"/>
                <a:gd name="adj2" fmla="val 76406"/>
                <a:gd name="adj3" fmla="val 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3"/>
            <p:cNvSpPr/>
            <p:nvPr/>
          </p:nvSpPr>
          <p:spPr>
            <a:xfrm>
              <a:off x="800367" y="2634541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436" y="0"/>
                  </a:moveTo>
                  <a:lnTo>
                    <a:pt x="0" y="842"/>
                  </a:lnTo>
                  <a:lnTo>
                    <a:pt x="0" y="1303"/>
                  </a:lnTo>
                  <a:lnTo>
                    <a:pt x="560" y="1303"/>
                  </a:lnTo>
                  <a:lnTo>
                    <a:pt x="560" y="842"/>
                  </a:lnTo>
                  <a:lnTo>
                    <a:pt x="777" y="0"/>
                  </a:lnTo>
                  <a:close/>
                  <a:moveTo>
                    <a:pt x="1521" y="0"/>
                  </a:moveTo>
                  <a:lnTo>
                    <a:pt x="1085" y="842"/>
                  </a:lnTo>
                  <a:lnTo>
                    <a:pt x="1085" y="1303"/>
                  </a:lnTo>
                  <a:lnTo>
                    <a:pt x="1645" y="1303"/>
                  </a:lnTo>
                  <a:lnTo>
                    <a:pt x="1645" y="842"/>
                  </a:lnTo>
                  <a:lnTo>
                    <a:pt x="18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3"/>
            <p:cNvSpPr/>
            <p:nvPr/>
          </p:nvSpPr>
          <p:spPr>
            <a:xfrm>
              <a:off x="2547421" y="4182347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218" y="1"/>
                  </a:moveTo>
                  <a:lnTo>
                    <a:pt x="218" y="462"/>
                  </a:lnTo>
                  <a:lnTo>
                    <a:pt x="0" y="1304"/>
                  </a:lnTo>
                  <a:lnTo>
                    <a:pt x="342" y="1304"/>
                  </a:lnTo>
                  <a:lnTo>
                    <a:pt x="778" y="462"/>
                  </a:lnTo>
                  <a:lnTo>
                    <a:pt x="778" y="1"/>
                  </a:lnTo>
                  <a:close/>
                  <a:moveTo>
                    <a:pt x="1303" y="1"/>
                  </a:moveTo>
                  <a:lnTo>
                    <a:pt x="1303" y="462"/>
                  </a:lnTo>
                  <a:lnTo>
                    <a:pt x="1085" y="1304"/>
                  </a:lnTo>
                  <a:lnTo>
                    <a:pt x="1427" y="1304"/>
                  </a:lnTo>
                  <a:lnTo>
                    <a:pt x="1863" y="462"/>
                  </a:lnTo>
                  <a:lnTo>
                    <a:pt x="18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82" name="Google Shape;782;p23"/>
            <p:cNvGrpSpPr/>
            <p:nvPr/>
          </p:nvGrpSpPr>
          <p:grpSpPr>
            <a:xfrm>
              <a:off x="897283" y="2847755"/>
              <a:ext cx="2023075" cy="834125"/>
              <a:chOff x="-2083071" y="1022031"/>
              <a:chExt cx="1980300" cy="745486"/>
            </a:xfrm>
          </p:grpSpPr>
          <p:sp>
            <p:nvSpPr>
              <p:cNvPr id="783" name="Google Shape;783;p23"/>
              <p:cNvSpPr txBox="1"/>
              <p:nvPr/>
            </p:nvSpPr>
            <p:spPr>
              <a:xfrm>
                <a:off x="-2083071" y="1022031"/>
                <a:ext cx="1980300" cy="2854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" sz="1800" b="1" dirty="0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Tuntutan KD:</a:t>
                </a:r>
                <a:endParaRPr sz="1800" b="1" dirty="0">
                  <a:solidFill>
                    <a:srgbClr val="000000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784" name="Google Shape;784;p23"/>
              <p:cNvSpPr txBox="1"/>
              <p:nvPr/>
            </p:nvSpPr>
            <p:spPr>
              <a:xfrm>
                <a:off x="-2083071" y="1216117"/>
                <a:ext cx="1980300" cy="55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1)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KD di KI-3 dan KD-4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mengarah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kepencarian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penemuan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.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2)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KD di KI-3 dan KI-4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mengarah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ke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proses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penelitian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penyelidikan</a:t>
                </a:r>
                <a:endParaRPr lang="en-ID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3)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KD di KI-3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lebih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menitik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beratkan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pada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pemahaman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pengetahuan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factual,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konseptual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, procedural, dan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dimungkinkan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sampai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metakognitif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.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4)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KD di KI-4 pada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taksonomi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mengolah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menalar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.</a:t>
                </a:r>
                <a:endParaRPr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799" name="Google Shape;799;p23"/>
          <p:cNvGrpSpPr/>
          <p:nvPr/>
        </p:nvGrpSpPr>
        <p:grpSpPr>
          <a:xfrm>
            <a:off x="4570835" y="1142974"/>
            <a:ext cx="3771490" cy="2502435"/>
            <a:chOff x="6126725" y="1142975"/>
            <a:chExt cx="2215599" cy="1482501"/>
          </a:xfrm>
        </p:grpSpPr>
        <p:sp>
          <p:nvSpPr>
            <p:cNvPr id="800" name="Google Shape;800;p23"/>
            <p:cNvSpPr/>
            <p:nvPr/>
          </p:nvSpPr>
          <p:spPr>
            <a:xfrm>
              <a:off x="6223088" y="1217566"/>
              <a:ext cx="2022600" cy="1313100"/>
            </a:xfrm>
            <a:prstGeom prst="wedgeRoundRectCallout">
              <a:avLst>
                <a:gd name="adj1" fmla="val -5369"/>
                <a:gd name="adj2" fmla="val 76406"/>
                <a:gd name="adj3" fmla="val 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3"/>
            <p:cNvSpPr/>
            <p:nvPr/>
          </p:nvSpPr>
          <p:spPr>
            <a:xfrm>
              <a:off x="6126725" y="1142975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436" y="0"/>
                  </a:moveTo>
                  <a:lnTo>
                    <a:pt x="0" y="842"/>
                  </a:lnTo>
                  <a:lnTo>
                    <a:pt x="0" y="1303"/>
                  </a:lnTo>
                  <a:lnTo>
                    <a:pt x="560" y="1303"/>
                  </a:lnTo>
                  <a:lnTo>
                    <a:pt x="560" y="842"/>
                  </a:lnTo>
                  <a:lnTo>
                    <a:pt x="777" y="0"/>
                  </a:lnTo>
                  <a:close/>
                  <a:moveTo>
                    <a:pt x="1521" y="0"/>
                  </a:moveTo>
                  <a:lnTo>
                    <a:pt x="1085" y="842"/>
                  </a:lnTo>
                  <a:lnTo>
                    <a:pt x="1085" y="1303"/>
                  </a:lnTo>
                  <a:lnTo>
                    <a:pt x="1645" y="1303"/>
                  </a:lnTo>
                  <a:lnTo>
                    <a:pt x="1645" y="842"/>
                  </a:lnTo>
                  <a:lnTo>
                    <a:pt x="18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3"/>
            <p:cNvSpPr/>
            <p:nvPr/>
          </p:nvSpPr>
          <p:spPr>
            <a:xfrm>
              <a:off x="7872471" y="2296597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218" y="1"/>
                  </a:moveTo>
                  <a:lnTo>
                    <a:pt x="218" y="462"/>
                  </a:lnTo>
                  <a:lnTo>
                    <a:pt x="0" y="1304"/>
                  </a:lnTo>
                  <a:lnTo>
                    <a:pt x="342" y="1304"/>
                  </a:lnTo>
                  <a:lnTo>
                    <a:pt x="778" y="462"/>
                  </a:lnTo>
                  <a:lnTo>
                    <a:pt x="778" y="1"/>
                  </a:lnTo>
                  <a:close/>
                  <a:moveTo>
                    <a:pt x="1303" y="1"/>
                  </a:moveTo>
                  <a:lnTo>
                    <a:pt x="1303" y="462"/>
                  </a:lnTo>
                  <a:lnTo>
                    <a:pt x="1085" y="1304"/>
                  </a:lnTo>
                  <a:lnTo>
                    <a:pt x="1427" y="1304"/>
                  </a:lnTo>
                  <a:lnTo>
                    <a:pt x="1863" y="462"/>
                  </a:lnTo>
                  <a:lnTo>
                    <a:pt x="186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3" name="Google Shape;803;p23"/>
            <p:cNvGrpSpPr/>
            <p:nvPr/>
          </p:nvGrpSpPr>
          <p:grpSpPr>
            <a:xfrm>
              <a:off x="6222615" y="1228640"/>
              <a:ext cx="2023091" cy="1120004"/>
              <a:chOff x="-2082796" y="1260332"/>
              <a:chExt cx="1980317" cy="1000986"/>
            </a:xfrm>
          </p:grpSpPr>
          <p:sp>
            <p:nvSpPr>
              <p:cNvPr id="804" name="Google Shape;804;p23"/>
              <p:cNvSpPr txBox="1"/>
              <p:nvPr/>
            </p:nvSpPr>
            <p:spPr>
              <a:xfrm>
                <a:off x="-2082796" y="1260332"/>
                <a:ext cx="1980300" cy="34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b="1" dirty="0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S</a:t>
                </a:r>
                <a:r>
                  <a:rPr lang="en-ID" sz="1800" b="1" dirty="0" err="1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intak</a:t>
                </a:r>
                <a:r>
                  <a:rPr lang="en-ID" sz="1800" b="1" dirty="0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:</a:t>
                </a:r>
              </a:p>
            </p:txBody>
          </p:sp>
          <p:sp>
            <p:nvSpPr>
              <p:cNvPr id="805" name="Google Shape;805;p23"/>
              <p:cNvSpPr txBox="1"/>
              <p:nvPr/>
            </p:nvSpPr>
            <p:spPr>
              <a:xfrm>
                <a:off x="-2082779" y="1554262"/>
                <a:ext cx="1980300" cy="7070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1)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Orientasi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masalah</a:t>
                </a:r>
                <a:endParaRPr lang="es-ES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2)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Pengumpulan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data dan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verifikasi</a:t>
                </a:r>
                <a:endParaRPr lang="es-ES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3)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Pengumpulan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melalui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eksperimen</a:t>
                </a:r>
                <a:endParaRPr lang="es-ES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4)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Pengorganisasian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formulasi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eksplanasi</a:t>
                </a:r>
                <a:endParaRPr lang="es-ES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3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400" dirty="0"/>
              <a:t>Model </a:t>
            </a:r>
            <a:r>
              <a:rPr lang="en-ID" sz="2400" dirty="0" err="1"/>
              <a:t>pembelajaran</a:t>
            </a:r>
            <a:r>
              <a:rPr lang="en-ID" sz="2400" dirty="0"/>
              <a:t> Problem Based Learning </a:t>
            </a:r>
            <a:br>
              <a:rPr lang="en-ID" sz="2400" dirty="0"/>
            </a:br>
            <a:endParaRPr sz="2400" dirty="0"/>
          </a:p>
        </p:txBody>
      </p:sp>
      <p:grpSp>
        <p:nvGrpSpPr>
          <p:cNvPr id="771" name="Google Shape;771;p23"/>
          <p:cNvGrpSpPr/>
          <p:nvPr/>
        </p:nvGrpSpPr>
        <p:grpSpPr>
          <a:xfrm>
            <a:off x="801675" y="1142974"/>
            <a:ext cx="3768729" cy="2960465"/>
            <a:chOff x="801675" y="1142975"/>
            <a:chExt cx="2214661" cy="1502583"/>
          </a:xfrm>
        </p:grpSpPr>
        <p:sp>
          <p:nvSpPr>
            <p:cNvPr id="772" name="Google Shape;772;p23"/>
            <p:cNvSpPr/>
            <p:nvPr/>
          </p:nvSpPr>
          <p:spPr>
            <a:xfrm>
              <a:off x="898038" y="1217566"/>
              <a:ext cx="2022600" cy="1375759"/>
            </a:xfrm>
            <a:prstGeom prst="wedgeRoundRectCallout">
              <a:avLst>
                <a:gd name="adj1" fmla="val -5369"/>
                <a:gd name="adj2" fmla="val 76406"/>
                <a:gd name="adj3" fmla="val 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3"/>
            <p:cNvSpPr/>
            <p:nvPr/>
          </p:nvSpPr>
          <p:spPr>
            <a:xfrm>
              <a:off x="801675" y="1142975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436" y="0"/>
                  </a:moveTo>
                  <a:lnTo>
                    <a:pt x="0" y="842"/>
                  </a:lnTo>
                  <a:lnTo>
                    <a:pt x="0" y="1303"/>
                  </a:lnTo>
                  <a:lnTo>
                    <a:pt x="560" y="1303"/>
                  </a:lnTo>
                  <a:lnTo>
                    <a:pt x="560" y="842"/>
                  </a:lnTo>
                  <a:lnTo>
                    <a:pt x="777" y="0"/>
                  </a:lnTo>
                  <a:close/>
                  <a:moveTo>
                    <a:pt x="1521" y="0"/>
                  </a:moveTo>
                  <a:lnTo>
                    <a:pt x="1085" y="842"/>
                  </a:lnTo>
                  <a:lnTo>
                    <a:pt x="1085" y="1303"/>
                  </a:lnTo>
                  <a:lnTo>
                    <a:pt x="1645" y="1303"/>
                  </a:lnTo>
                  <a:lnTo>
                    <a:pt x="1645" y="842"/>
                  </a:lnTo>
                  <a:lnTo>
                    <a:pt x="18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3"/>
            <p:cNvSpPr/>
            <p:nvPr/>
          </p:nvSpPr>
          <p:spPr>
            <a:xfrm>
              <a:off x="2546483" y="2316679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218" y="1"/>
                  </a:moveTo>
                  <a:lnTo>
                    <a:pt x="218" y="462"/>
                  </a:lnTo>
                  <a:lnTo>
                    <a:pt x="0" y="1304"/>
                  </a:lnTo>
                  <a:lnTo>
                    <a:pt x="342" y="1304"/>
                  </a:lnTo>
                  <a:lnTo>
                    <a:pt x="778" y="462"/>
                  </a:lnTo>
                  <a:lnTo>
                    <a:pt x="778" y="1"/>
                  </a:lnTo>
                  <a:close/>
                  <a:moveTo>
                    <a:pt x="1303" y="1"/>
                  </a:moveTo>
                  <a:lnTo>
                    <a:pt x="1303" y="462"/>
                  </a:lnTo>
                  <a:lnTo>
                    <a:pt x="1085" y="1304"/>
                  </a:lnTo>
                  <a:lnTo>
                    <a:pt x="1427" y="1304"/>
                  </a:lnTo>
                  <a:lnTo>
                    <a:pt x="1863" y="462"/>
                  </a:lnTo>
                  <a:lnTo>
                    <a:pt x="186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75" name="Google Shape;775;p23"/>
            <p:cNvGrpSpPr/>
            <p:nvPr/>
          </p:nvGrpSpPr>
          <p:grpSpPr>
            <a:xfrm>
              <a:off x="896940" y="1198064"/>
              <a:ext cx="2023699" cy="1289277"/>
              <a:chOff x="-2083407" y="1233005"/>
              <a:chExt cx="1980911" cy="1152272"/>
            </a:xfrm>
          </p:grpSpPr>
          <p:sp>
            <p:nvSpPr>
              <p:cNvPr id="776" name="Google Shape;776;p23"/>
              <p:cNvSpPr txBox="1"/>
              <p:nvPr/>
            </p:nvSpPr>
            <p:spPr>
              <a:xfrm>
                <a:off x="-2082796" y="1233005"/>
                <a:ext cx="1980300" cy="34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" sz="1800" b="1" dirty="0"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Tuntutan KD:</a:t>
                </a:r>
                <a:endParaRPr sz="1800" b="1" dirty="0">
                  <a:solidFill>
                    <a:srgbClr val="000000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777" name="Google Shape;777;p23"/>
              <p:cNvSpPr txBox="1"/>
              <p:nvPr/>
            </p:nvSpPr>
            <p:spPr>
              <a:xfrm>
                <a:off x="-2083407" y="1485137"/>
                <a:ext cx="1980911" cy="9001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1)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KD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dari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KI-3 dan KD di KI-4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mengarah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pada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pemecahan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masalah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atau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hasil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karya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berbentuk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jasa</a:t>
                </a:r>
                <a:endParaRPr lang="en-US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2)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KD di KI-3 pada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bentuk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pengetahuan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metakognitif</a:t>
                </a:r>
                <a:endParaRPr lang="en-US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3)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KD di KI-4 pada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taksonomi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menyaji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mencipta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4)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KD di KI- 3 dan KD di KI-4 yang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memerlukan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persyaratan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penguasaan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pengetahuan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konseptual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dan procedural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Sintak</a:t>
                </a:r>
                <a:endParaRPr lang="en-US"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806" name="Google Shape;806;p23"/>
          <p:cNvGrpSpPr/>
          <p:nvPr/>
        </p:nvGrpSpPr>
        <p:grpSpPr>
          <a:xfrm>
            <a:off x="4570835" y="2115546"/>
            <a:ext cx="3771490" cy="2395682"/>
            <a:chOff x="6126725" y="3028725"/>
            <a:chExt cx="2215599" cy="1482501"/>
          </a:xfrm>
        </p:grpSpPr>
        <p:sp>
          <p:nvSpPr>
            <p:cNvPr id="807" name="Google Shape;807;p23"/>
            <p:cNvSpPr/>
            <p:nvPr/>
          </p:nvSpPr>
          <p:spPr>
            <a:xfrm>
              <a:off x="6223088" y="3103316"/>
              <a:ext cx="2022600" cy="1313100"/>
            </a:xfrm>
            <a:prstGeom prst="wedgeRoundRectCallout">
              <a:avLst>
                <a:gd name="adj1" fmla="val -5369"/>
                <a:gd name="adj2" fmla="val 76406"/>
                <a:gd name="adj3" fmla="val 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3"/>
            <p:cNvSpPr/>
            <p:nvPr/>
          </p:nvSpPr>
          <p:spPr>
            <a:xfrm>
              <a:off x="6126725" y="3028725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436" y="0"/>
                  </a:moveTo>
                  <a:lnTo>
                    <a:pt x="0" y="842"/>
                  </a:lnTo>
                  <a:lnTo>
                    <a:pt x="0" y="1303"/>
                  </a:lnTo>
                  <a:lnTo>
                    <a:pt x="560" y="1303"/>
                  </a:lnTo>
                  <a:lnTo>
                    <a:pt x="560" y="842"/>
                  </a:lnTo>
                  <a:lnTo>
                    <a:pt x="777" y="0"/>
                  </a:lnTo>
                  <a:close/>
                  <a:moveTo>
                    <a:pt x="1521" y="0"/>
                  </a:moveTo>
                  <a:lnTo>
                    <a:pt x="1085" y="842"/>
                  </a:lnTo>
                  <a:lnTo>
                    <a:pt x="1085" y="1303"/>
                  </a:lnTo>
                  <a:lnTo>
                    <a:pt x="1645" y="1303"/>
                  </a:lnTo>
                  <a:lnTo>
                    <a:pt x="1645" y="842"/>
                  </a:lnTo>
                  <a:lnTo>
                    <a:pt x="186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3"/>
            <p:cNvSpPr/>
            <p:nvPr/>
          </p:nvSpPr>
          <p:spPr>
            <a:xfrm>
              <a:off x="7872471" y="4182347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218" y="1"/>
                  </a:moveTo>
                  <a:lnTo>
                    <a:pt x="218" y="462"/>
                  </a:lnTo>
                  <a:lnTo>
                    <a:pt x="0" y="1304"/>
                  </a:lnTo>
                  <a:lnTo>
                    <a:pt x="342" y="1304"/>
                  </a:lnTo>
                  <a:lnTo>
                    <a:pt x="778" y="462"/>
                  </a:lnTo>
                  <a:lnTo>
                    <a:pt x="778" y="1"/>
                  </a:lnTo>
                  <a:close/>
                  <a:moveTo>
                    <a:pt x="1303" y="1"/>
                  </a:moveTo>
                  <a:lnTo>
                    <a:pt x="1303" y="462"/>
                  </a:lnTo>
                  <a:lnTo>
                    <a:pt x="1085" y="1304"/>
                  </a:lnTo>
                  <a:lnTo>
                    <a:pt x="1427" y="1304"/>
                  </a:lnTo>
                  <a:lnTo>
                    <a:pt x="1863" y="462"/>
                  </a:lnTo>
                  <a:lnTo>
                    <a:pt x="186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10" name="Google Shape;810;p23"/>
            <p:cNvGrpSpPr/>
            <p:nvPr/>
          </p:nvGrpSpPr>
          <p:grpSpPr>
            <a:xfrm>
              <a:off x="6222614" y="3116010"/>
              <a:ext cx="2023092" cy="871249"/>
              <a:chOff x="-2082796" y="1261781"/>
              <a:chExt cx="1980317" cy="778666"/>
            </a:xfrm>
          </p:grpSpPr>
          <p:sp>
            <p:nvSpPr>
              <p:cNvPr id="811" name="Google Shape;811;p23"/>
              <p:cNvSpPr txBox="1"/>
              <p:nvPr/>
            </p:nvSpPr>
            <p:spPr>
              <a:xfrm>
                <a:off x="-2082779" y="1261781"/>
                <a:ext cx="1980300" cy="34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b="1" dirty="0" err="1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Sintak</a:t>
                </a:r>
                <a:r>
                  <a:rPr lang="en-US" sz="1800" b="1" dirty="0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:</a:t>
                </a:r>
                <a:endParaRPr sz="1800" b="1" dirty="0">
                  <a:solidFill>
                    <a:srgbClr val="000000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812" name="Google Shape;812;p23"/>
              <p:cNvSpPr txBox="1"/>
              <p:nvPr/>
            </p:nvSpPr>
            <p:spPr>
              <a:xfrm>
                <a:off x="-2082796" y="1489047"/>
                <a:ext cx="1980300" cy="55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1)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Merumuskan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uraian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masalah</a:t>
                </a:r>
                <a:endParaRPr lang="en-US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2)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Menegmbangkan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kemungkinan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penyebab</a:t>
                </a:r>
                <a:endParaRPr lang="en-US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3)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Mengetes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penyebab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atau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 proses diagnosis 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4) </a:t>
                </a:r>
                <a:r>
                  <a:rPr lang="en-US" sz="1200" dirty="0" err="1">
                    <a:latin typeface="Roboto"/>
                    <a:ea typeface="Roboto"/>
                    <a:cs typeface="Roboto"/>
                    <a:sym typeface="Roboto"/>
                  </a:rPr>
                  <a:t>Mengevaluas</a:t>
                </a:r>
                <a:r>
                  <a:rPr lang="en-US" sz="1200" dirty="0">
                    <a:latin typeface="Roboto"/>
                    <a:ea typeface="Roboto"/>
                    <a:cs typeface="Roboto"/>
                    <a:sym typeface="Roboto"/>
                  </a:rPr>
                  <a:t>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87622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3"/>
          <p:cNvSpPr txBox="1">
            <a:spLocks noGrp="1"/>
          </p:cNvSpPr>
          <p:nvPr>
            <p:ph type="title"/>
          </p:nvPr>
        </p:nvSpPr>
        <p:spPr>
          <a:xfrm>
            <a:off x="457200" y="361632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Model </a:t>
            </a:r>
            <a:r>
              <a:rPr lang="en-US" sz="2400" dirty="0" err="1"/>
              <a:t>pembelajaran</a:t>
            </a:r>
            <a:r>
              <a:rPr lang="en-US" sz="2400" dirty="0"/>
              <a:t> Project Based </a:t>
            </a:r>
            <a:r>
              <a:rPr lang="en-US" sz="2400" dirty="0" err="1"/>
              <a:t>Learninng</a:t>
            </a:r>
            <a:r>
              <a:rPr lang="en-US" sz="2400" dirty="0"/>
              <a:t> (PJBL)</a:t>
            </a:r>
            <a:endParaRPr sz="2400" dirty="0"/>
          </a:p>
        </p:txBody>
      </p:sp>
      <p:grpSp>
        <p:nvGrpSpPr>
          <p:cNvPr id="778" name="Google Shape;778;p23"/>
          <p:cNvGrpSpPr/>
          <p:nvPr/>
        </p:nvGrpSpPr>
        <p:grpSpPr>
          <a:xfrm>
            <a:off x="799450" y="1707747"/>
            <a:ext cx="3772551" cy="2803480"/>
            <a:chOff x="800367" y="2634541"/>
            <a:chExt cx="2216907" cy="1876685"/>
          </a:xfrm>
        </p:grpSpPr>
        <p:sp>
          <p:nvSpPr>
            <p:cNvPr id="779" name="Google Shape;779;p23"/>
            <p:cNvSpPr/>
            <p:nvPr/>
          </p:nvSpPr>
          <p:spPr>
            <a:xfrm>
              <a:off x="897758" y="2757205"/>
              <a:ext cx="2022600" cy="1659209"/>
            </a:xfrm>
            <a:prstGeom prst="wedgeRoundRectCallout">
              <a:avLst>
                <a:gd name="adj1" fmla="val -5369"/>
                <a:gd name="adj2" fmla="val 76406"/>
                <a:gd name="adj3" fmla="val 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3"/>
            <p:cNvSpPr/>
            <p:nvPr/>
          </p:nvSpPr>
          <p:spPr>
            <a:xfrm>
              <a:off x="800367" y="2634541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436" y="0"/>
                  </a:moveTo>
                  <a:lnTo>
                    <a:pt x="0" y="842"/>
                  </a:lnTo>
                  <a:lnTo>
                    <a:pt x="0" y="1303"/>
                  </a:lnTo>
                  <a:lnTo>
                    <a:pt x="560" y="1303"/>
                  </a:lnTo>
                  <a:lnTo>
                    <a:pt x="560" y="842"/>
                  </a:lnTo>
                  <a:lnTo>
                    <a:pt x="777" y="0"/>
                  </a:lnTo>
                  <a:close/>
                  <a:moveTo>
                    <a:pt x="1521" y="0"/>
                  </a:moveTo>
                  <a:lnTo>
                    <a:pt x="1085" y="842"/>
                  </a:lnTo>
                  <a:lnTo>
                    <a:pt x="1085" y="1303"/>
                  </a:lnTo>
                  <a:lnTo>
                    <a:pt x="1645" y="1303"/>
                  </a:lnTo>
                  <a:lnTo>
                    <a:pt x="1645" y="842"/>
                  </a:lnTo>
                  <a:lnTo>
                    <a:pt x="18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3"/>
            <p:cNvSpPr/>
            <p:nvPr/>
          </p:nvSpPr>
          <p:spPr>
            <a:xfrm>
              <a:off x="2547421" y="4182347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218" y="1"/>
                  </a:moveTo>
                  <a:lnTo>
                    <a:pt x="218" y="462"/>
                  </a:lnTo>
                  <a:lnTo>
                    <a:pt x="0" y="1304"/>
                  </a:lnTo>
                  <a:lnTo>
                    <a:pt x="342" y="1304"/>
                  </a:lnTo>
                  <a:lnTo>
                    <a:pt x="778" y="462"/>
                  </a:lnTo>
                  <a:lnTo>
                    <a:pt x="778" y="1"/>
                  </a:lnTo>
                  <a:close/>
                  <a:moveTo>
                    <a:pt x="1303" y="1"/>
                  </a:moveTo>
                  <a:lnTo>
                    <a:pt x="1303" y="462"/>
                  </a:lnTo>
                  <a:lnTo>
                    <a:pt x="1085" y="1304"/>
                  </a:lnTo>
                  <a:lnTo>
                    <a:pt x="1427" y="1304"/>
                  </a:lnTo>
                  <a:lnTo>
                    <a:pt x="1863" y="462"/>
                  </a:lnTo>
                  <a:lnTo>
                    <a:pt x="18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82" name="Google Shape;782;p23"/>
            <p:cNvGrpSpPr/>
            <p:nvPr/>
          </p:nvGrpSpPr>
          <p:grpSpPr>
            <a:xfrm>
              <a:off x="897038" y="2762083"/>
              <a:ext cx="2023320" cy="818299"/>
              <a:chOff x="-2083311" y="945463"/>
              <a:chExt cx="1980540" cy="731342"/>
            </a:xfrm>
          </p:grpSpPr>
          <p:sp>
            <p:nvSpPr>
              <p:cNvPr id="783" name="Google Shape;783;p23"/>
              <p:cNvSpPr txBox="1"/>
              <p:nvPr/>
            </p:nvSpPr>
            <p:spPr>
              <a:xfrm>
                <a:off x="-2083071" y="945463"/>
                <a:ext cx="1980300" cy="2854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" sz="1800" b="1" dirty="0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Tuntutan KD:</a:t>
                </a:r>
                <a:endParaRPr sz="1800" b="1" dirty="0">
                  <a:solidFill>
                    <a:srgbClr val="000000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784" name="Google Shape;784;p23"/>
              <p:cNvSpPr txBox="1"/>
              <p:nvPr/>
            </p:nvSpPr>
            <p:spPr>
              <a:xfrm>
                <a:off x="-2083311" y="1125405"/>
                <a:ext cx="1980300" cy="55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1)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KD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dari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KI-3 dan KD di KI-4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mengarah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pada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pemecahan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masalah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,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pelaksanaan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tugas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proyek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atau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karya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berbentuk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jasa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/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produk</a:t>
                </a:r>
                <a:endParaRPr lang="en-ID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2)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KD di KI-3 pada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bentuk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prosedur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,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pengetahuan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metakognitif</a:t>
                </a:r>
                <a:endParaRPr lang="en-ID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3)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KD di KI-4 pada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taksonomi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menyaji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mencipta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d)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Tuntutan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KD di KI-3 dan KD di KI-4 yang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memerlukan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persyaratan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penguasaan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pengetahuan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konsepual</a:t>
                </a:r>
                <a:r>
                  <a:rPr lang="en-ID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n-ID" sz="1200" dirty="0" err="1">
                    <a:latin typeface="Roboto"/>
                    <a:ea typeface="Roboto"/>
                    <a:cs typeface="Roboto"/>
                    <a:sym typeface="Roboto"/>
                  </a:rPr>
                  <a:t>procedura</a:t>
                </a:r>
                <a:endParaRPr lang="en-ID"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799" name="Google Shape;799;p23"/>
          <p:cNvGrpSpPr/>
          <p:nvPr/>
        </p:nvGrpSpPr>
        <p:grpSpPr>
          <a:xfrm>
            <a:off x="4570835" y="1142974"/>
            <a:ext cx="3771490" cy="2876958"/>
            <a:chOff x="6126725" y="1142975"/>
            <a:chExt cx="2215599" cy="1482501"/>
          </a:xfrm>
        </p:grpSpPr>
        <p:sp>
          <p:nvSpPr>
            <p:cNvPr id="800" name="Google Shape;800;p23"/>
            <p:cNvSpPr/>
            <p:nvPr/>
          </p:nvSpPr>
          <p:spPr>
            <a:xfrm>
              <a:off x="6223088" y="1216520"/>
              <a:ext cx="2022600" cy="1313100"/>
            </a:xfrm>
            <a:prstGeom prst="wedgeRoundRectCallout">
              <a:avLst>
                <a:gd name="adj1" fmla="val -5369"/>
                <a:gd name="adj2" fmla="val 76406"/>
                <a:gd name="adj3" fmla="val 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3"/>
            <p:cNvSpPr/>
            <p:nvPr/>
          </p:nvSpPr>
          <p:spPr>
            <a:xfrm>
              <a:off x="6126725" y="1142975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436" y="0"/>
                  </a:moveTo>
                  <a:lnTo>
                    <a:pt x="0" y="842"/>
                  </a:lnTo>
                  <a:lnTo>
                    <a:pt x="0" y="1303"/>
                  </a:lnTo>
                  <a:lnTo>
                    <a:pt x="560" y="1303"/>
                  </a:lnTo>
                  <a:lnTo>
                    <a:pt x="560" y="842"/>
                  </a:lnTo>
                  <a:lnTo>
                    <a:pt x="777" y="0"/>
                  </a:lnTo>
                  <a:close/>
                  <a:moveTo>
                    <a:pt x="1521" y="0"/>
                  </a:moveTo>
                  <a:lnTo>
                    <a:pt x="1085" y="842"/>
                  </a:lnTo>
                  <a:lnTo>
                    <a:pt x="1085" y="1303"/>
                  </a:lnTo>
                  <a:lnTo>
                    <a:pt x="1645" y="1303"/>
                  </a:lnTo>
                  <a:lnTo>
                    <a:pt x="1645" y="842"/>
                  </a:lnTo>
                  <a:lnTo>
                    <a:pt x="18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3"/>
            <p:cNvSpPr/>
            <p:nvPr/>
          </p:nvSpPr>
          <p:spPr>
            <a:xfrm>
              <a:off x="7872471" y="2296597"/>
              <a:ext cx="469853" cy="328879"/>
            </a:xfrm>
            <a:custGeom>
              <a:avLst/>
              <a:gdLst/>
              <a:ahLst/>
              <a:cxnLst/>
              <a:rect l="l" t="t" r="r" b="b"/>
              <a:pathLst>
                <a:path w="1863" h="1304" extrusionOk="0">
                  <a:moveTo>
                    <a:pt x="218" y="1"/>
                  </a:moveTo>
                  <a:lnTo>
                    <a:pt x="218" y="462"/>
                  </a:lnTo>
                  <a:lnTo>
                    <a:pt x="0" y="1304"/>
                  </a:lnTo>
                  <a:lnTo>
                    <a:pt x="342" y="1304"/>
                  </a:lnTo>
                  <a:lnTo>
                    <a:pt x="778" y="462"/>
                  </a:lnTo>
                  <a:lnTo>
                    <a:pt x="778" y="1"/>
                  </a:lnTo>
                  <a:close/>
                  <a:moveTo>
                    <a:pt x="1303" y="1"/>
                  </a:moveTo>
                  <a:lnTo>
                    <a:pt x="1303" y="462"/>
                  </a:lnTo>
                  <a:lnTo>
                    <a:pt x="1085" y="1304"/>
                  </a:lnTo>
                  <a:lnTo>
                    <a:pt x="1427" y="1304"/>
                  </a:lnTo>
                  <a:lnTo>
                    <a:pt x="1863" y="462"/>
                  </a:lnTo>
                  <a:lnTo>
                    <a:pt x="186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3" name="Google Shape;803;p23"/>
            <p:cNvGrpSpPr/>
            <p:nvPr/>
          </p:nvGrpSpPr>
          <p:grpSpPr>
            <a:xfrm>
              <a:off x="6222615" y="1228639"/>
              <a:ext cx="2023074" cy="1022921"/>
              <a:chOff x="-2082796" y="1260332"/>
              <a:chExt cx="1980300" cy="914220"/>
            </a:xfrm>
          </p:grpSpPr>
          <p:sp>
            <p:nvSpPr>
              <p:cNvPr id="804" name="Google Shape;804;p23"/>
              <p:cNvSpPr txBox="1"/>
              <p:nvPr/>
            </p:nvSpPr>
            <p:spPr>
              <a:xfrm>
                <a:off x="-2082796" y="1260332"/>
                <a:ext cx="1980300" cy="2576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b="1" dirty="0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S</a:t>
                </a:r>
                <a:r>
                  <a:rPr lang="en-ID" sz="1800" b="1" dirty="0" err="1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intak</a:t>
                </a:r>
                <a:r>
                  <a:rPr lang="en-ID" sz="1800" b="1" dirty="0">
                    <a:solidFill>
                      <a:srgbClr val="000000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:</a:t>
                </a:r>
              </a:p>
            </p:txBody>
          </p:sp>
          <p:sp>
            <p:nvSpPr>
              <p:cNvPr id="805" name="Google Shape;805;p23"/>
              <p:cNvSpPr txBox="1"/>
              <p:nvPr/>
            </p:nvSpPr>
            <p:spPr>
              <a:xfrm>
                <a:off x="-2082796" y="1467496"/>
                <a:ext cx="1980300" cy="7070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1)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Penentuan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pertanyaan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mendasar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(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Start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With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the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Essential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Question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)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2)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Mendesain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perencanaan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proyek</a:t>
                </a:r>
                <a:endParaRPr lang="es-ES" sz="1200" dirty="0"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3)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Menyususn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jadwal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(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Create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a Schedule)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4)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Memonitor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peserta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didik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dan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kemajuan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proyek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(Monitor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the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Students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and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the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Progress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of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the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Projrct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)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5)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Menguji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hasil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(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Assess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the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Outcome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)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6)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Mengevaluasi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pengalaman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(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Evaluate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the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 </a:t>
                </a:r>
                <a:r>
                  <a:rPr lang="es-ES" sz="1200" dirty="0" err="1">
                    <a:latin typeface="Roboto"/>
                    <a:ea typeface="Roboto"/>
                    <a:cs typeface="Roboto"/>
                    <a:sym typeface="Roboto"/>
                  </a:rPr>
                  <a:t>Experience</a:t>
                </a:r>
                <a:r>
                  <a:rPr lang="es-ES" sz="1200" dirty="0">
                    <a:latin typeface="Roboto"/>
                    <a:ea typeface="Roboto"/>
                    <a:cs typeface="Roboto"/>
                    <a:sym typeface="Roboto"/>
                  </a:rPr>
                  <a:t>))</a:t>
                </a: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49247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7"/>
          <p:cNvSpPr/>
          <p:nvPr/>
        </p:nvSpPr>
        <p:spPr>
          <a:xfrm>
            <a:off x="3305527" y="1203614"/>
            <a:ext cx="2532900" cy="2532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7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800" dirty="0"/>
              <a:t>4 </a:t>
            </a:r>
            <a:r>
              <a:rPr lang="en-ID" sz="1800" dirty="0" err="1"/>
              <a:t>aspek</a:t>
            </a:r>
            <a:r>
              <a:rPr lang="en-ID" sz="1800" dirty="0"/>
              <a:t> </a:t>
            </a:r>
            <a:r>
              <a:rPr lang="en-ID" sz="1800" dirty="0" err="1"/>
              <a:t>penting</a:t>
            </a:r>
            <a:r>
              <a:rPr lang="en-ID" sz="1800" dirty="0"/>
              <a:t> yang </a:t>
            </a:r>
            <a:r>
              <a:rPr lang="en-ID" sz="1800" dirty="0" err="1"/>
              <a:t>dapat</a:t>
            </a:r>
            <a:r>
              <a:rPr lang="en-ID" sz="1800" dirty="0"/>
              <a:t> </a:t>
            </a:r>
            <a:r>
              <a:rPr lang="en-ID" sz="1800" dirty="0" err="1"/>
              <a:t>dipakai</a:t>
            </a:r>
            <a:r>
              <a:rPr lang="en-ID" sz="1800" dirty="0"/>
              <a:t> </a:t>
            </a:r>
            <a:br>
              <a:rPr lang="en-ID" sz="1800" dirty="0"/>
            </a:b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menjelaskan</a:t>
            </a:r>
            <a:r>
              <a:rPr lang="en-ID" sz="1800" dirty="0"/>
              <a:t> </a:t>
            </a:r>
            <a:r>
              <a:rPr lang="en-ID" sz="1800" dirty="0" err="1"/>
              <a:t>keefektivan</a:t>
            </a:r>
            <a:r>
              <a:rPr lang="en-ID" sz="1800" dirty="0"/>
              <a:t> </a:t>
            </a:r>
            <a:r>
              <a:rPr lang="en-ID" sz="1800" dirty="0" err="1"/>
              <a:t>pembelajaran</a:t>
            </a:r>
            <a:r>
              <a:rPr lang="en-ID" sz="1800" dirty="0"/>
              <a:t> yang </a:t>
            </a:r>
            <a:r>
              <a:rPr lang="en-ID" sz="1800" dirty="0" err="1"/>
              <a:t>sesuai</a:t>
            </a:r>
            <a:r>
              <a:rPr lang="en-ID" sz="1800" dirty="0"/>
              <a:t> </a:t>
            </a:r>
            <a:r>
              <a:rPr lang="en-ID" sz="1800" dirty="0" err="1"/>
              <a:t>mata</a:t>
            </a:r>
            <a:r>
              <a:rPr lang="en-ID" sz="1800" dirty="0"/>
              <a:t> </a:t>
            </a:r>
            <a:r>
              <a:rPr lang="en-ID" sz="1800" dirty="0" err="1"/>
              <a:t>pelajaran</a:t>
            </a:r>
            <a:endParaRPr sz="1800" dirty="0"/>
          </a:p>
        </p:txBody>
      </p:sp>
      <p:sp>
        <p:nvSpPr>
          <p:cNvPr id="246" name="Google Shape;246;p17"/>
          <p:cNvSpPr txBox="1"/>
          <p:nvPr/>
        </p:nvSpPr>
        <p:spPr>
          <a:xfrm>
            <a:off x="6706474" y="1949163"/>
            <a:ext cx="19803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Kemampuan</a:t>
            </a:r>
            <a:r>
              <a:rPr lang="en-ID" sz="1800" b="1" dirty="0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dasar</a:t>
            </a:r>
            <a:r>
              <a:rPr lang="en-ID" sz="1800" b="1" dirty="0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siswa</a:t>
            </a:r>
            <a:endParaRPr sz="1800" b="1" dirty="0">
              <a:solidFill>
                <a:srgbClr val="00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49" name="Google Shape;249;p17"/>
          <p:cNvSpPr txBox="1"/>
          <p:nvPr/>
        </p:nvSpPr>
        <p:spPr>
          <a:xfrm>
            <a:off x="457223" y="1949163"/>
            <a:ext cx="19803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Karakteristik</a:t>
            </a:r>
            <a:r>
              <a:rPr lang="en-ID" sz="1800" b="1" dirty="0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materi</a:t>
            </a:r>
            <a:r>
              <a:rPr lang="en-ID" sz="1800" b="1" dirty="0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pelajaran</a:t>
            </a:r>
            <a:endParaRPr sz="1800" b="1" dirty="0">
              <a:solidFill>
                <a:srgbClr val="00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52" name="Google Shape;252;p17"/>
          <p:cNvSpPr txBox="1"/>
          <p:nvPr/>
        </p:nvSpPr>
        <p:spPr>
          <a:xfrm>
            <a:off x="457223" y="3431569"/>
            <a:ext cx="19803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Ketersediaan</a:t>
            </a:r>
            <a:r>
              <a:rPr lang="en-ID" sz="1800" b="1" dirty="0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sarana</a:t>
            </a:r>
            <a:endParaRPr sz="1800" b="1" dirty="0">
              <a:solidFill>
                <a:srgbClr val="00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55" name="Google Shape;255;p17"/>
          <p:cNvSpPr txBox="1"/>
          <p:nvPr/>
        </p:nvSpPr>
        <p:spPr>
          <a:xfrm>
            <a:off x="6706473" y="3431569"/>
            <a:ext cx="19803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Alokasi</a:t>
            </a:r>
            <a:r>
              <a:rPr lang="en-ID" sz="1800" b="1" dirty="0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waktu</a:t>
            </a:r>
            <a:r>
              <a:rPr lang="en-ID" sz="1800" b="1" dirty="0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pembelajaran</a:t>
            </a:r>
            <a:endParaRPr sz="1800" b="1" dirty="0">
              <a:solidFill>
                <a:srgbClr val="00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grpSp>
        <p:nvGrpSpPr>
          <p:cNvPr id="257" name="Google Shape;257;p17"/>
          <p:cNvGrpSpPr/>
          <p:nvPr/>
        </p:nvGrpSpPr>
        <p:grpSpPr>
          <a:xfrm>
            <a:off x="2683354" y="2126490"/>
            <a:ext cx="3777276" cy="2603898"/>
            <a:chOff x="1631316" y="1418015"/>
            <a:chExt cx="3777276" cy="2603898"/>
          </a:xfrm>
        </p:grpSpPr>
        <p:sp>
          <p:nvSpPr>
            <p:cNvPr id="258" name="Google Shape;258;p17"/>
            <p:cNvSpPr/>
            <p:nvPr/>
          </p:nvSpPr>
          <p:spPr>
            <a:xfrm>
              <a:off x="1631316" y="2513416"/>
              <a:ext cx="970674" cy="1330922"/>
            </a:xfrm>
            <a:custGeom>
              <a:avLst/>
              <a:gdLst/>
              <a:ahLst/>
              <a:cxnLst/>
              <a:rect l="l" t="t" r="r" b="b"/>
              <a:pathLst>
                <a:path w="9533" h="13071" extrusionOk="0">
                  <a:moveTo>
                    <a:pt x="9054" y="9429"/>
                  </a:moveTo>
                  <a:cubicBezTo>
                    <a:pt x="8876" y="10096"/>
                    <a:pt x="8490" y="10941"/>
                    <a:pt x="7966" y="11648"/>
                  </a:cubicBezTo>
                  <a:cubicBezTo>
                    <a:pt x="7838" y="11820"/>
                    <a:pt x="7705" y="11984"/>
                    <a:pt x="7566" y="12137"/>
                  </a:cubicBezTo>
                  <a:cubicBezTo>
                    <a:pt x="7344" y="12369"/>
                    <a:pt x="7107" y="12576"/>
                    <a:pt x="6860" y="12730"/>
                  </a:cubicBezTo>
                  <a:cubicBezTo>
                    <a:pt x="6751" y="12799"/>
                    <a:pt x="6642" y="12858"/>
                    <a:pt x="6533" y="12903"/>
                  </a:cubicBezTo>
                  <a:cubicBezTo>
                    <a:pt x="6529" y="12908"/>
                    <a:pt x="6524" y="12908"/>
                    <a:pt x="6519" y="12913"/>
                  </a:cubicBezTo>
                  <a:lnTo>
                    <a:pt x="6519" y="12913"/>
                  </a:lnTo>
                  <a:cubicBezTo>
                    <a:pt x="6390" y="12967"/>
                    <a:pt x="6262" y="13006"/>
                    <a:pt x="6133" y="13031"/>
                  </a:cubicBezTo>
                  <a:cubicBezTo>
                    <a:pt x="6079" y="13046"/>
                    <a:pt x="6024" y="13051"/>
                    <a:pt x="5970" y="13061"/>
                  </a:cubicBezTo>
                  <a:cubicBezTo>
                    <a:pt x="5842" y="13071"/>
                    <a:pt x="5713" y="13071"/>
                    <a:pt x="5580" y="13056"/>
                  </a:cubicBezTo>
                  <a:cubicBezTo>
                    <a:pt x="5333" y="13026"/>
                    <a:pt x="5081" y="12937"/>
                    <a:pt x="4824" y="12779"/>
                  </a:cubicBezTo>
                  <a:cubicBezTo>
                    <a:pt x="2808" y="11554"/>
                    <a:pt x="1182" y="9760"/>
                    <a:pt x="258" y="7576"/>
                  </a:cubicBezTo>
                  <a:cubicBezTo>
                    <a:pt x="70" y="7131"/>
                    <a:pt x="1" y="6459"/>
                    <a:pt x="500" y="6340"/>
                  </a:cubicBezTo>
                  <a:cubicBezTo>
                    <a:pt x="653" y="6306"/>
                    <a:pt x="821" y="6335"/>
                    <a:pt x="959" y="6419"/>
                  </a:cubicBezTo>
                  <a:cubicBezTo>
                    <a:pt x="2057" y="7062"/>
                    <a:pt x="3074" y="7852"/>
                    <a:pt x="3964" y="8767"/>
                  </a:cubicBezTo>
                  <a:cubicBezTo>
                    <a:pt x="2951" y="7274"/>
                    <a:pt x="2388" y="5476"/>
                    <a:pt x="2363" y="3672"/>
                  </a:cubicBezTo>
                  <a:cubicBezTo>
                    <a:pt x="2724" y="3400"/>
                    <a:pt x="3218" y="3756"/>
                    <a:pt x="3509" y="4102"/>
                  </a:cubicBezTo>
                  <a:cubicBezTo>
                    <a:pt x="4107" y="4804"/>
                    <a:pt x="4636" y="5560"/>
                    <a:pt x="5086" y="6360"/>
                  </a:cubicBezTo>
                  <a:cubicBezTo>
                    <a:pt x="4423" y="4507"/>
                    <a:pt x="4171" y="2511"/>
                    <a:pt x="4354" y="554"/>
                  </a:cubicBezTo>
                  <a:cubicBezTo>
                    <a:pt x="4374" y="337"/>
                    <a:pt x="4517" y="144"/>
                    <a:pt x="4730" y="89"/>
                  </a:cubicBezTo>
                  <a:cubicBezTo>
                    <a:pt x="5091" y="0"/>
                    <a:pt x="5278" y="351"/>
                    <a:pt x="5377" y="653"/>
                  </a:cubicBezTo>
                  <a:cubicBezTo>
                    <a:pt x="5807" y="1888"/>
                    <a:pt x="6094" y="3168"/>
                    <a:pt x="6237" y="4468"/>
                  </a:cubicBezTo>
                  <a:cubicBezTo>
                    <a:pt x="6281" y="3998"/>
                    <a:pt x="6370" y="3474"/>
                    <a:pt x="6568" y="3049"/>
                  </a:cubicBezTo>
                  <a:cubicBezTo>
                    <a:pt x="6805" y="2535"/>
                    <a:pt x="7556" y="2644"/>
                    <a:pt x="7640" y="3198"/>
                  </a:cubicBezTo>
                  <a:cubicBezTo>
                    <a:pt x="7724" y="3766"/>
                    <a:pt x="7759" y="4339"/>
                    <a:pt x="7744" y="4912"/>
                  </a:cubicBezTo>
                  <a:cubicBezTo>
                    <a:pt x="7789" y="4250"/>
                    <a:pt x="8550" y="3741"/>
                    <a:pt x="9182" y="3954"/>
                  </a:cubicBezTo>
                  <a:cubicBezTo>
                    <a:pt x="9360" y="5782"/>
                    <a:pt x="9533" y="7655"/>
                    <a:pt x="9054" y="94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7"/>
            <p:cNvSpPr/>
            <p:nvPr/>
          </p:nvSpPr>
          <p:spPr>
            <a:xfrm>
              <a:off x="1679172" y="3243480"/>
              <a:ext cx="560126" cy="601364"/>
            </a:xfrm>
            <a:custGeom>
              <a:avLst/>
              <a:gdLst/>
              <a:ahLst/>
              <a:cxnLst/>
              <a:rect l="l" t="t" r="r" b="b"/>
              <a:pathLst>
                <a:path w="5501" h="5906" extrusionOk="0">
                  <a:moveTo>
                    <a:pt x="5500" y="5891"/>
                  </a:moveTo>
                  <a:cubicBezTo>
                    <a:pt x="5372" y="5906"/>
                    <a:pt x="5243" y="5901"/>
                    <a:pt x="5110" y="5886"/>
                  </a:cubicBezTo>
                  <a:cubicBezTo>
                    <a:pt x="4472" y="5066"/>
                    <a:pt x="3815" y="4260"/>
                    <a:pt x="3128" y="3479"/>
                  </a:cubicBezTo>
                  <a:cubicBezTo>
                    <a:pt x="2619" y="2901"/>
                    <a:pt x="2095" y="2338"/>
                    <a:pt x="1567" y="1779"/>
                  </a:cubicBezTo>
                  <a:cubicBezTo>
                    <a:pt x="1063" y="1251"/>
                    <a:pt x="499" y="757"/>
                    <a:pt x="60" y="178"/>
                  </a:cubicBezTo>
                  <a:cubicBezTo>
                    <a:pt x="0" y="104"/>
                    <a:pt x="109" y="1"/>
                    <a:pt x="188" y="50"/>
                  </a:cubicBezTo>
                  <a:cubicBezTo>
                    <a:pt x="816" y="490"/>
                    <a:pt x="1354" y="1102"/>
                    <a:pt x="1883" y="1656"/>
                  </a:cubicBezTo>
                  <a:cubicBezTo>
                    <a:pt x="2417" y="2209"/>
                    <a:pt x="2931" y="2783"/>
                    <a:pt x="3435" y="3361"/>
                  </a:cubicBezTo>
                  <a:cubicBezTo>
                    <a:pt x="4151" y="4181"/>
                    <a:pt x="4838" y="5026"/>
                    <a:pt x="5500" y="58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7"/>
            <p:cNvSpPr/>
            <p:nvPr/>
          </p:nvSpPr>
          <p:spPr>
            <a:xfrm>
              <a:off x="1943297" y="3001449"/>
              <a:ext cx="351797" cy="838916"/>
            </a:xfrm>
            <a:custGeom>
              <a:avLst/>
              <a:gdLst/>
              <a:ahLst/>
              <a:cxnLst/>
              <a:rect l="l" t="t" r="r" b="b"/>
              <a:pathLst>
                <a:path w="3455" h="8239" extrusionOk="0">
                  <a:moveTo>
                    <a:pt x="3455" y="8120"/>
                  </a:moveTo>
                  <a:lnTo>
                    <a:pt x="3455" y="8120"/>
                  </a:lnTo>
                  <a:cubicBezTo>
                    <a:pt x="3326" y="8174"/>
                    <a:pt x="3198" y="8213"/>
                    <a:pt x="3069" y="8238"/>
                  </a:cubicBezTo>
                  <a:cubicBezTo>
                    <a:pt x="2758" y="7126"/>
                    <a:pt x="2452" y="6010"/>
                    <a:pt x="2056" y="4913"/>
                  </a:cubicBezTo>
                  <a:cubicBezTo>
                    <a:pt x="1468" y="3292"/>
                    <a:pt x="801" y="1661"/>
                    <a:pt x="35" y="119"/>
                  </a:cubicBezTo>
                  <a:cubicBezTo>
                    <a:pt x="1" y="55"/>
                    <a:pt x="94" y="1"/>
                    <a:pt x="134" y="65"/>
                  </a:cubicBezTo>
                  <a:cubicBezTo>
                    <a:pt x="959" y="1572"/>
                    <a:pt x="1700" y="3089"/>
                    <a:pt x="2308" y="4700"/>
                  </a:cubicBezTo>
                  <a:cubicBezTo>
                    <a:pt x="2723" y="5807"/>
                    <a:pt x="3143" y="6953"/>
                    <a:pt x="3455" y="81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7"/>
            <p:cNvSpPr/>
            <p:nvPr/>
          </p:nvSpPr>
          <p:spPr>
            <a:xfrm>
              <a:off x="2132481" y="2744349"/>
              <a:ext cx="197332" cy="1082882"/>
            </a:xfrm>
            <a:custGeom>
              <a:avLst/>
              <a:gdLst/>
              <a:ahLst/>
              <a:cxnLst/>
              <a:rect l="l" t="t" r="r" b="b"/>
              <a:pathLst>
                <a:path w="1938" h="10635" extrusionOk="0">
                  <a:moveTo>
                    <a:pt x="1938" y="10462"/>
                  </a:moveTo>
                  <a:cubicBezTo>
                    <a:pt x="1829" y="10531"/>
                    <a:pt x="1720" y="10590"/>
                    <a:pt x="1611" y="10635"/>
                  </a:cubicBezTo>
                  <a:cubicBezTo>
                    <a:pt x="1463" y="9202"/>
                    <a:pt x="1305" y="7764"/>
                    <a:pt x="1093" y="6331"/>
                  </a:cubicBezTo>
                  <a:cubicBezTo>
                    <a:pt x="776" y="4245"/>
                    <a:pt x="337" y="2175"/>
                    <a:pt x="10" y="90"/>
                  </a:cubicBezTo>
                  <a:cubicBezTo>
                    <a:pt x="1" y="25"/>
                    <a:pt x="89" y="1"/>
                    <a:pt x="109" y="65"/>
                  </a:cubicBezTo>
                  <a:cubicBezTo>
                    <a:pt x="737" y="2121"/>
                    <a:pt x="1102" y="4265"/>
                    <a:pt x="1419" y="6390"/>
                  </a:cubicBezTo>
                  <a:cubicBezTo>
                    <a:pt x="1621" y="7739"/>
                    <a:pt x="1809" y="9098"/>
                    <a:pt x="1938" y="1046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7"/>
            <p:cNvSpPr/>
            <p:nvPr/>
          </p:nvSpPr>
          <p:spPr>
            <a:xfrm>
              <a:off x="2372473" y="3030672"/>
              <a:ext cx="70054" cy="718561"/>
            </a:xfrm>
            <a:custGeom>
              <a:avLst/>
              <a:gdLst/>
              <a:ahLst/>
              <a:cxnLst/>
              <a:rect l="l" t="t" r="r" b="b"/>
              <a:pathLst>
                <a:path w="688" h="7057" extrusionOk="0">
                  <a:moveTo>
                    <a:pt x="287" y="7057"/>
                  </a:moveTo>
                  <a:cubicBezTo>
                    <a:pt x="312" y="6340"/>
                    <a:pt x="327" y="5624"/>
                    <a:pt x="312" y="4907"/>
                  </a:cubicBezTo>
                  <a:cubicBezTo>
                    <a:pt x="272" y="3286"/>
                    <a:pt x="75" y="1680"/>
                    <a:pt x="6" y="69"/>
                  </a:cubicBezTo>
                  <a:cubicBezTo>
                    <a:pt x="1" y="10"/>
                    <a:pt x="90" y="0"/>
                    <a:pt x="104" y="55"/>
                  </a:cubicBezTo>
                  <a:cubicBezTo>
                    <a:pt x="505" y="1621"/>
                    <a:pt x="603" y="3296"/>
                    <a:pt x="658" y="4907"/>
                  </a:cubicBezTo>
                  <a:cubicBezTo>
                    <a:pt x="673" y="5456"/>
                    <a:pt x="687" y="6014"/>
                    <a:pt x="687" y="6568"/>
                  </a:cubicBezTo>
                  <a:cubicBezTo>
                    <a:pt x="559" y="6740"/>
                    <a:pt x="426" y="6904"/>
                    <a:pt x="287" y="7057"/>
                  </a:cubicBezTo>
                  <a:close/>
                </a:path>
              </a:pathLst>
            </a:custGeom>
            <a:solidFill>
              <a:srgbClr val="3D6E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7"/>
            <p:cNvSpPr/>
            <p:nvPr/>
          </p:nvSpPr>
          <p:spPr>
            <a:xfrm>
              <a:off x="4380592" y="2874172"/>
              <a:ext cx="1028000" cy="934934"/>
            </a:xfrm>
            <a:custGeom>
              <a:avLst/>
              <a:gdLst/>
              <a:ahLst/>
              <a:cxnLst/>
              <a:rect l="l" t="t" r="r" b="b"/>
              <a:pathLst>
                <a:path w="10096" h="9182" extrusionOk="0">
                  <a:moveTo>
                    <a:pt x="10086" y="6242"/>
                  </a:moveTo>
                  <a:cubicBezTo>
                    <a:pt x="10095" y="6434"/>
                    <a:pt x="9987" y="6612"/>
                    <a:pt x="9878" y="6775"/>
                  </a:cubicBezTo>
                  <a:cubicBezTo>
                    <a:pt x="8964" y="8105"/>
                    <a:pt x="7383" y="9009"/>
                    <a:pt x="5712" y="9157"/>
                  </a:cubicBezTo>
                  <a:cubicBezTo>
                    <a:pt x="5673" y="9162"/>
                    <a:pt x="5638" y="9162"/>
                    <a:pt x="5599" y="9167"/>
                  </a:cubicBezTo>
                  <a:cubicBezTo>
                    <a:pt x="5401" y="9177"/>
                    <a:pt x="5203" y="9182"/>
                    <a:pt x="5006" y="9172"/>
                  </a:cubicBezTo>
                  <a:cubicBezTo>
                    <a:pt x="4655" y="9157"/>
                    <a:pt x="4304" y="9113"/>
                    <a:pt x="3953" y="9038"/>
                  </a:cubicBezTo>
                  <a:cubicBezTo>
                    <a:pt x="3835" y="9014"/>
                    <a:pt x="3716" y="8984"/>
                    <a:pt x="3597" y="8954"/>
                  </a:cubicBezTo>
                  <a:cubicBezTo>
                    <a:pt x="3380" y="8895"/>
                    <a:pt x="3163" y="8826"/>
                    <a:pt x="2950" y="8747"/>
                  </a:cubicBezTo>
                  <a:cubicBezTo>
                    <a:pt x="2807" y="8697"/>
                    <a:pt x="2663" y="8638"/>
                    <a:pt x="2525" y="8579"/>
                  </a:cubicBezTo>
                  <a:cubicBezTo>
                    <a:pt x="2327" y="8490"/>
                    <a:pt x="2130" y="8396"/>
                    <a:pt x="1942" y="8297"/>
                  </a:cubicBezTo>
                  <a:cubicBezTo>
                    <a:pt x="1809" y="8228"/>
                    <a:pt x="1680" y="8149"/>
                    <a:pt x="1552" y="8075"/>
                  </a:cubicBezTo>
                  <a:cubicBezTo>
                    <a:pt x="1418" y="7991"/>
                    <a:pt x="1290" y="7907"/>
                    <a:pt x="1161" y="7818"/>
                  </a:cubicBezTo>
                  <a:cubicBezTo>
                    <a:pt x="0" y="7003"/>
                    <a:pt x="133" y="5303"/>
                    <a:pt x="400" y="4097"/>
                  </a:cubicBezTo>
                  <a:cubicBezTo>
                    <a:pt x="425" y="3964"/>
                    <a:pt x="465" y="3825"/>
                    <a:pt x="558" y="3721"/>
                  </a:cubicBezTo>
                  <a:cubicBezTo>
                    <a:pt x="766" y="3499"/>
                    <a:pt x="1166" y="3544"/>
                    <a:pt x="1403" y="3736"/>
                  </a:cubicBezTo>
                  <a:cubicBezTo>
                    <a:pt x="1641" y="3929"/>
                    <a:pt x="1754" y="4221"/>
                    <a:pt x="1858" y="4502"/>
                  </a:cubicBezTo>
                  <a:cubicBezTo>
                    <a:pt x="1833" y="3623"/>
                    <a:pt x="2056" y="2743"/>
                    <a:pt x="2505" y="1972"/>
                  </a:cubicBezTo>
                  <a:cubicBezTo>
                    <a:pt x="2594" y="1824"/>
                    <a:pt x="2693" y="1676"/>
                    <a:pt x="2856" y="1602"/>
                  </a:cubicBezTo>
                  <a:cubicBezTo>
                    <a:pt x="3172" y="1448"/>
                    <a:pt x="3568" y="1686"/>
                    <a:pt x="3706" y="1992"/>
                  </a:cubicBezTo>
                  <a:cubicBezTo>
                    <a:pt x="3840" y="2303"/>
                    <a:pt x="3785" y="2654"/>
                    <a:pt x="3726" y="2985"/>
                  </a:cubicBezTo>
                  <a:cubicBezTo>
                    <a:pt x="3914" y="1952"/>
                    <a:pt x="4462" y="974"/>
                    <a:pt x="5268" y="253"/>
                  </a:cubicBezTo>
                  <a:cubicBezTo>
                    <a:pt x="5406" y="124"/>
                    <a:pt x="5574" y="1"/>
                    <a:pt x="5767" y="1"/>
                  </a:cubicBezTo>
                  <a:cubicBezTo>
                    <a:pt x="6157" y="10"/>
                    <a:pt x="6300" y="490"/>
                    <a:pt x="6310" y="860"/>
                  </a:cubicBezTo>
                  <a:cubicBezTo>
                    <a:pt x="6330" y="1577"/>
                    <a:pt x="6266" y="2298"/>
                    <a:pt x="6113" y="3000"/>
                  </a:cubicBezTo>
                  <a:cubicBezTo>
                    <a:pt x="6370" y="2526"/>
                    <a:pt x="6859" y="1962"/>
                    <a:pt x="7373" y="2190"/>
                  </a:cubicBezTo>
                  <a:cubicBezTo>
                    <a:pt x="7659" y="2318"/>
                    <a:pt x="7773" y="2649"/>
                    <a:pt x="7822" y="2946"/>
                  </a:cubicBezTo>
                  <a:cubicBezTo>
                    <a:pt x="7887" y="3366"/>
                    <a:pt x="7877" y="3800"/>
                    <a:pt x="7788" y="4216"/>
                  </a:cubicBezTo>
                  <a:cubicBezTo>
                    <a:pt x="8055" y="3850"/>
                    <a:pt x="8460" y="3440"/>
                    <a:pt x="8909" y="3568"/>
                  </a:cubicBezTo>
                  <a:cubicBezTo>
                    <a:pt x="9384" y="3702"/>
                    <a:pt x="9453" y="4344"/>
                    <a:pt x="9241" y="4764"/>
                  </a:cubicBezTo>
                  <a:cubicBezTo>
                    <a:pt x="9028" y="5189"/>
                    <a:pt x="8633" y="5520"/>
                    <a:pt x="8460" y="5960"/>
                  </a:cubicBezTo>
                  <a:cubicBezTo>
                    <a:pt x="8737" y="5777"/>
                    <a:pt x="9063" y="5629"/>
                    <a:pt x="9404" y="5654"/>
                  </a:cubicBezTo>
                  <a:cubicBezTo>
                    <a:pt x="9740" y="5678"/>
                    <a:pt x="10076" y="5925"/>
                    <a:pt x="10086" y="624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7"/>
            <p:cNvSpPr/>
            <p:nvPr/>
          </p:nvSpPr>
          <p:spPr>
            <a:xfrm>
              <a:off x="4637691" y="3118239"/>
              <a:ext cx="269728" cy="646573"/>
            </a:xfrm>
            <a:custGeom>
              <a:avLst/>
              <a:gdLst/>
              <a:ahLst/>
              <a:cxnLst/>
              <a:rect l="l" t="t" r="r" b="b"/>
              <a:pathLst>
                <a:path w="2649" h="6350" extrusionOk="0">
                  <a:moveTo>
                    <a:pt x="2629" y="222"/>
                  </a:moveTo>
                  <a:cubicBezTo>
                    <a:pt x="2515" y="919"/>
                    <a:pt x="2199" y="1606"/>
                    <a:pt x="1952" y="2263"/>
                  </a:cubicBezTo>
                  <a:cubicBezTo>
                    <a:pt x="1715" y="2911"/>
                    <a:pt x="1478" y="3558"/>
                    <a:pt x="1235" y="4200"/>
                  </a:cubicBezTo>
                  <a:cubicBezTo>
                    <a:pt x="969" y="4917"/>
                    <a:pt x="697" y="5633"/>
                    <a:pt x="425" y="6350"/>
                  </a:cubicBezTo>
                  <a:cubicBezTo>
                    <a:pt x="282" y="6300"/>
                    <a:pt x="138" y="6241"/>
                    <a:pt x="0" y="6182"/>
                  </a:cubicBezTo>
                  <a:cubicBezTo>
                    <a:pt x="277" y="5465"/>
                    <a:pt x="554" y="4749"/>
                    <a:pt x="835" y="4032"/>
                  </a:cubicBezTo>
                  <a:cubicBezTo>
                    <a:pt x="1107" y="3355"/>
                    <a:pt x="1374" y="2673"/>
                    <a:pt x="1646" y="1996"/>
                  </a:cubicBezTo>
                  <a:cubicBezTo>
                    <a:pt x="1888" y="1379"/>
                    <a:pt x="2085" y="717"/>
                    <a:pt x="2397" y="134"/>
                  </a:cubicBezTo>
                  <a:cubicBezTo>
                    <a:pt x="2466" y="0"/>
                    <a:pt x="2649" y="99"/>
                    <a:pt x="2629" y="22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7"/>
            <p:cNvSpPr/>
            <p:nvPr/>
          </p:nvSpPr>
          <p:spPr>
            <a:xfrm>
              <a:off x="4746843" y="3353143"/>
              <a:ext cx="317075" cy="441401"/>
            </a:xfrm>
            <a:custGeom>
              <a:avLst/>
              <a:gdLst/>
              <a:ahLst/>
              <a:cxnLst/>
              <a:rect l="l" t="t" r="r" b="b"/>
              <a:pathLst>
                <a:path w="3114" h="4335" extrusionOk="0">
                  <a:moveTo>
                    <a:pt x="3114" y="40"/>
                  </a:moveTo>
                  <a:cubicBezTo>
                    <a:pt x="3104" y="302"/>
                    <a:pt x="2891" y="520"/>
                    <a:pt x="2753" y="737"/>
                  </a:cubicBezTo>
                  <a:cubicBezTo>
                    <a:pt x="2570" y="1024"/>
                    <a:pt x="2382" y="1305"/>
                    <a:pt x="2194" y="1592"/>
                  </a:cubicBezTo>
                  <a:cubicBezTo>
                    <a:pt x="1819" y="2160"/>
                    <a:pt x="1438" y="2724"/>
                    <a:pt x="1058" y="3292"/>
                  </a:cubicBezTo>
                  <a:cubicBezTo>
                    <a:pt x="821" y="3638"/>
                    <a:pt x="588" y="3984"/>
                    <a:pt x="356" y="4334"/>
                  </a:cubicBezTo>
                  <a:cubicBezTo>
                    <a:pt x="238" y="4310"/>
                    <a:pt x="119" y="4280"/>
                    <a:pt x="0" y="4250"/>
                  </a:cubicBezTo>
                  <a:cubicBezTo>
                    <a:pt x="257" y="3880"/>
                    <a:pt x="519" y="3504"/>
                    <a:pt x="771" y="3134"/>
                  </a:cubicBezTo>
                  <a:cubicBezTo>
                    <a:pt x="1162" y="2570"/>
                    <a:pt x="1547" y="2012"/>
                    <a:pt x="1942" y="1454"/>
                  </a:cubicBezTo>
                  <a:cubicBezTo>
                    <a:pt x="2140" y="1172"/>
                    <a:pt x="2333" y="895"/>
                    <a:pt x="2535" y="614"/>
                  </a:cubicBezTo>
                  <a:cubicBezTo>
                    <a:pt x="2689" y="406"/>
                    <a:pt x="2812" y="129"/>
                    <a:pt x="3059" y="16"/>
                  </a:cubicBezTo>
                  <a:cubicBezTo>
                    <a:pt x="3084" y="1"/>
                    <a:pt x="3114" y="16"/>
                    <a:pt x="3114" y="4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7"/>
            <p:cNvSpPr/>
            <p:nvPr/>
          </p:nvSpPr>
          <p:spPr>
            <a:xfrm>
              <a:off x="4890208" y="3524204"/>
              <a:ext cx="328174" cy="284899"/>
            </a:xfrm>
            <a:custGeom>
              <a:avLst/>
              <a:gdLst/>
              <a:ahLst/>
              <a:cxnLst/>
              <a:rect l="l" t="t" r="r" b="b"/>
              <a:pathLst>
                <a:path w="3223" h="2798" extrusionOk="0">
                  <a:moveTo>
                    <a:pt x="3158" y="164"/>
                  </a:moveTo>
                  <a:cubicBezTo>
                    <a:pt x="2343" y="1063"/>
                    <a:pt x="1478" y="1933"/>
                    <a:pt x="594" y="2783"/>
                  </a:cubicBezTo>
                  <a:cubicBezTo>
                    <a:pt x="396" y="2793"/>
                    <a:pt x="198" y="2798"/>
                    <a:pt x="1" y="2788"/>
                  </a:cubicBezTo>
                  <a:cubicBezTo>
                    <a:pt x="989" y="1849"/>
                    <a:pt x="1997" y="925"/>
                    <a:pt x="3050" y="60"/>
                  </a:cubicBezTo>
                  <a:cubicBezTo>
                    <a:pt x="3124" y="1"/>
                    <a:pt x="3223" y="95"/>
                    <a:pt x="3158" y="16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7"/>
            <p:cNvSpPr/>
            <p:nvPr/>
          </p:nvSpPr>
          <p:spPr>
            <a:xfrm>
              <a:off x="4538517" y="3360678"/>
              <a:ext cx="50402" cy="358415"/>
            </a:xfrm>
            <a:custGeom>
              <a:avLst/>
              <a:gdLst/>
              <a:ahLst/>
              <a:cxnLst/>
              <a:rect l="l" t="t" r="r" b="b"/>
              <a:pathLst>
                <a:path w="495" h="3520" extrusionOk="0">
                  <a:moveTo>
                    <a:pt x="391" y="3519"/>
                  </a:moveTo>
                  <a:cubicBezTo>
                    <a:pt x="258" y="3450"/>
                    <a:pt x="129" y="3371"/>
                    <a:pt x="1" y="3297"/>
                  </a:cubicBezTo>
                  <a:cubicBezTo>
                    <a:pt x="55" y="2239"/>
                    <a:pt x="139" y="1182"/>
                    <a:pt x="267" y="134"/>
                  </a:cubicBezTo>
                  <a:cubicBezTo>
                    <a:pt x="282" y="11"/>
                    <a:pt x="475" y="1"/>
                    <a:pt x="480" y="134"/>
                  </a:cubicBezTo>
                  <a:cubicBezTo>
                    <a:pt x="495" y="1261"/>
                    <a:pt x="455" y="2393"/>
                    <a:pt x="391" y="3519"/>
                  </a:cubicBezTo>
                  <a:close/>
                </a:path>
              </a:pathLst>
            </a:custGeom>
            <a:solidFill>
              <a:srgbClr val="3D6E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7"/>
            <p:cNvSpPr/>
            <p:nvPr/>
          </p:nvSpPr>
          <p:spPr>
            <a:xfrm>
              <a:off x="2061002" y="3357725"/>
              <a:ext cx="2844412" cy="664188"/>
            </a:xfrm>
            <a:custGeom>
              <a:avLst/>
              <a:gdLst/>
              <a:ahLst/>
              <a:cxnLst/>
              <a:rect l="l" t="t" r="r" b="b"/>
              <a:pathLst>
                <a:path w="27935" h="6523" extrusionOk="0">
                  <a:moveTo>
                    <a:pt x="27935" y="178"/>
                  </a:moveTo>
                  <a:lnTo>
                    <a:pt x="27935" y="5604"/>
                  </a:lnTo>
                  <a:cubicBezTo>
                    <a:pt x="27935" y="5604"/>
                    <a:pt x="27930" y="5604"/>
                    <a:pt x="27925" y="5604"/>
                  </a:cubicBezTo>
                  <a:cubicBezTo>
                    <a:pt x="27599" y="5629"/>
                    <a:pt x="15532" y="6523"/>
                    <a:pt x="5847" y="6246"/>
                  </a:cubicBezTo>
                  <a:cubicBezTo>
                    <a:pt x="5565" y="6236"/>
                    <a:pt x="5278" y="6226"/>
                    <a:pt x="4997" y="6217"/>
                  </a:cubicBezTo>
                  <a:cubicBezTo>
                    <a:pt x="4957" y="6217"/>
                    <a:pt x="4918" y="6217"/>
                    <a:pt x="4873" y="6217"/>
                  </a:cubicBezTo>
                  <a:cubicBezTo>
                    <a:pt x="4270" y="6192"/>
                    <a:pt x="3677" y="6167"/>
                    <a:pt x="3099" y="6138"/>
                  </a:cubicBezTo>
                  <a:cubicBezTo>
                    <a:pt x="2788" y="6123"/>
                    <a:pt x="2481" y="6108"/>
                    <a:pt x="2180" y="6088"/>
                  </a:cubicBezTo>
                  <a:cubicBezTo>
                    <a:pt x="1844" y="6068"/>
                    <a:pt x="1513" y="6044"/>
                    <a:pt x="1192" y="6024"/>
                  </a:cubicBezTo>
                  <a:cubicBezTo>
                    <a:pt x="520" y="5974"/>
                    <a:pt x="1" y="5416"/>
                    <a:pt x="1" y="4739"/>
                  </a:cubicBezTo>
                  <a:lnTo>
                    <a:pt x="1" y="1656"/>
                  </a:lnTo>
                  <a:cubicBezTo>
                    <a:pt x="1" y="1374"/>
                    <a:pt x="90" y="1117"/>
                    <a:pt x="238" y="905"/>
                  </a:cubicBezTo>
                  <a:cubicBezTo>
                    <a:pt x="465" y="593"/>
                    <a:pt x="821" y="386"/>
                    <a:pt x="1236" y="371"/>
                  </a:cubicBezTo>
                  <a:cubicBezTo>
                    <a:pt x="1612" y="356"/>
                    <a:pt x="2071" y="336"/>
                    <a:pt x="2595" y="321"/>
                  </a:cubicBezTo>
                  <a:cubicBezTo>
                    <a:pt x="2832" y="312"/>
                    <a:pt x="3084" y="307"/>
                    <a:pt x="3351" y="297"/>
                  </a:cubicBezTo>
                  <a:cubicBezTo>
                    <a:pt x="3865" y="277"/>
                    <a:pt x="4423" y="262"/>
                    <a:pt x="5021" y="247"/>
                  </a:cubicBezTo>
                  <a:cubicBezTo>
                    <a:pt x="5273" y="237"/>
                    <a:pt x="5525" y="233"/>
                    <a:pt x="5787" y="228"/>
                  </a:cubicBezTo>
                  <a:cubicBezTo>
                    <a:pt x="9276" y="134"/>
                    <a:pt x="13960" y="60"/>
                    <a:pt x="18773" y="114"/>
                  </a:cubicBezTo>
                  <a:cubicBezTo>
                    <a:pt x="21867" y="153"/>
                    <a:pt x="25015" y="0"/>
                    <a:pt x="27935" y="17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7"/>
            <p:cNvSpPr/>
            <p:nvPr/>
          </p:nvSpPr>
          <p:spPr>
            <a:xfrm>
              <a:off x="4002224" y="3411487"/>
              <a:ext cx="903166" cy="575297"/>
            </a:xfrm>
            <a:custGeom>
              <a:avLst/>
              <a:gdLst/>
              <a:ahLst/>
              <a:cxnLst/>
              <a:rect l="l" t="t" r="r" b="b"/>
              <a:pathLst>
                <a:path w="8870" h="5650" extrusionOk="0">
                  <a:moveTo>
                    <a:pt x="8870" y="1"/>
                  </a:moveTo>
                  <a:lnTo>
                    <a:pt x="8870" y="4552"/>
                  </a:lnTo>
                  <a:cubicBezTo>
                    <a:pt x="6898" y="4789"/>
                    <a:pt x="4561" y="5125"/>
                    <a:pt x="2495" y="5160"/>
                  </a:cubicBezTo>
                  <a:cubicBezTo>
                    <a:pt x="1221" y="5180"/>
                    <a:pt x="257" y="5649"/>
                    <a:pt x="69" y="3124"/>
                  </a:cubicBezTo>
                  <a:cubicBezTo>
                    <a:pt x="69" y="3114"/>
                    <a:pt x="69" y="3104"/>
                    <a:pt x="69" y="3094"/>
                  </a:cubicBezTo>
                  <a:cubicBezTo>
                    <a:pt x="0" y="2111"/>
                    <a:pt x="183" y="1162"/>
                    <a:pt x="568" y="841"/>
                  </a:cubicBezTo>
                  <a:cubicBezTo>
                    <a:pt x="959" y="515"/>
                    <a:pt x="1532" y="421"/>
                    <a:pt x="2169" y="342"/>
                  </a:cubicBezTo>
                  <a:cubicBezTo>
                    <a:pt x="3874" y="139"/>
                    <a:pt x="6345" y="120"/>
                    <a:pt x="8870" y="1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7"/>
            <p:cNvSpPr/>
            <p:nvPr/>
          </p:nvSpPr>
          <p:spPr>
            <a:xfrm>
              <a:off x="4066575" y="3471867"/>
              <a:ext cx="838814" cy="107321"/>
            </a:xfrm>
            <a:custGeom>
              <a:avLst/>
              <a:gdLst/>
              <a:ahLst/>
              <a:cxnLst/>
              <a:rect l="l" t="t" r="r" b="b"/>
              <a:pathLst>
                <a:path w="8238" h="1054" extrusionOk="0">
                  <a:moveTo>
                    <a:pt x="7393" y="105"/>
                  </a:moveTo>
                  <a:cubicBezTo>
                    <a:pt x="7670" y="75"/>
                    <a:pt x="7951" y="40"/>
                    <a:pt x="8238" y="1"/>
                  </a:cubicBezTo>
                  <a:lnTo>
                    <a:pt x="8238" y="302"/>
                  </a:lnTo>
                  <a:cubicBezTo>
                    <a:pt x="8011" y="317"/>
                    <a:pt x="7788" y="337"/>
                    <a:pt x="7571" y="357"/>
                  </a:cubicBezTo>
                  <a:cubicBezTo>
                    <a:pt x="6751" y="441"/>
                    <a:pt x="5930" y="520"/>
                    <a:pt x="5110" y="599"/>
                  </a:cubicBezTo>
                  <a:cubicBezTo>
                    <a:pt x="4295" y="678"/>
                    <a:pt x="3474" y="762"/>
                    <a:pt x="2654" y="836"/>
                  </a:cubicBezTo>
                  <a:cubicBezTo>
                    <a:pt x="1814" y="915"/>
                    <a:pt x="954" y="1053"/>
                    <a:pt x="114" y="1034"/>
                  </a:cubicBezTo>
                  <a:cubicBezTo>
                    <a:pt x="40" y="1034"/>
                    <a:pt x="1" y="915"/>
                    <a:pt x="85" y="895"/>
                  </a:cubicBezTo>
                  <a:cubicBezTo>
                    <a:pt x="860" y="722"/>
                    <a:pt x="1686" y="688"/>
                    <a:pt x="2476" y="604"/>
                  </a:cubicBezTo>
                  <a:cubicBezTo>
                    <a:pt x="3296" y="515"/>
                    <a:pt x="4117" y="436"/>
                    <a:pt x="4932" y="352"/>
                  </a:cubicBezTo>
                  <a:cubicBezTo>
                    <a:pt x="5752" y="268"/>
                    <a:pt x="6573" y="184"/>
                    <a:pt x="7393" y="105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7"/>
            <p:cNvSpPr/>
            <p:nvPr/>
          </p:nvSpPr>
          <p:spPr>
            <a:xfrm>
              <a:off x="4073092" y="3563507"/>
              <a:ext cx="832297" cy="106201"/>
            </a:xfrm>
            <a:custGeom>
              <a:avLst/>
              <a:gdLst/>
              <a:ahLst/>
              <a:cxnLst/>
              <a:rect l="l" t="t" r="r" b="b"/>
              <a:pathLst>
                <a:path w="8174" h="1043" extrusionOk="0">
                  <a:moveTo>
                    <a:pt x="7393" y="89"/>
                  </a:moveTo>
                  <a:cubicBezTo>
                    <a:pt x="7650" y="65"/>
                    <a:pt x="7912" y="30"/>
                    <a:pt x="8174" y="0"/>
                  </a:cubicBezTo>
                  <a:lnTo>
                    <a:pt x="8174" y="292"/>
                  </a:lnTo>
                  <a:cubicBezTo>
                    <a:pt x="7971" y="307"/>
                    <a:pt x="7769" y="326"/>
                    <a:pt x="7571" y="346"/>
                  </a:cubicBezTo>
                  <a:cubicBezTo>
                    <a:pt x="6751" y="425"/>
                    <a:pt x="5935" y="504"/>
                    <a:pt x="5115" y="588"/>
                  </a:cubicBezTo>
                  <a:cubicBezTo>
                    <a:pt x="4295" y="667"/>
                    <a:pt x="3475" y="746"/>
                    <a:pt x="2654" y="826"/>
                  </a:cubicBezTo>
                  <a:cubicBezTo>
                    <a:pt x="1819" y="905"/>
                    <a:pt x="954" y="1043"/>
                    <a:pt x="114" y="1023"/>
                  </a:cubicBezTo>
                  <a:cubicBezTo>
                    <a:pt x="40" y="1023"/>
                    <a:pt x="1" y="905"/>
                    <a:pt x="85" y="885"/>
                  </a:cubicBezTo>
                  <a:cubicBezTo>
                    <a:pt x="866" y="707"/>
                    <a:pt x="1686" y="672"/>
                    <a:pt x="2476" y="588"/>
                  </a:cubicBezTo>
                  <a:cubicBezTo>
                    <a:pt x="3297" y="504"/>
                    <a:pt x="4117" y="420"/>
                    <a:pt x="4937" y="341"/>
                  </a:cubicBezTo>
                  <a:cubicBezTo>
                    <a:pt x="5758" y="257"/>
                    <a:pt x="6573" y="173"/>
                    <a:pt x="7393" y="89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7"/>
            <p:cNvSpPr/>
            <p:nvPr/>
          </p:nvSpPr>
          <p:spPr>
            <a:xfrm>
              <a:off x="4080627" y="3663089"/>
              <a:ext cx="824762" cy="105284"/>
            </a:xfrm>
            <a:custGeom>
              <a:avLst/>
              <a:gdLst/>
              <a:ahLst/>
              <a:cxnLst/>
              <a:rect l="l" t="t" r="r" b="b"/>
              <a:pathLst>
                <a:path w="8100" h="1034" extrusionOk="0">
                  <a:moveTo>
                    <a:pt x="8100" y="1"/>
                  </a:moveTo>
                  <a:lnTo>
                    <a:pt x="8100" y="287"/>
                  </a:lnTo>
                  <a:cubicBezTo>
                    <a:pt x="7922" y="302"/>
                    <a:pt x="7744" y="317"/>
                    <a:pt x="7571" y="337"/>
                  </a:cubicBezTo>
                  <a:cubicBezTo>
                    <a:pt x="6751" y="416"/>
                    <a:pt x="5931" y="495"/>
                    <a:pt x="5110" y="579"/>
                  </a:cubicBezTo>
                  <a:cubicBezTo>
                    <a:pt x="4290" y="658"/>
                    <a:pt x="3475" y="742"/>
                    <a:pt x="2654" y="816"/>
                  </a:cubicBezTo>
                  <a:cubicBezTo>
                    <a:pt x="1814" y="895"/>
                    <a:pt x="955" y="1033"/>
                    <a:pt x="115" y="1014"/>
                  </a:cubicBezTo>
                  <a:cubicBezTo>
                    <a:pt x="40" y="1014"/>
                    <a:pt x="1" y="895"/>
                    <a:pt x="85" y="875"/>
                  </a:cubicBezTo>
                  <a:cubicBezTo>
                    <a:pt x="861" y="697"/>
                    <a:pt x="1681" y="668"/>
                    <a:pt x="2477" y="579"/>
                  </a:cubicBezTo>
                  <a:cubicBezTo>
                    <a:pt x="3297" y="495"/>
                    <a:pt x="4112" y="411"/>
                    <a:pt x="4932" y="332"/>
                  </a:cubicBezTo>
                  <a:cubicBezTo>
                    <a:pt x="5753" y="248"/>
                    <a:pt x="6573" y="164"/>
                    <a:pt x="7388" y="80"/>
                  </a:cubicBezTo>
                  <a:cubicBezTo>
                    <a:pt x="7586" y="60"/>
                    <a:pt x="7779" y="40"/>
                    <a:pt x="7976" y="16"/>
                  </a:cubicBezTo>
                  <a:cubicBezTo>
                    <a:pt x="8016" y="11"/>
                    <a:pt x="8055" y="6"/>
                    <a:pt x="8100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7"/>
            <p:cNvSpPr/>
            <p:nvPr/>
          </p:nvSpPr>
          <p:spPr>
            <a:xfrm>
              <a:off x="4087245" y="3768271"/>
              <a:ext cx="818144" cy="91131"/>
            </a:xfrm>
            <a:custGeom>
              <a:avLst/>
              <a:gdLst/>
              <a:ahLst/>
              <a:cxnLst/>
              <a:rect l="l" t="t" r="r" b="b"/>
              <a:pathLst>
                <a:path w="8035" h="895" extrusionOk="0">
                  <a:moveTo>
                    <a:pt x="8035" y="0"/>
                  </a:moveTo>
                  <a:lnTo>
                    <a:pt x="8035" y="287"/>
                  </a:lnTo>
                  <a:cubicBezTo>
                    <a:pt x="7882" y="297"/>
                    <a:pt x="7729" y="307"/>
                    <a:pt x="7575" y="317"/>
                  </a:cubicBezTo>
                  <a:cubicBezTo>
                    <a:pt x="6755" y="386"/>
                    <a:pt x="5935" y="450"/>
                    <a:pt x="5115" y="514"/>
                  </a:cubicBezTo>
                  <a:cubicBezTo>
                    <a:pt x="4294" y="579"/>
                    <a:pt x="3474" y="648"/>
                    <a:pt x="2654" y="707"/>
                  </a:cubicBezTo>
                  <a:cubicBezTo>
                    <a:pt x="1814" y="771"/>
                    <a:pt x="949" y="895"/>
                    <a:pt x="109" y="855"/>
                  </a:cubicBezTo>
                  <a:cubicBezTo>
                    <a:pt x="35" y="855"/>
                    <a:pt x="0" y="737"/>
                    <a:pt x="84" y="717"/>
                  </a:cubicBezTo>
                  <a:cubicBezTo>
                    <a:pt x="865" y="559"/>
                    <a:pt x="1685" y="539"/>
                    <a:pt x="2481" y="470"/>
                  </a:cubicBezTo>
                  <a:cubicBezTo>
                    <a:pt x="3301" y="396"/>
                    <a:pt x="4121" y="332"/>
                    <a:pt x="4942" y="262"/>
                  </a:cubicBezTo>
                  <a:cubicBezTo>
                    <a:pt x="5762" y="198"/>
                    <a:pt x="6582" y="129"/>
                    <a:pt x="7402" y="60"/>
                  </a:cubicBezTo>
                  <a:cubicBezTo>
                    <a:pt x="7610" y="45"/>
                    <a:pt x="7822" y="25"/>
                    <a:pt x="8035" y="0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7"/>
            <p:cNvSpPr/>
            <p:nvPr/>
          </p:nvSpPr>
          <p:spPr>
            <a:xfrm>
              <a:off x="2250186" y="3387864"/>
              <a:ext cx="152123" cy="594847"/>
            </a:xfrm>
            <a:custGeom>
              <a:avLst/>
              <a:gdLst/>
              <a:ahLst/>
              <a:cxnLst/>
              <a:rect l="l" t="t" r="r" b="b"/>
              <a:pathLst>
                <a:path w="1494" h="5842" extrusionOk="0">
                  <a:moveTo>
                    <a:pt x="910" y="2565"/>
                  </a:moveTo>
                  <a:cubicBezTo>
                    <a:pt x="831" y="3608"/>
                    <a:pt x="871" y="4804"/>
                    <a:pt x="1241" y="5842"/>
                  </a:cubicBezTo>
                  <a:cubicBezTo>
                    <a:pt x="930" y="5827"/>
                    <a:pt x="623" y="5812"/>
                    <a:pt x="322" y="5792"/>
                  </a:cubicBezTo>
                  <a:cubicBezTo>
                    <a:pt x="1" y="4695"/>
                    <a:pt x="21" y="3425"/>
                    <a:pt x="144" y="2422"/>
                  </a:cubicBezTo>
                  <a:cubicBezTo>
                    <a:pt x="243" y="1602"/>
                    <a:pt x="436" y="796"/>
                    <a:pt x="737" y="25"/>
                  </a:cubicBezTo>
                  <a:cubicBezTo>
                    <a:pt x="974" y="16"/>
                    <a:pt x="1226" y="11"/>
                    <a:pt x="1493" y="1"/>
                  </a:cubicBezTo>
                  <a:cubicBezTo>
                    <a:pt x="1473" y="55"/>
                    <a:pt x="1454" y="105"/>
                    <a:pt x="1434" y="159"/>
                  </a:cubicBezTo>
                  <a:cubicBezTo>
                    <a:pt x="1157" y="935"/>
                    <a:pt x="974" y="1745"/>
                    <a:pt x="910" y="25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7"/>
            <p:cNvSpPr/>
            <p:nvPr/>
          </p:nvSpPr>
          <p:spPr>
            <a:xfrm>
              <a:off x="2518892" y="3380838"/>
              <a:ext cx="137460" cy="612971"/>
            </a:xfrm>
            <a:custGeom>
              <a:avLst/>
              <a:gdLst/>
              <a:ahLst/>
              <a:cxnLst/>
              <a:rect l="l" t="t" r="r" b="b"/>
              <a:pathLst>
                <a:path w="1350" h="6020" extrusionOk="0">
                  <a:moveTo>
                    <a:pt x="1350" y="6019"/>
                  </a:moveTo>
                  <a:cubicBezTo>
                    <a:pt x="1023" y="6009"/>
                    <a:pt x="702" y="5999"/>
                    <a:pt x="376" y="5990"/>
                  </a:cubicBezTo>
                  <a:cubicBezTo>
                    <a:pt x="94" y="5006"/>
                    <a:pt x="1" y="3954"/>
                    <a:pt x="20" y="2975"/>
                  </a:cubicBezTo>
                  <a:cubicBezTo>
                    <a:pt x="40" y="2056"/>
                    <a:pt x="174" y="1137"/>
                    <a:pt x="450" y="258"/>
                  </a:cubicBezTo>
                  <a:cubicBezTo>
                    <a:pt x="475" y="178"/>
                    <a:pt x="500" y="99"/>
                    <a:pt x="524" y="20"/>
                  </a:cubicBezTo>
                  <a:cubicBezTo>
                    <a:pt x="776" y="10"/>
                    <a:pt x="1028" y="6"/>
                    <a:pt x="1290" y="1"/>
                  </a:cubicBezTo>
                  <a:cubicBezTo>
                    <a:pt x="1236" y="169"/>
                    <a:pt x="1191" y="342"/>
                    <a:pt x="1147" y="519"/>
                  </a:cubicBezTo>
                  <a:cubicBezTo>
                    <a:pt x="964" y="1320"/>
                    <a:pt x="865" y="2150"/>
                    <a:pt x="865" y="2975"/>
                  </a:cubicBezTo>
                  <a:cubicBezTo>
                    <a:pt x="865" y="3825"/>
                    <a:pt x="979" y="4665"/>
                    <a:pt x="1196" y="5486"/>
                  </a:cubicBezTo>
                  <a:cubicBezTo>
                    <a:pt x="1241" y="5663"/>
                    <a:pt x="1295" y="5841"/>
                    <a:pt x="1350" y="60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7"/>
            <p:cNvSpPr/>
            <p:nvPr/>
          </p:nvSpPr>
          <p:spPr>
            <a:xfrm>
              <a:off x="2216992" y="2891787"/>
              <a:ext cx="2530493" cy="597291"/>
            </a:xfrm>
            <a:custGeom>
              <a:avLst/>
              <a:gdLst/>
              <a:ahLst/>
              <a:cxnLst/>
              <a:rect l="l" t="t" r="r" b="b"/>
              <a:pathLst>
                <a:path w="24852" h="5866" extrusionOk="0">
                  <a:moveTo>
                    <a:pt x="24505" y="4665"/>
                  </a:moveTo>
                  <a:cubicBezTo>
                    <a:pt x="24436" y="4888"/>
                    <a:pt x="24244" y="5041"/>
                    <a:pt x="24026" y="5056"/>
                  </a:cubicBezTo>
                  <a:cubicBezTo>
                    <a:pt x="23903" y="5061"/>
                    <a:pt x="23749" y="5070"/>
                    <a:pt x="23567" y="5080"/>
                  </a:cubicBezTo>
                  <a:cubicBezTo>
                    <a:pt x="23413" y="5090"/>
                    <a:pt x="23240" y="5100"/>
                    <a:pt x="23053" y="5110"/>
                  </a:cubicBezTo>
                  <a:cubicBezTo>
                    <a:pt x="19253" y="5322"/>
                    <a:pt x="8233" y="5866"/>
                    <a:pt x="2264" y="5530"/>
                  </a:cubicBezTo>
                  <a:cubicBezTo>
                    <a:pt x="2076" y="5520"/>
                    <a:pt x="1898" y="5505"/>
                    <a:pt x="1720" y="5495"/>
                  </a:cubicBezTo>
                  <a:cubicBezTo>
                    <a:pt x="1384" y="5471"/>
                    <a:pt x="1068" y="5446"/>
                    <a:pt x="772" y="5411"/>
                  </a:cubicBezTo>
                  <a:cubicBezTo>
                    <a:pt x="554" y="5392"/>
                    <a:pt x="371" y="5229"/>
                    <a:pt x="312" y="5006"/>
                  </a:cubicBezTo>
                  <a:cubicBezTo>
                    <a:pt x="184" y="4527"/>
                    <a:pt x="1" y="3623"/>
                    <a:pt x="70" y="2491"/>
                  </a:cubicBezTo>
                  <a:cubicBezTo>
                    <a:pt x="95" y="2017"/>
                    <a:pt x="169" y="1493"/>
                    <a:pt x="307" y="949"/>
                  </a:cubicBezTo>
                  <a:cubicBezTo>
                    <a:pt x="371" y="712"/>
                    <a:pt x="574" y="539"/>
                    <a:pt x="811" y="534"/>
                  </a:cubicBezTo>
                  <a:cubicBezTo>
                    <a:pt x="1078" y="524"/>
                    <a:pt x="1473" y="514"/>
                    <a:pt x="1992" y="500"/>
                  </a:cubicBezTo>
                  <a:cubicBezTo>
                    <a:pt x="2150" y="495"/>
                    <a:pt x="2323" y="490"/>
                    <a:pt x="2506" y="490"/>
                  </a:cubicBezTo>
                  <a:cubicBezTo>
                    <a:pt x="6281" y="386"/>
                    <a:pt x="14647" y="173"/>
                    <a:pt x="23107" y="20"/>
                  </a:cubicBezTo>
                  <a:cubicBezTo>
                    <a:pt x="23265" y="20"/>
                    <a:pt x="23423" y="15"/>
                    <a:pt x="23581" y="15"/>
                  </a:cubicBezTo>
                  <a:cubicBezTo>
                    <a:pt x="23720" y="10"/>
                    <a:pt x="23858" y="10"/>
                    <a:pt x="23996" y="5"/>
                  </a:cubicBezTo>
                  <a:cubicBezTo>
                    <a:pt x="24234" y="0"/>
                    <a:pt x="24446" y="164"/>
                    <a:pt x="24515" y="406"/>
                  </a:cubicBezTo>
                  <a:cubicBezTo>
                    <a:pt x="24599" y="712"/>
                    <a:pt x="24708" y="1172"/>
                    <a:pt x="24767" y="1735"/>
                  </a:cubicBezTo>
                  <a:cubicBezTo>
                    <a:pt x="24851" y="2545"/>
                    <a:pt x="24832" y="3573"/>
                    <a:pt x="24505" y="466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7"/>
            <p:cNvSpPr/>
            <p:nvPr/>
          </p:nvSpPr>
          <p:spPr>
            <a:xfrm>
              <a:off x="2592407" y="3024665"/>
              <a:ext cx="1893389" cy="388962"/>
            </a:xfrm>
            <a:custGeom>
              <a:avLst/>
              <a:gdLst/>
              <a:ahLst/>
              <a:cxnLst/>
              <a:rect l="l" t="t" r="r" b="b"/>
              <a:pathLst>
                <a:path w="18595" h="3820" extrusionOk="0">
                  <a:moveTo>
                    <a:pt x="11178" y="2970"/>
                  </a:moveTo>
                  <a:cubicBezTo>
                    <a:pt x="8845" y="3044"/>
                    <a:pt x="6523" y="3187"/>
                    <a:pt x="4195" y="3286"/>
                  </a:cubicBezTo>
                  <a:cubicBezTo>
                    <a:pt x="2940" y="3340"/>
                    <a:pt x="1680" y="3355"/>
                    <a:pt x="425" y="3281"/>
                  </a:cubicBezTo>
                  <a:cubicBezTo>
                    <a:pt x="494" y="2609"/>
                    <a:pt x="529" y="1937"/>
                    <a:pt x="509" y="1260"/>
                  </a:cubicBezTo>
                  <a:cubicBezTo>
                    <a:pt x="514" y="1048"/>
                    <a:pt x="524" y="835"/>
                    <a:pt x="529" y="623"/>
                  </a:cubicBezTo>
                  <a:cubicBezTo>
                    <a:pt x="2802" y="756"/>
                    <a:pt x="5095" y="771"/>
                    <a:pt x="7373" y="761"/>
                  </a:cubicBezTo>
                  <a:cubicBezTo>
                    <a:pt x="9710" y="756"/>
                    <a:pt x="12047" y="707"/>
                    <a:pt x="14380" y="608"/>
                  </a:cubicBezTo>
                  <a:cubicBezTo>
                    <a:pt x="15645" y="558"/>
                    <a:pt x="16915" y="494"/>
                    <a:pt x="18180" y="415"/>
                  </a:cubicBezTo>
                  <a:cubicBezTo>
                    <a:pt x="18135" y="1216"/>
                    <a:pt x="18091" y="2016"/>
                    <a:pt x="18046" y="2812"/>
                  </a:cubicBezTo>
                  <a:cubicBezTo>
                    <a:pt x="15753" y="2856"/>
                    <a:pt x="13466" y="2901"/>
                    <a:pt x="11178" y="2970"/>
                  </a:cubicBezTo>
                  <a:close/>
                  <a:moveTo>
                    <a:pt x="18387" y="5"/>
                  </a:moveTo>
                  <a:cubicBezTo>
                    <a:pt x="13703" y="301"/>
                    <a:pt x="9008" y="381"/>
                    <a:pt x="4314" y="277"/>
                  </a:cubicBezTo>
                  <a:cubicBezTo>
                    <a:pt x="2975" y="247"/>
                    <a:pt x="1641" y="178"/>
                    <a:pt x="301" y="143"/>
                  </a:cubicBezTo>
                  <a:cubicBezTo>
                    <a:pt x="178" y="143"/>
                    <a:pt x="59" y="252"/>
                    <a:pt x="64" y="376"/>
                  </a:cubicBezTo>
                  <a:cubicBezTo>
                    <a:pt x="119" y="1403"/>
                    <a:pt x="49" y="2431"/>
                    <a:pt x="0" y="3454"/>
                  </a:cubicBezTo>
                  <a:cubicBezTo>
                    <a:pt x="0" y="3484"/>
                    <a:pt x="10" y="3508"/>
                    <a:pt x="25" y="3528"/>
                  </a:cubicBezTo>
                  <a:cubicBezTo>
                    <a:pt x="49" y="3607"/>
                    <a:pt x="133" y="3657"/>
                    <a:pt x="213" y="3662"/>
                  </a:cubicBezTo>
                  <a:cubicBezTo>
                    <a:pt x="2555" y="3820"/>
                    <a:pt x="4897" y="3642"/>
                    <a:pt x="7234" y="3523"/>
                  </a:cubicBezTo>
                  <a:cubicBezTo>
                    <a:pt x="9567" y="3410"/>
                    <a:pt x="11894" y="3340"/>
                    <a:pt x="14227" y="3286"/>
                  </a:cubicBezTo>
                  <a:cubicBezTo>
                    <a:pt x="15561" y="3256"/>
                    <a:pt x="16900" y="3232"/>
                    <a:pt x="18234" y="3207"/>
                  </a:cubicBezTo>
                  <a:cubicBezTo>
                    <a:pt x="18348" y="3207"/>
                    <a:pt x="18427" y="3118"/>
                    <a:pt x="18432" y="3009"/>
                  </a:cubicBezTo>
                  <a:cubicBezTo>
                    <a:pt x="18486" y="2075"/>
                    <a:pt x="18535" y="1137"/>
                    <a:pt x="18590" y="203"/>
                  </a:cubicBezTo>
                  <a:cubicBezTo>
                    <a:pt x="18595" y="104"/>
                    <a:pt x="18491" y="0"/>
                    <a:pt x="18387" y="5"/>
                  </a:cubicBezTo>
                </a:path>
              </a:pathLst>
            </a:custGeom>
            <a:solidFill>
              <a:srgbClr val="A4CF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7"/>
            <p:cNvSpPr/>
            <p:nvPr/>
          </p:nvSpPr>
          <p:spPr>
            <a:xfrm>
              <a:off x="4564176" y="2893314"/>
              <a:ext cx="90215" cy="518786"/>
            </a:xfrm>
            <a:custGeom>
              <a:avLst/>
              <a:gdLst/>
              <a:ahLst/>
              <a:cxnLst/>
              <a:rect l="l" t="t" r="r" b="b"/>
              <a:pathLst>
                <a:path w="886" h="5095" extrusionOk="0">
                  <a:moveTo>
                    <a:pt x="692" y="4112"/>
                  </a:moveTo>
                  <a:cubicBezTo>
                    <a:pt x="643" y="4423"/>
                    <a:pt x="584" y="4744"/>
                    <a:pt x="515" y="5065"/>
                  </a:cubicBezTo>
                  <a:cubicBezTo>
                    <a:pt x="361" y="5075"/>
                    <a:pt x="188" y="5085"/>
                    <a:pt x="1" y="5095"/>
                  </a:cubicBezTo>
                  <a:cubicBezTo>
                    <a:pt x="80" y="4789"/>
                    <a:pt x="154" y="4482"/>
                    <a:pt x="213" y="4166"/>
                  </a:cubicBezTo>
                  <a:cubicBezTo>
                    <a:pt x="347" y="3420"/>
                    <a:pt x="416" y="2654"/>
                    <a:pt x="386" y="1893"/>
                  </a:cubicBezTo>
                  <a:cubicBezTo>
                    <a:pt x="356" y="1231"/>
                    <a:pt x="238" y="608"/>
                    <a:pt x="55" y="5"/>
                  </a:cubicBezTo>
                  <a:lnTo>
                    <a:pt x="529" y="0"/>
                  </a:lnTo>
                  <a:cubicBezTo>
                    <a:pt x="702" y="573"/>
                    <a:pt x="796" y="1171"/>
                    <a:pt x="836" y="1735"/>
                  </a:cubicBezTo>
                  <a:cubicBezTo>
                    <a:pt x="885" y="2530"/>
                    <a:pt x="821" y="3326"/>
                    <a:pt x="692" y="4112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7"/>
            <p:cNvSpPr/>
            <p:nvPr/>
          </p:nvSpPr>
          <p:spPr>
            <a:xfrm>
              <a:off x="2371964" y="2941578"/>
              <a:ext cx="100295" cy="513287"/>
            </a:xfrm>
            <a:custGeom>
              <a:avLst/>
              <a:gdLst/>
              <a:ahLst/>
              <a:cxnLst/>
              <a:rect l="l" t="t" r="r" b="b"/>
              <a:pathLst>
                <a:path w="985" h="5041" extrusionOk="0">
                  <a:moveTo>
                    <a:pt x="742" y="5041"/>
                  </a:moveTo>
                  <a:cubicBezTo>
                    <a:pt x="554" y="5031"/>
                    <a:pt x="376" y="5016"/>
                    <a:pt x="198" y="5006"/>
                  </a:cubicBezTo>
                  <a:cubicBezTo>
                    <a:pt x="60" y="4255"/>
                    <a:pt x="1" y="3494"/>
                    <a:pt x="20" y="2733"/>
                  </a:cubicBezTo>
                  <a:cubicBezTo>
                    <a:pt x="50" y="1819"/>
                    <a:pt x="184" y="890"/>
                    <a:pt x="470" y="11"/>
                  </a:cubicBezTo>
                  <a:cubicBezTo>
                    <a:pt x="628" y="6"/>
                    <a:pt x="801" y="1"/>
                    <a:pt x="984" y="1"/>
                  </a:cubicBezTo>
                  <a:cubicBezTo>
                    <a:pt x="737" y="885"/>
                    <a:pt x="574" y="1794"/>
                    <a:pt x="544" y="2733"/>
                  </a:cubicBezTo>
                  <a:cubicBezTo>
                    <a:pt x="524" y="3509"/>
                    <a:pt x="589" y="4280"/>
                    <a:pt x="742" y="5041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7"/>
            <p:cNvSpPr/>
            <p:nvPr/>
          </p:nvSpPr>
          <p:spPr>
            <a:xfrm>
              <a:off x="4231119" y="3553427"/>
              <a:ext cx="254149" cy="319112"/>
            </a:xfrm>
            <a:custGeom>
              <a:avLst/>
              <a:gdLst/>
              <a:ahLst/>
              <a:cxnLst/>
              <a:rect l="l" t="t" r="r" b="b"/>
              <a:pathLst>
                <a:path w="2496" h="3134" extrusionOk="0">
                  <a:moveTo>
                    <a:pt x="0" y="164"/>
                  </a:moveTo>
                  <a:cubicBezTo>
                    <a:pt x="0" y="164"/>
                    <a:pt x="1097" y="0"/>
                    <a:pt x="2249" y="0"/>
                  </a:cubicBezTo>
                  <a:cubicBezTo>
                    <a:pt x="2249" y="0"/>
                    <a:pt x="2496" y="1730"/>
                    <a:pt x="2333" y="2965"/>
                  </a:cubicBezTo>
                  <a:lnTo>
                    <a:pt x="1315" y="2170"/>
                  </a:lnTo>
                  <a:lnTo>
                    <a:pt x="356" y="3133"/>
                  </a:lnTo>
                  <a:cubicBezTo>
                    <a:pt x="356" y="3133"/>
                    <a:pt x="302" y="895"/>
                    <a:pt x="0" y="16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7"/>
            <p:cNvSpPr/>
            <p:nvPr/>
          </p:nvSpPr>
          <p:spPr>
            <a:xfrm>
              <a:off x="3098561" y="1418015"/>
              <a:ext cx="849403" cy="708583"/>
            </a:xfrm>
            <a:custGeom>
              <a:avLst/>
              <a:gdLst/>
              <a:ahLst/>
              <a:cxnLst/>
              <a:rect l="l" t="t" r="r" b="b"/>
              <a:pathLst>
                <a:path w="8342" h="6959" extrusionOk="0">
                  <a:moveTo>
                    <a:pt x="8055" y="4394"/>
                  </a:moveTo>
                  <a:cubicBezTo>
                    <a:pt x="8223" y="4656"/>
                    <a:pt x="8267" y="4997"/>
                    <a:pt x="8168" y="5293"/>
                  </a:cubicBezTo>
                  <a:cubicBezTo>
                    <a:pt x="8015" y="5278"/>
                    <a:pt x="7877" y="5150"/>
                    <a:pt x="7857" y="4997"/>
                  </a:cubicBezTo>
                  <a:cubicBezTo>
                    <a:pt x="7763" y="5333"/>
                    <a:pt x="7669" y="5664"/>
                    <a:pt x="7575" y="5995"/>
                  </a:cubicBezTo>
                  <a:cubicBezTo>
                    <a:pt x="7541" y="6114"/>
                    <a:pt x="7501" y="6247"/>
                    <a:pt x="7402" y="6321"/>
                  </a:cubicBezTo>
                  <a:cubicBezTo>
                    <a:pt x="7309" y="6395"/>
                    <a:pt x="7180" y="6405"/>
                    <a:pt x="7062" y="6410"/>
                  </a:cubicBezTo>
                  <a:cubicBezTo>
                    <a:pt x="5144" y="6509"/>
                    <a:pt x="3232" y="6548"/>
                    <a:pt x="1315" y="6538"/>
                  </a:cubicBezTo>
                  <a:cubicBezTo>
                    <a:pt x="1339" y="6692"/>
                    <a:pt x="1285" y="6855"/>
                    <a:pt x="1176" y="6959"/>
                  </a:cubicBezTo>
                  <a:cubicBezTo>
                    <a:pt x="667" y="6553"/>
                    <a:pt x="292" y="5985"/>
                    <a:pt x="124" y="5357"/>
                  </a:cubicBezTo>
                  <a:cubicBezTo>
                    <a:pt x="74" y="5180"/>
                    <a:pt x="45" y="4992"/>
                    <a:pt x="89" y="4814"/>
                  </a:cubicBezTo>
                  <a:cubicBezTo>
                    <a:pt x="124" y="4676"/>
                    <a:pt x="223" y="4542"/>
                    <a:pt x="351" y="4483"/>
                  </a:cubicBezTo>
                  <a:cubicBezTo>
                    <a:pt x="242" y="4483"/>
                    <a:pt x="129" y="4414"/>
                    <a:pt x="74" y="4315"/>
                  </a:cubicBezTo>
                  <a:cubicBezTo>
                    <a:pt x="0" y="4186"/>
                    <a:pt x="5" y="4023"/>
                    <a:pt x="25" y="3875"/>
                  </a:cubicBezTo>
                  <a:cubicBezTo>
                    <a:pt x="84" y="3351"/>
                    <a:pt x="272" y="2842"/>
                    <a:pt x="559" y="2398"/>
                  </a:cubicBezTo>
                  <a:cubicBezTo>
                    <a:pt x="657" y="2249"/>
                    <a:pt x="766" y="2106"/>
                    <a:pt x="880" y="1973"/>
                  </a:cubicBezTo>
                  <a:cubicBezTo>
                    <a:pt x="1048" y="1780"/>
                    <a:pt x="1236" y="1612"/>
                    <a:pt x="1443" y="1464"/>
                  </a:cubicBezTo>
                  <a:cubicBezTo>
                    <a:pt x="1843" y="1172"/>
                    <a:pt x="2303" y="974"/>
                    <a:pt x="2787" y="876"/>
                  </a:cubicBezTo>
                  <a:cubicBezTo>
                    <a:pt x="3029" y="826"/>
                    <a:pt x="3276" y="801"/>
                    <a:pt x="3523" y="806"/>
                  </a:cubicBezTo>
                  <a:cubicBezTo>
                    <a:pt x="3721" y="806"/>
                    <a:pt x="3953" y="767"/>
                    <a:pt x="4141" y="851"/>
                  </a:cubicBezTo>
                  <a:cubicBezTo>
                    <a:pt x="4082" y="806"/>
                    <a:pt x="4018" y="777"/>
                    <a:pt x="3948" y="747"/>
                  </a:cubicBezTo>
                  <a:cubicBezTo>
                    <a:pt x="3874" y="708"/>
                    <a:pt x="3795" y="663"/>
                    <a:pt x="3746" y="599"/>
                  </a:cubicBezTo>
                  <a:cubicBezTo>
                    <a:pt x="3647" y="470"/>
                    <a:pt x="3701" y="307"/>
                    <a:pt x="3845" y="243"/>
                  </a:cubicBezTo>
                  <a:cubicBezTo>
                    <a:pt x="3904" y="213"/>
                    <a:pt x="3963" y="204"/>
                    <a:pt x="4023" y="199"/>
                  </a:cubicBezTo>
                  <a:cubicBezTo>
                    <a:pt x="4378" y="194"/>
                    <a:pt x="4808" y="426"/>
                    <a:pt x="4956" y="722"/>
                  </a:cubicBezTo>
                  <a:cubicBezTo>
                    <a:pt x="4971" y="698"/>
                    <a:pt x="6172" y="1"/>
                    <a:pt x="6281" y="629"/>
                  </a:cubicBezTo>
                  <a:cubicBezTo>
                    <a:pt x="6315" y="831"/>
                    <a:pt x="5994" y="920"/>
                    <a:pt x="5806" y="989"/>
                  </a:cubicBezTo>
                  <a:cubicBezTo>
                    <a:pt x="6424" y="900"/>
                    <a:pt x="7076" y="1142"/>
                    <a:pt x="7501" y="1602"/>
                  </a:cubicBezTo>
                  <a:cubicBezTo>
                    <a:pt x="7536" y="1642"/>
                    <a:pt x="7575" y="1686"/>
                    <a:pt x="7610" y="1730"/>
                  </a:cubicBezTo>
                  <a:cubicBezTo>
                    <a:pt x="7679" y="1819"/>
                    <a:pt x="7738" y="1913"/>
                    <a:pt x="7793" y="2012"/>
                  </a:cubicBezTo>
                  <a:cubicBezTo>
                    <a:pt x="7911" y="2239"/>
                    <a:pt x="8000" y="2486"/>
                    <a:pt x="8070" y="2734"/>
                  </a:cubicBezTo>
                  <a:cubicBezTo>
                    <a:pt x="8243" y="3317"/>
                    <a:pt x="8331" y="3920"/>
                    <a:pt x="8341" y="4527"/>
                  </a:cubicBezTo>
                  <a:cubicBezTo>
                    <a:pt x="8233" y="4527"/>
                    <a:pt x="8124" y="4473"/>
                    <a:pt x="8055" y="43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7"/>
            <p:cNvSpPr/>
            <p:nvPr/>
          </p:nvSpPr>
          <p:spPr>
            <a:xfrm>
              <a:off x="3756122" y="1916637"/>
              <a:ext cx="189288" cy="231137"/>
            </a:xfrm>
            <a:custGeom>
              <a:avLst/>
              <a:gdLst/>
              <a:ahLst/>
              <a:cxnLst/>
              <a:rect l="l" t="t" r="r" b="b"/>
              <a:pathLst>
                <a:path w="1859" h="2270" extrusionOk="0">
                  <a:moveTo>
                    <a:pt x="1073" y="55"/>
                  </a:moveTo>
                  <a:cubicBezTo>
                    <a:pt x="1325" y="1"/>
                    <a:pt x="1617" y="95"/>
                    <a:pt x="1750" y="312"/>
                  </a:cubicBezTo>
                  <a:cubicBezTo>
                    <a:pt x="1849" y="465"/>
                    <a:pt x="1859" y="658"/>
                    <a:pt x="1849" y="841"/>
                  </a:cubicBezTo>
                  <a:cubicBezTo>
                    <a:pt x="1829" y="1167"/>
                    <a:pt x="1735" y="1498"/>
                    <a:pt x="1542" y="1765"/>
                  </a:cubicBezTo>
                  <a:cubicBezTo>
                    <a:pt x="1345" y="2032"/>
                    <a:pt x="1038" y="2225"/>
                    <a:pt x="712" y="2244"/>
                  </a:cubicBezTo>
                  <a:cubicBezTo>
                    <a:pt x="159" y="2269"/>
                    <a:pt x="1" y="1557"/>
                    <a:pt x="149" y="1128"/>
                  </a:cubicBezTo>
                  <a:cubicBezTo>
                    <a:pt x="287" y="712"/>
                    <a:pt x="618" y="154"/>
                    <a:pt x="1073" y="55"/>
                  </a:cubicBezTo>
                  <a:close/>
                </a:path>
              </a:pathLst>
            </a:custGeom>
            <a:solidFill>
              <a:srgbClr val="E5A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7"/>
            <p:cNvSpPr/>
            <p:nvPr/>
          </p:nvSpPr>
          <p:spPr>
            <a:xfrm>
              <a:off x="3114139" y="1916637"/>
              <a:ext cx="189288" cy="231137"/>
            </a:xfrm>
            <a:custGeom>
              <a:avLst/>
              <a:gdLst/>
              <a:ahLst/>
              <a:cxnLst/>
              <a:rect l="l" t="t" r="r" b="b"/>
              <a:pathLst>
                <a:path w="1859" h="2270" extrusionOk="0">
                  <a:moveTo>
                    <a:pt x="786" y="55"/>
                  </a:moveTo>
                  <a:cubicBezTo>
                    <a:pt x="534" y="1"/>
                    <a:pt x="247" y="95"/>
                    <a:pt x="109" y="312"/>
                  </a:cubicBezTo>
                  <a:cubicBezTo>
                    <a:pt x="15" y="465"/>
                    <a:pt x="0" y="658"/>
                    <a:pt x="10" y="841"/>
                  </a:cubicBezTo>
                  <a:cubicBezTo>
                    <a:pt x="30" y="1167"/>
                    <a:pt x="124" y="1498"/>
                    <a:pt x="322" y="1765"/>
                  </a:cubicBezTo>
                  <a:cubicBezTo>
                    <a:pt x="514" y="2032"/>
                    <a:pt x="821" y="2225"/>
                    <a:pt x="1152" y="2244"/>
                  </a:cubicBezTo>
                  <a:cubicBezTo>
                    <a:pt x="1700" y="2269"/>
                    <a:pt x="1858" y="1557"/>
                    <a:pt x="1715" y="1128"/>
                  </a:cubicBezTo>
                  <a:cubicBezTo>
                    <a:pt x="1577" y="712"/>
                    <a:pt x="1246" y="154"/>
                    <a:pt x="786" y="55"/>
                  </a:cubicBezTo>
                  <a:close/>
                </a:path>
              </a:pathLst>
            </a:custGeom>
            <a:solidFill>
              <a:srgbClr val="E5A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7"/>
            <p:cNvSpPr/>
            <p:nvPr/>
          </p:nvSpPr>
          <p:spPr>
            <a:xfrm>
              <a:off x="3214739" y="1601193"/>
              <a:ext cx="630078" cy="778026"/>
            </a:xfrm>
            <a:custGeom>
              <a:avLst/>
              <a:gdLst/>
              <a:ahLst/>
              <a:cxnLst/>
              <a:rect l="l" t="t" r="r" b="b"/>
              <a:pathLst>
                <a:path w="6188" h="7641" extrusionOk="0">
                  <a:moveTo>
                    <a:pt x="80" y="4581"/>
                  </a:moveTo>
                  <a:cubicBezTo>
                    <a:pt x="1" y="7181"/>
                    <a:pt x="3672" y="7640"/>
                    <a:pt x="5298" y="6291"/>
                  </a:cubicBezTo>
                  <a:cubicBezTo>
                    <a:pt x="5832" y="5846"/>
                    <a:pt x="6143" y="5174"/>
                    <a:pt x="6148" y="4487"/>
                  </a:cubicBezTo>
                  <a:cubicBezTo>
                    <a:pt x="6158" y="3731"/>
                    <a:pt x="6163" y="2985"/>
                    <a:pt x="6177" y="2229"/>
                  </a:cubicBezTo>
                  <a:cubicBezTo>
                    <a:pt x="6187" y="1710"/>
                    <a:pt x="6158" y="1221"/>
                    <a:pt x="5762" y="846"/>
                  </a:cubicBezTo>
                  <a:cubicBezTo>
                    <a:pt x="5288" y="396"/>
                    <a:pt x="4601" y="263"/>
                    <a:pt x="3949" y="183"/>
                  </a:cubicBezTo>
                  <a:cubicBezTo>
                    <a:pt x="2387" y="1"/>
                    <a:pt x="213" y="233"/>
                    <a:pt x="154" y="2200"/>
                  </a:cubicBezTo>
                  <a:cubicBezTo>
                    <a:pt x="129" y="2975"/>
                    <a:pt x="104" y="3751"/>
                    <a:pt x="80" y="4532"/>
                  </a:cubicBezTo>
                  <a:cubicBezTo>
                    <a:pt x="80" y="4547"/>
                    <a:pt x="80" y="4567"/>
                    <a:pt x="80" y="45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7"/>
            <p:cNvSpPr/>
            <p:nvPr/>
          </p:nvSpPr>
          <p:spPr>
            <a:xfrm>
              <a:off x="3159450" y="1838642"/>
              <a:ext cx="748294" cy="285408"/>
            </a:xfrm>
            <a:custGeom>
              <a:avLst/>
              <a:gdLst/>
              <a:ahLst/>
              <a:cxnLst/>
              <a:rect l="l" t="t" r="r" b="b"/>
              <a:pathLst>
                <a:path w="7349" h="2803" extrusionOk="0">
                  <a:moveTo>
                    <a:pt x="5208" y="2388"/>
                  </a:moveTo>
                  <a:cubicBezTo>
                    <a:pt x="4838" y="2373"/>
                    <a:pt x="4447" y="2160"/>
                    <a:pt x="4309" y="1800"/>
                  </a:cubicBezTo>
                  <a:cubicBezTo>
                    <a:pt x="4161" y="1419"/>
                    <a:pt x="4284" y="955"/>
                    <a:pt x="4512" y="634"/>
                  </a:cubicBezTo>
                  <a:cubicBezTo>
                    <a:pt x="4774" y="268"/>
                    <a:pt x="5263" y="36"/>
                    <a:pt x="5688" y="278"/>
                  </a:cubicBezTo>
                  <a:cubicBezTo>
                    <a:pt x="6063" y="490"/>
                    <a:pt x="6211" y="955"/>
                    <a:pt x="6226" y="1350"/>
                  </a:cubicBezTo>
                  <a:cubicBezTo>
                    <a:pt x="6226" y="1355"/>
                    <a:pt x="6226" y="1360"/>
                    <a:pt x="6231" y="1365"/>
                  </a:cubicBezTo>
                  <a:cubicBezTo>
                    <a:pt x="6192" y="1908"/>
                    <a:pt x="5831" y="2412"/>
                    <a:pt x="5208" y="2388"/>
                  </a:cubicBezTo>
                  <a:close/>
                  <a:moveTo>
                    <a:pt x="2095" y="2388"/>
                  </a:moveTo>
                  <a:cubicBezTo>
                    <a:pt x="1725" y="2373"/>
                    <a:pt x="1329" y="2160"/>
                    <a:pt x="1196" y="1800"/>
                  </a:cubicBezTo>
                  <a:cubicBezTo>
                    <a:pt x="1048" y="1419"/>
                    <a:pt x="1171" y="955"/>
                    <a:pt x="1399" y="634"/>
                  </a:cubicBezTo>
                  <a:cubicBezTo>
                    <a:pt x="1660" y="268"/>
                    <a:pt x="2150" y="36"/>
                    <a:pt x="2575" y="278"/>
                  </a:cubicBezTo>
                  <a:cubicBezTo>
                    <a:pt x="2950" y="490"/>
                    <a:pt x="3098" y="955"/>
                    <a:pt x="3113" y="1350"/>
                  </a:cubicBezTo>
                  <a:cubicBezTo>
                    <a:pt x="3113" y="1355"/>
                    <a:pt x="3113" y="1360"/>
                    <a:pt x="3113" y="1365"/>
                  </a:cubicBezTo>
                  <a:cubicBezTo>
                    <a:pt x="3074" y="1908"/>
                    <a:pt x="2718" y="2412"/>
                    <a:pt x="2095" y="2388"/>
                  </a:cubicBezTo>
                  <a:close/>
                  <a:moveTo>
                    <a:pt x="7289" y="609"/>
                  </a:moveTo>
                  <a:cubicBezTo>
                    <a:pt x="7111" y="530"/>
                    <a:pt x="6923" y="510"/>
                    <a:pt x="6735" y="505"/>
                  </a:cubicBezTo>
                  <a:cubicBezTo>
                    <a:pt x="6582" y="505"/>
                    <a:pt x="6384" y="500"/>
                    <a:pt x="6236" y="554"/>
                  </a:cubicBezTo>
                  <a:cubicBezTo>
                    <a:pt x="6207" y="505"/>
                    <a:pt x="6172" y="451"/>
                    <a:pt x="6132" y="406"/>
                  </a:cubicBezTo>
                  <a:cubicBezTo>
                    <a:pt x="5920" y="144"/>
                    <a:pt x="5643" y="21"/>
                    <a:pt x="5362" y="11"/>
                  </a:cubicBezTo>
                  <a:cubicBezTo>
                    <a:pt x="5243" y="1"/>
                    <a:pt x="5119" y="11"/>
                    <a:pt x="5001" y="41"/>
                  </a:cubicBezTo>
                  <a:cubicBezTo>
                    <a:pt x="4838" y="85"/>
                    <a:pt x="4690" y="164"/>
                    <a:pt x="4556" y="273"/>
                  </a:cubicBezTo>
                  <a:cubicBezTo>
                    <a:pt x="4408" y="391"/>
                    <a:pt x="4279" y="550"/>
                    <a:pt x="4195" y="732"/>
                  </a:cubicBezTo>
                  <a:cubicBezTo>
                    <a:pt x="4190" y="732"/>
                    <a:pt x="4190" y="737"/>
                    <a:pt x="4190" y="737"/>
                  </a:cubicBezTo>
                  <a:cubicBezTo>
                    <a:pt x="4151" y="816"/>
                    <a:pt x="4121" y="895"/>
                    <a:pt x="4092" y="974"/>
                  </a:cubicBezTo>
                  <a:cubicBezTo>
                    <a:pt x="3963" y="881"/>
                    <a:pt x="3795" y="836"/>
                    <a:pt x="3632" y="851"/>
                  </a:cubicBezTo>
                  <a:cubicBezTo>
                    <a:pt x="3518" y="861"/>
                    <a:pt x="3375" y="910"/>
                    <a:pt x="3276" y="999"/>
                  </a:cubicBezTo>
                  <a:cubicBezTo>
                    <a:pt x="3237" y="777"/>
                    <a:pt x="3153" y="569"/>
                    <a:pt x="3019" y="406"/>
                  </a:cubicBezTo>
                  <a:cubicBezTo>
                    <a:pt x="2807" y="144"/>
                    <a:pt x="2530" y="21"/>
                    <a:pt x="2248" y="11"/>
                  </a:cubicBezTo>
                  <a:cubicBezTo>
                    <a:pt x="2130" y="1"/>
                    <a:pt x="2006" y="11"/>
                    <a:pt x="1888" y="41"/>
                  </a:cubicBezTo>
                  <a:cubicBezTo>
                    <a:pt x="1725" y="85"/>
                    <a:pt x="1576" y="164"/>
                    <a:pt x="1443" y="273"/>
                  </a:cubicBezTo>
                  <a:cubicBezTo>
                    <a:pt x="1349" y="347"/>
                    <a:pt x="1265" y="436"/>
                    <a:pt x="1196" y="535"/>
                  </a:cubicBezTo>
                  <a:cubicBezTo>
                    <a:pt x="1186" y="530"/>
                    <a:pt x="1176" y="530"/>
                    <a:pt x="1161" y="525"/>
                  </a:cubicBezTo>
                  <a:cubicBezTo>
                    <a:pt x="810" y="485"/>
                    <a:pt x="386" y="485"/>
                    <a:pt x="54" y="634"/>
                  </a:cubicBezTo>
                  <a:cubicBezTo>
                    <a:pt x="0" y="658"/>
                    <a:pt x="35" y="732"/>
                    <a:pt x="84" y="737"/>
                  </a:cubicBezTo>
                  <a:cubicBezTo>
                    <a:pt x="405" y="772"/>
                    <a:pt x="741" y="742"/>
                    <a:pt x="1072" y="747"/>
                  </a:cubicBezTo>
                  <a:cubicBezTo>
                    <a:pt x="890" y="1113"/>
                    <a:pt x="840" y="1543"/>
                    <a:pt x="993" y="1899"/>
                  </a:cubicBezTo>
                  <a:cubicBezTo>
                    <a:pt x="1275" y="2561"/>
                    <a:pt x="2224" y="2803"/>
                    <a:pt x="2802" y="2388"/>
                  </a:cubicBezTo>
                  <a:cubicBezTo>
                    <a:pt x="3158" y="2136"/>
                    <a:pt x="3326" y="1656"/>
                    <a:pt x="3301" y="1202"/>
                  </a:cubicBezTo>
                  <a:cubicBezTo>
                    <a:pt x="3400" y="1147"/>
                    <a:pt x="3484" y="1073"/>
                    <a:pt x="3607" y="1054"/>
                  </a:cubicBezTo>
                  <a:cubicBezTo>
                    <a:pt x="3775" y="1024"/>
                    <a:pt x="3919" y="1093"/>
                    <a:pt x="4037" y="1207"/>
                  </a:cubicBezTo>
                  <a:cubicBezTo>
                    <a:pt x="3998" y="1444"/>
                    <a:pt x="4017" y="1686"/>
                    <a:pt x="4106" y="1899"/>
                  </a:cubicBezTo>
                  <a:cubicBezTo>
                    <a:pt x="4388" y="2561"/>
                    <a:pt x="5342" y="2803"/>
                    <a:pt x="5915" y="2388"/>
                  </a:cubicBezTo>
                  <a:cubicBezTo>
                    <a:pt x="6384" y="2052"/>
                    <a:pt x="6528" y="1335"/>
                    <a:pt x="6335" y="782"/>
                  </a:cubicBezTo>
                  <a:cubicBezTo>
                    <a:pt x="6617" y="683"/>
                    <a:pt x="6968" y="762"/>
                    <a:pt x="7254" y="727"/>
                  </a:cubicBezTo>
                  <a:cubicBezTo>
                    <a:pt x="7309" y="718"/>
                    <a:pt x="7348" y="638"/>
                    <a:pt x="7289" y="609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7"/>
            <p:cNvSpPr/>
            <p:nvPr/>
          </p:nvSpPr>
          <p:spPr>
            <a:xfrm>
              <a:off x="3123201" y="1543358"/>
              <a:ext cx="779451" cy="338662"/>
            </a:xfrm>
            <a:custGeom>
              <a:avLst/>
              <a:gdLst/>
              <a:ahLst/>
              <a:cxnLst/>
              <a:rect l="l" t="t" r="r" b="b"/>
              <a:pathLst>
                <a:path w="7655" h="3326" extrusionOk="0">
                  <a:moveTo>
                    <a:pt x="672" y="3237"/>
                  </a:moveTo>
                  <a:cubicBezTo>
                    <a:pt x="910" y="3306"/>
                    <a:pt x="1162" y="3222"/>
                    <a:pt x="1379" y="3109"/>
                  </a:cubicBezTo>
                  <a:cubicBezTo>
                    <a:pt x="1779" y="2896"/>
                    <a:pt x="2130" y="2580"/>
                    <a:pt x="2377" y="2199"/>
                  </a:cubicBezTo>
                  <a:cubicBezTo>
                    <a:pt x="2259" y="2313"/>
                    <a:pt x="2333" y="2535"/>
                    <a:pt x="2486" y="2595"/>
                  </a:cubicBezTo>
                  <a:cubicBezTo>
                    <a:pt x="2639" y="2654"/>
                    <a:pt x="2812" y="2575"/>
                    <a:pt x="2921" y="2451"/>
                  </a:cubicBezTo>
                  <a:cubicBezTo>
                    <a:pt x="3029" y="2328"/>
                    <a:pt x="3079" y="2170"/>
                    <a:pt x="3128" y="2012"/>
                  </a:cubicBezTo>
                  <a:cubicBezTo>
                    <a:pt x="3123" y="2150"/>
                    <a:pt x="3123" y="2288"/>
                    <a:pt x="3118" y="2427"/>
                  </a:cubicBezTo>
                  <a:cubicBezTo>
                    <a:pt x="3183" y="2535"/>
                    <a:pt x="3346" y="2481"/>
                    <a:pt x="3449" y="2407"/>
                  </a:cubicBezTo>
                  <a:cubicBezTo>
                    <a:pt x="4037" y="1987"/>
                    <a:pt x="4546" y="1453"/>
                    <a:pt x="4932" y="840"/>
                  </a:cubicBezTo>
                  <a:cubicBezTo>
                    <a:pt x="4873" y="1280"/>
                    <a:pt x="4878" y="1730"/>
                    <a:pt x="4947" y="2170"/>
                  </a:cubicBezTo>
                  <a:cubicBezTo>
                    <a:pt x="4966" y="2293"/>
                    <a:pt x="4996" y="2432"/>
                    <a:pt x="5100" y="2506"/>
                  </a:cubicBezTo>
                  <a:cubicBezTo>
                    <a:pt x="5288" y="2629"/>
                    <a:pt x="5545" y="2451"/>
                    <a:pt x="5634" y="2249"/>
                  </a:cubicBezTo>
                  <a:cubicBezTo>
                    <a:pt x="5718" y="2041"/>
                    <a:pt x="5723" y="1799"/>
                    <a:pt x="5841" y="1606"/>
                  </a:cubicBezTo>
                  <a:cubicBezTo>
                    <a:pt x="5777" y="2170"/>
                    <a:pt x="6029" y="2758"/>
                    <a:pt x="6483" y="3099"/>
                  </a:cubicBezTo>
                  <a:cubicBezTo>
                    <a:pt x="6656" y="3232"/>
                    <a:pt x="6879" y="3326"/>
                    <a:pt x="7091" y="3286"/>
                  </a:cubicBezTo>
                  <a:cubicBezTo>
                    <a:pt x="7378" y="3237"/>
                    <a:pt x="7576" y="2950"/>
                    <a:pt x="7615" y="2659"/>
                  </a:cubicBezTo>
                  <a:cubicBezTo>
                    <a:pt x="7655" y="2372"/>
                    <a:pt x="7571" y="2081"/>
                    <a:pt x="7472" y="1804"/>
                  </a:cubicBezTo>
                  <a:cubicBezTo>
                    <a:pt x="7269" y="1236"/>
                    <a:pt x="6997" y="648"/>
                    <a:pt x="6483" y="327"/>
                  </a:cubicBezTo>
                  <a:cubicBezTo>
                    <a:pt x="6039" y="40"/>
                    <a:pt x="5475" y="0"/>
                    <a:pt x="4942" y="0"/>
                  </a:cubicBezTo>
                  <a:cubicBezTo>
                    <a:pt x="3973" y="0"/>
                    <a:pt x="2975" y="114"/>
                    <a:pt x="2105" y="549"/>
                  </a:cubicBezTo>
                  <a:cubicBezTo>
                    <a:pt x="1557" y="821"/>
                    <a:pt x="1063" y="1231"/>
                    <a:pt x="727" y="1750"/>
                  </a:cubicBezTo>
                  <a:cubicBezTo>
                    <a:pt x="499" y="2100"/>
                    <a:pt x="0" y="3044"/>
                    <a:pt x="672" y="3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7"/>
            <p:cNvSpPr/>
            <p:nvPr/>
          </p:nvSpPr>
          <p:spPr>
            <a:xfrm>
              <a:off x="3077382" y="2646294"/>
              <a:ext cx="803685" cy="376947"/>
            </a:xfrm>
            <a:custGeom>
              <a:avLst/>
              <a:gdLst/>
              <a:ahLst/>
              <a:cxnLst/>
              <a:rect l="l" t="t" r="r" b="b"/>
              <a:pathLst>
                <a:path w="7893" h="3702" extrusionOk="0">
                  <a:moveTo>
                    <a:pt x="935" y="3197"/>
                  </a:moveTo>
                  <a:cubicBezTo>
                    <a:pt x="2802" y="3701"/>
                    <a:pt x="4769" y="3701"/>
                    <a:pt x="6627" y="3197"/>
                  </a:cubicBezTo>
                  <a:cubicBezTo>
                    <a:pt x="7097" y="3069"/>
                    <a:pt x="7625" y="2836"/>
                    <a:pt x="7774" y="2313"/>
                  </a:cubicBezTo>
                  <a:cubicBezTo>
                    <a:pt x="7892" y="1893"/>
                    <a:pt x="7704" y="1418"/>
                    <a:pt x="7413" y="1122"/>
                  </a:cubicBezTo>
                  <a:cubicBezTo>
                    <a:pt x="7121" y="830"/>
                    <a:pt x="6741" y="682"/>
                    <a:pt x="6365" y="563"/>
                  </a:cubicBezTo>
                  <a:cubicBezTo>
                    <a:pt x="5446" y="272"/>
                    <a:pt x="4497" y="99"/>
                    <a:pt x="3544" y="49"/>
                  </a:cubicBezTo>
                  <a:cubicBezTo>
                    <a:pt x="2526" y="0"/>
                    <a:pt x="1276" y="148"/>
                    <a:pt x="465" y="939"/>
                  </a:cubicBezTo>
                  <a:cubicBezTo>
                    <a:pt x="193" y="1206"/>
                    <a:pt x="95" y="1557"/>
                    <a:pt x="60" y="1962"/>
                  </a:cubicBezTo>
                  <a:cubicBezTo>
                    <a:pt x="1" y="2703"/>
                    <a:pt x="337" y="3039"/>
                    <a:pt x="935" y="319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7"/>
            <p:cNvSpPr/>
            <p:nvPr/>
          </p:nvSpPr>
          <p:spPr>
            <a:xfrm>
              <a:off x="2983299" y="1980581"/>
              <a:ext cx="498217" cy="258731"/>
            </a:xfrm>
            <a:custGeom>
              <a:avLst/>
              <a:gdLst/>
              <a:ahLst/>
              <a:cxnLst/>
              <a:rect l="l" t="t" r="r" b="b"/>
              <a:pathLst>
                <a:path w="4893" h="2541" extrusionOk="0">
                  <a:moveTo>
                    <a:pt x="30" y="1493"/>
                  </a:moveTo>
                  <a:lnTo>
                    <a:pt x="1" y="589"/>
                  </a:lnTo>
                  <a:cubicBezTo>
                    <a:pt x="1" y="589"/>
                    <a:pt x="4206" y="0"/>
                    <a:pt x="4893" y="2540"/>
                  </a:cubicBezTo>
                  <a:cubicBezTo>
                    <a:pt x="4893" y="2540"/>
                    <a:pt x="1231" y="1305"/>
                    <a:pt x="30" y="1493"/>
                  </a:cubicBez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7"/>
            <p:cNvSpPr/>
            <p:nvPr/>
          </p:nvSpPr>
          <p:spPr>
            <a:xfrm>
              <a:off x="2819265" y="2045951"/>
              <a:ext cx="1350574" cy="377049"/>
            </a:xfrm>
            <a:custGeom>
              <a:avLst/>
              <a:gdLst/>
              <a:ahLst/>
              <a:cxnLst/>
              <a:rect l="l" t="t" r="r" b="b"/>
              <a:pathLst>
                <a:path w="13264" h="3703" extrusionOk="0">
                  <a:moveTo>
                    <a:pt x="13264" y="1078"/>
                  </a:moveTo>
                  <a:lnTo>
                    <a:pt x="6716" y="3702"/>
                  </a:lnTo>
                  <a:lnTo>
                    <a:pt x="776" y="2086"/>
                  </a:lnTo>
                  <a:lnTo>
                    <a:pt x="6" y="1508"/>
                  </a:lnTo>
                  <a:cubicBezTo>
                    <a:pt x="6" y="1508"/>
                    <a:pt x="1" y="1389"/>
                    <a:pt x="164" y="1202"/>
                  </a:cubicBezTo>
                  <a:cubicBezTo>
                    <a:pt x="223" y="1137"/>
                    <a:pt x="297" y="1063"/>
                    <a:pt x="401" y="984"/>
                  </a:cubicBezTo>
                  <a:cubicBezTo>
                    <a:pt x="426" y="969"/>
                    <a:pt x="445" y="955"/>
                    <a:pt x="470" y="940"/>
                  </a:cubicBezTo>
                  <a:cubicBezTo>
                    <a:pt x="559" y="880"/>
                    <a:pt x="663" y="816"/>
                    <a:pt x="781" y="752"/>
                  </a:cubicBezTo>
                  <a:cubicBezTo>
                    <a:pt x="821" y="732"/>
                    <a:pt x="856" y="712"/>
                    <a:pt x="895" y="693"/>
                  </a:cubicBezTo>
                  <a:cubicBezTo>
                    <a:pt x="984" y="653"/>
                    <a:pt x="1078" y="609"/>
                    <a:pt x="1182" y="564"/>
                  </a:cubicBezTo>
                  <a:cubicBezTo>
                    <a:pt x="1182" y="564"/>
                    <a:pt x="1350" y="569"/>
                    <a:pt x="1636" y="584"/>
                  </a:cubicBezTo>
                  <a:cubicBezTo>
                    <a:pt x="2684" y="633"/>
                    <a:pt x="5283" y="871"/>
                    <a:pt x="6504" y="1898"/>
                  </a:cubicBezTo>
                  <a:cubicBezTo>
                    <a:pt x="6504" y="1898"/>
                    <a:pt x="6504" y="1898"/>
                    <a:pt x="6504" y="1898"/>
                  </a:cubicBezTo>
                  <a:cubicBezTo>
                    <a:pt x="6504" y="1898"/>
                    <a:pt x="9310" y="1"/>
                    <a:pt x="12330" y="50"/>
                  </a:cubicBezTo>
                  <a:cubicBezTo>
                    <a:pt x="12330" y="50"/>
                    <a:pt x="12379" y="70"/>
                    <a:pt x="12453" y="110"/>
                  </a:cubicBezTo>
                  <a:lnTo>
                    <a:pt x="12458" y="110"/>
                  </a:lnTo>
                  <a:cubicBezTo>
                    <a:pt x="12473" y="115"/>
                    <a:pt x="12488" y="124"/>
                    <a:pt x="12507" y="134"/>
                  </a:cubicBezTo>
                  <a:cubicBezTo>
                    <a:pt x="12582" y="179"/>
                    <a:pt x="12676" y="238"/>
                    <a:pt x="12774" y="317"/>
                  </a:cubicBezTo>
                  <a:cubicBezTo>
                    <a:pt x="12784" y="322"/>
                    <a:pt x="12794" y="332"/>
                    <a:pt x="12804" y="342"/>
                  </a:cubicBezTo>
                  <a:cubicBezTo>
                    <a:pt x="12903" y="426"/>
                    <a:pt x="13002" y="530"/>
                    <a:pt x="13086" y="653"/>
                  </a:cubicBezTo>
                  <a:cubicBezTo>
                    <a:pt x="13165" y="772"/>
                    <a:pt x="13229" y="915"/>
                    <a:pt x="13264" y="1078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7"/>
            <p:cNvSpPr/>
            <p:nvPr/>
          </p:nvSpPr>
          <p:spPr>
            <a:xfrm>
              <a:off x="2803177" y="2108368"/>
              <a:ext cx="1396394" cy="825780"/>
            </a:xfrm>
            <a:custGeom>
              <a:avLst/>
              <a:gdLst/>
              <a:ahLst/>
              <a:cxnLst/>
              <a:rect l="l" t="t" r="r" b="b"/>
              <a:pathLst>
                <a:path w="13714" h="8110" extrusionOk="0">
                  <a:moveTo>
                    <a:pt x="13713" y="1"/>
                  </a:moveTo>
                  <a:cubicBezTo>
                    <a:pt x="13713" y="1"/>
                    <a:pt x="13422" y="4838"/>
                    <a:pt x="13204" y="7106"/>
                  </a:cubicBezTo>
                  <a:cubicBezTo>
                    <a:pt x="13204" y="7106"/>
                    <a:pt x="9883" y="7472"/>
                    <a:pt x="7388" y="8060"/>
                  </a:cubicBezTo>
                  <a:cubicBezTo>
                    <a:pt x="7378" y="8065"/>
                    <a:pt x="7363" y="8065"/>
                    <a:pt x="7348" y="8070"/>
                  </a:cubicBezTo>
                  <a:cubicBezTo>
                    <a:pt x="7106" y="8110"/>
                    <a:pt x="6573" y="8080"/>
                    <a:pt x="6296" y="8090"/>
                  </a:cubicBezTo>
                  <a:lnTo>
                    <a:pt x="6291" y="8090"/>
                  </a:lnTo>
                  <a:cubicBezTo>
                    <a:pt x="6291" y="8090"/>
                    <a:pt x="2881" y="7447"/>
                    <a:pt x="821" y="7512"/>
                  </a:cubicBezTo>
                  <a:lnTo>
                    <a:pt x="1" y="599"/>
                  </a:lnTo>
                  <a:cubicBezTo>
                    <a:pt x="1" y="599"/>
                    <a:pt x="3445" y="356"/>
                    <a:pt x="6113" y="1829"/>
                  </a:cubicBezTo>
                  <a:cubicBezTo>
                    <a:pt x="6138" y="1844"/>
                    <a:pt x="6172" y="1859"/>
                    <a:pt x="6217" y="1868"/>
                  </a:cubicBezTo>
                  <a:cubicBezTo>
                    <a:pt x="6479" y="1923"/>
                    <a:pt x="6993" y="1883"/>
                    <a:pt x="7269" y="1873"/>
                  </a:cubicBezTo>
                  <a:lnTo>
                    <a:pt x="7289" y="1868"/>
                  </a:lnTo>
                  <a:cubicBezTo>
                    <a:pt x="7289" y="1868"/>
                    <a:pt x="9735" y="282"/>
                    <a:pt x="137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7"/>
            <p:cNvSpPr/>
            <p:nvPr/>
          </p:nvSpPr>
          <p:spPr>
            <a:xfrm>
              <a:off x="3436098" y="2298572"/>
              <a:ext cx="115365" cy="635576"/>
            </a:xfrm>
            <a:custGeom>
              <a:avLst/>
              <a:gdLst/>
              <a:ahLst/>
              <a:cxnLst/>
              <a:rect l="l" t="t" r="r" b="b"/>
              <a:pathLst>
                <a:path w="1133" h="6242" extrusionOk="0">
                  <a:moveTo>
                    <a:pt x="1053" y="5"/>
                  </a:moveTo>
                  <a:lnTo>
                    <a:pt x="1058" y="421"/>
                  </a:lnTo>
                  <a:lnTo>
                    <a:pt x="1058" y="747"/>
                  </a:lnTo>
                  <a:lnTo>
                    <a:pt x="1123" y="5456"/>
                  </a:lnTo>
                  <a:lnTo>
                    <a:pt x="1128" y="5807"/>
                  </a:lnTo>
                  <a:lnTo>
                    <a:pt x="1132" y="6202"/>
                  </a:lnTo>
                  <a:cubicBezTo>
                    <a:pt x="890" y="6242"/>
                    <a:pt x="357" y="6212"/>
                    <a:pt x="80" y="6222"/>
                  </a:cubicBezTo>
                  <a:lnTo>
                    <a:pt x="75" y="5836"/>
                  </a:lnTo>
                  <a:lnTo>
                    <a:pt x="70" y="5550"/>
                  </a:lnTo>
                  <a:lnTo>
                    <a:pt x="11" y="732"/>
                  </a:lnTo>
                  <a:lnTo>
                    <a:pt x="6" y="500"/>
                  </a:lnTo>
                  <a:lnTo>
                    <a:pt x="1" y="0"/>
                  </a:lnTo>
                  <a:cubicBezTo>
                    <a:pt x="263" y="55"/>
                    <a:pt x="777" y="15"/>
                    <a:pt x="1053" y="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7"/>
            <p:cNvSpPr/>
            <p:nvPr/>
          </p:nvSpPr>
          <p:spPr>
            <a:xfrm>
              <a:off x="3436607" y="2341337"/>
              <a:ext cx="107321" cy="34823"/>
            </a:xfrm>
            <a:custGeom>
              <a:avLst/>
              <a:gdLst/>
              <a:ahLst/>
              <a:cxnLst/>
              <a:rect l="l" t="t" r="r" b="b"/>
              <a:pathLst>
                <a:path w="1054" h="342" extrusionOk="0">
                  <a:moveTo>
                    <a:pt x="1053" y="1"/>
                  </a:moveTo>
                  <a:lnTo>
                    <a:pt x="1053" y="327"/>
                  </a:lnTo>
                  <a:cubicBezTo>
                    <a:pt x="875" y="341"/>
                    <a:pt x="688" y="337"/>
                    <a:pt x="510" y="332"/>
                  </a:cubicBezTo>
                  <a:cubicBezTo>
                    <a:pt x="342" y="332"/>
                    <a:pt x="174" y="337"/>
                    <a:pt x="6" y="312"/>
                  </a:cubicBezTo>
                  <a:lnTo>
                    <a:pt x="1" y="80"/>
                  </a:lnTo>
                  <a:cubicBezTo>
                    <a:pt x="189" y="50"/>
                    <a:pt x="381" y="50"/>
                    <a:pt x="564" y="35"/>
                  </a:cubicBezTo>
                  <a:cubicBezTo>
                    <a:pt x="727" y="25"/>
                    <a:pt x="890" y="5"/>
                    <a:pt x="1053" y="1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7"/>
            <p:cNvSpPr/>
            <p:nvPr/>
          </p:nvSpPr>
          <p:spPr>
            <a:xfrm>
              <a:off x="3443226" y="2854011"/>
              <a:ext cx="107728" cy="39914"/>
            </a:xfrm>
            <a:custGeom>
              <a:avLst/>
              <a:gdLst/>
              <a:ahLst/>
              <a:cxnLst/>
              <a:rect l="l" t="t" r="r" b="b"/>
              <a:pathLst>
                <a:path w="1058" h="392" extrusionOk="0">
                  <a:moveTo>
                    <a:pt x="1053" y="1"/>
                  </a:moveTo>
                  <a:lnTo>
                    <a:pt x="1058" y="352"/>
                  </a:lnTo>
                  <a:cubicBezTo>
                    <a:pt x="899" y="367"/>
                    <a:pt x="741" y="367"/>
                    <a:pt x="588" y="371"/>
                  </a:cubicBezTo>
                  <a:cubicBezTo>
                    <a:pt x="390" y="381"/>
                    <a:pt x="198" y="391"/>
                    <a:pt x="5" y="381"/>
                  </a:cubicBezTo>
                  <a:lnTo>
                    <a:pt x="0" y="95"/>
                  </a:lnTo>
                  <a:cubicBezTo>
                    <a:pt x="193" y="75"/>
                    <a:pt x="385" y="70"/>
                    <a:pt x="578" y="50"/>
                  </a:cubicBezTo>
                  <a:cubicBezTo>
                    <a:pt x="736" y="40"/>
                    <a:pt x="894" y="16"/>
                    <a:pt x="1053" y="1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7"/>
            <p:cNvSpPr/>
            <p:nvPr/>
          </p:nvSpPr>
          <p:spPr>
            <a:xfrm>
              <a:off x="2859994" y="2141053"/>
              <a:ext cx="599938" cy="158130"/>
            </a:xfrm>
            <a:custGeom>
              <a:avLst/>
              <a:gdLst/>
              <a:ahLst/>
              <a:cxnLst/>
              <a:rect l="l" t="t" r="r" b="b"/>
              <a:pathLst>
                <a:path w="5892" h="1553" extrusionOk="0">
                  <a:moveTo>
                    <a:pt x="5817" y="1528"/>
                  </a:moveTo>
                  <a:cubicBezTo>
                    <a:pt x="5367" y="1221"/>
                    <a:pt x="4868" y="994"/>
                    <a:pt x="4359" y="806"/>
                  </a:cubicBezTo>
                  <a:cubicBezTo>
                    <a:pt x="3865" y="628"/>
                    <a:pt x="3361" y="460"/>
                    <a:pt x="2857" y="337"/>
                  </a:cubicBezTo>
                  <a:cubicBezTo>
                    <a:pt x="2304" y="198"/>
                    <a:pt x="1725" y="164"/>
                    <a:pt x="1157" y="114"/>
                  </a:cubicBezTo>
                  <a:cubicBezTo>
                    <a:pt x="777" y="80"/>
                    <a:pt x="391" y="55"/>
                    <a:pt x="1" y="50"/>
                  </a:cubicBezTo>
                  <a:cubicBezTo>
                    <a:pt x="26" y="35"/>
                    <a:pt x="45" y="21"/>
                    <a:pt x="70" y="6"/>
                  </a:cubicBezTo>
                  <a:cubicBezTo>
                    <a:pt x="456" y="1"/>
                    <a:pt x="846" y="26"/>
                    <a:pt x="1231" y="55"/>
                  </a:cubicBezTo>
                  <a:cubicBezTo>
                    <a:pt x="1780" y="105"/>
                    <a:pt x="2338" y="139"/>
                    <a:pt x="2872" y="268"/>
                  </a:cubicBezTo>
                  <a:cubicBezTo>
                    <a:pt x="3401" y="396"/>
                    <a:pt x="3929" y="574"/>
                    <a:pt x="4438" y="762"/>
                  </a:cubicBezTo>
                  <a:cubicBezTo>
                    <a:pt x="4932" y="945"/>
                    <a:pt x="5412" y="1172"/>
                    <a:pt x="5852" y="1468"/>
                  </a:cubicBezTo>
                  <a:cubicBezTo>
                    <a:pt x="5891" y="1493"/>
                    <a:pt x="5857" y="1552"/>
                    <a:pt x="5817" y="1528"/>
                  </a:cubicBezTo>
                  <a:close/>
                </a:path>
              </a:pathLst>
            </a:custGeom>
            <a:solidFill>
              <a:srgbClr val="C8C8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7"/>
            <p:cNvSpPr/>
            <p:nvPr/>
          </p:nvSpPr>
          <p:spPr>
            <a:xfrm>
              <a:off x="2898787" y="2116412"/>
              <a:ext cx="562569" cy="135424"/>
            </a:xfrm>
            <a:custGeom>
              <a:avLst/>
              <a:gdLst/>
              <a:ahLst/>
              <a:cxnLst/>
              <a:rect l="l" t="t" r="r" b="b"/>
              <a:pathLst>
                <a:path w="5525" h="1330" extrusionOk="0">
                  <a:moveTo>
                    <a:pt x="5451" y="1305"/>
                  </a:moveTo>
                  <a:cubicBezTo>
                    <a:pt x="5125" y="1103"/>
                    <a:pt x="4779" y="940"/>
                    <a:pt x="4418" y="801"/>
                  </a:cubicBezTo>
                  <a:cubicBezTo>
                    <a:pt x="4270" y="747"/>
                    <a:pt x="4117" y="692"/>
                    <a:pt x="3963" y="643"/>
                  </a:cubicBezTo>
                  <a:cubicBezTo>
                    <a:pt x="3469" y="485"/>
                    <a:pt x="2960" y="337"/>
                    <a:pt x="2446" y="233"/>
                  </a:cubicBezTo>
                  <a:cubicBezTo>
                    <a:pt x="1923" y="129"/>
                    <a:pt x="1389" y="109"/>
                    <a:pt x="860" y="85"/>
                  </a:cubicBezTo>
                  <a:cubicBezTo>
                    <a:pt x="821" y="85"/>
                    <a:pt x="781" y="80"/>
                    <a:pt x="742" y="80"/>
                  </a:cubicBezTo>
                  <a:cubicBezTo>
                    <a:pt x="495" y="70"/>
                    <a:pt x="247" y="60"/>
                    <a:pt x="0" y="60"/>
                  </a:cubicBezTo>
                  <a:cubicBezTo>
                    <a:pt x="40" y="40"/>
                    <a:pt x="75" y="20"/>
                    <a:pt x="114" y="1"/>
                  </a:cubicBezTo>
                  <a:cubicBezTo>
                    <a:pt x="346" y="1"/>
                    <a:pt x="579" y="11"/>
                    <a:pt x="811" y="20"/>
                  </a:cubicBezTo>
                  <a:cubicBezTo>
                    <a:pt x="826" y="20"/>
                    <a:pt x="840" y="20"/>
                    <a:pt x="855" y="20"/>
                  </a:cubicBezTo>
                  <a:cubicBezTo>
                    <a:pt x="1394" y="45"/>
                    <a:pt x="1933" y="60"/>
                    <a:pt x="2461" y="164"/>
                  </a:cubicBezTo>
                  <a:cubicBezTo>
                    <a:pt x="2995" y="272"/>
                    <a:pt x="3529" y="426"/>
                    <a:pt x="4043" y="594"/>
                  </a:cubicBezTo>
                  <a:cubicBezTo>
                    <a:pt x="4374" y="702"/>
                    <a:pt x="4695" y="826"/>
                    <a:pt x="5001" y="979"/>
                  </a:cubicBezTo>
                  <a:cubicBezTo>
                    <a:pt x="5164" y="1058"/>
                    <a:pt x="5327" y="1147"/>
                    <a:pt x="5485" y="1246"/>
                  </a:cubicBezTo>
                  <a:cubicBezTo>
                    <a:pt x="5525" y="1266"/>
                    <a:pt x="5490" y="1330"/>
                    <a:pt x="5451" y="1305"/>
                  </a:cubicBezTo>
                  <a:close/>
                </a:path>
              </a:pathLst>
            </a:custGeom>
            <a:solidFill>
              <a:srgbClr val="C8C8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7"/>
            <p:cNvSpPr/>
            <p:nvPr/>
          </p:nvSpPr>
          <p:spPr>
            <a:xfrm>
              <a:off x="3506049" y="2078229"/>
              <a:ext cx="616943" cy="217900"/>
            </a:xfrm>
            <a:custGeom>
              <a:avLst/>
              <a:gdLst/>
              <a:ahLst/>
              <a:cxnLst/>
              <a:rect l="l" t="t" r="r" b="b"/>
              <a:pathLst>
                <a:path w="6059" h="2140" extrusionOk="0">
                  <a:moveTo>
                    <a:pt x="6059" y="25"/>
                  </a:moveTo>
                  <a:cubicBezTo>
                    <a:pt x="3949" y="277"/>
                    <a:pt x="1898" y="988"/>
                    <a:pt x="95" y="2110"/>
                  </a:cubicBezTo>
                  <a:cubicBezTo>
                    <a:pt x="45" y="2140"/>
                    <a:pt x="1" y="2066"/>
                    <a:pt x="45" y="2036"/>
                  </a:cubicBezTo>
                  <a:cubicBezTo>
                    <a:pt x="1859" y="914"/>
                    <a:pt x="3909" y="208"/>
                    <a:pt x="6029" y="0"/>
                  </a:cubicBezTo>
                  <a:cubicBezTo>
                    <a:pt x="6039" y="5"/>
                    <a:pt x="6049" y="15"/>
                    <a:pt x="6059" y="25"/>
                  </a:cubicBezTo>
                  <a:close/>
                </a:path>
              </a:pathLst>
            </a:custGeom>
            <a:solidFill>
              <a:srgbClr val="C8C8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7"/>
            <p:cNvSpPr/>
            <p:nvPr/>
          </p:nvSpPr>
          <p:spPr>
            <a:xfrm>
              <a:off x="3649006" y="2057050"/>
              <a:ext cx="443844" cy="139497"/>
            </a:xfrm>
            <a:custGeom>
              <a:avLst/>
              <a:gdLst/>
              <a:ahLst/>
              <a:cxnLst/>
              <a:rect l="l" t="t" r="r" b="b"/>
              <a:pathLst>
                <a:path w="4359" h="1370" extrusionOk="0">
                  <a:moveTo>
                    <a:pt x="4358" y="25"/>
                  </a:moveTo>
                  <a:cubicBezTo>
                    <a:pt x="3647" y="90"/>
                    <a:pt x="2935" y="233"/>
                    <a:pt x="2248" y="435"/>
                  </a:cubicBezTo>
                  <a:cubicBezTo>
                    <a:pt x="1863" y="549"/>
                    <a:pt x="1483" y="687"/>
                    <a:pt x="1112" y="846"/>
                  </a:cubicBezTo>
                  <a:cubicBezTo>
                    <a:pt x="746" y="999"/>
                    <a:pt x="410" y="1191"/>
                    <a:pt x="50" y="1355"/>
                  </a:cubicBezTo>
                  <a:cubicBezTo>
                    <a:pt x="20" y="1369"/>
                    <a:pt x="0" y="1315"/>
                    <a:pt x="25" y="1300"/>
                  </a:cubicBezTo>
                  <a:cubicBezTo>
                    <a:pt x="361" y="1073"/>
                    <a:pt x="746" y="910"/>
                    <a:pt x="1117" y="757"/>
                  </a:cubicBezTo>
                  <a:cubicBezTo>
                    <a:pt x="1492" y="599"/>
                    <a:pt x="1873" y="465"/>
                    <a:pt x="2263" y="356"/>
                  </a:cubicBezTo>
                  <a:cubicBezTo>
                    <a:pt x="2930" y="164"/>
                    <a:pt x="3612" y="50"/>
                    <a:pt x="4304" y="1"/>
                  </a:cubicBezTo>
                  <a:lnTo>
                    <a:pt x="4309" y="1"/>
                  </a:lnTo>
                  <a:cubicBezTo>
                    <a:pt x="4324" y="6"/>
                    <a:pt x="4339" y="15"/>
                    <a:pt x="4358" y="25"/>
                  </a:cubicBezTo>
                  <a:close/>
                </a:path>
              </a:pathLst>
            </a:custGeom>
            <a:solidFill>
              <a:srgbClr val="C8C8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7"/>
            <p:cNvSpPr/>
            <p:nvPr/>
          </p:nvSpPr>
          <p:spPr>
            <a:xfrm>
              <a:off x="3547287" y="2196953"/>
              <a:ext cx="83189" cy="39303"/>
            </a:xfrm>
            <a:custGeom>
              <a:avLst/>
              <a:gdLst/>
              <a:ahLst/>
              <a:cxnLst/>
              <a:rect l="l" t="t" r="r" b="b"/>
              <a:pathLst>
                <a:path w="817" h="386" extrusionOk="0">
                  <a:moveTo>
                    <a:pt x="792" y="0"/>
                  </a:moveTo>
                  <a:cubicBezTo>
                    <a:pt x="530" y="45"/>
                    <a:pt x="273" y="173"/>
                    <a:pt x="40" y="307"/>
                  </a:cubicBezTo>
                  <a:cubicBezTo>
                    <a:pt x="1" y="326"/>
                    <a:pt x="36" y="386"/>
                    <a:pt x="75" y="366"/>
                  </a:cubicBezTo>
                  <a:cubicBezTo>
                    <a:pt x="312" y="233"/>
                    <a:pt x="564" y="144"/>
                    <a:pt x="801" y="25"/>
                  </a:cubicBezTo>
                  <a:cubicBezTo>
                    <a:pt x="816" y="15"/>
                    <a:pt x="806" y="0"/>
                    <a:pt x="792" y="0"/>
                  </a:cubicBezTo>
                  <a:close/>
                </a:path>
              </a:pathLst>
            </a:custGeom>
            <a:solidFill>
              <a:srgbClr val="C8C8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7"/>
            <p:cNvSpPr/>
            <p:nvPr/>
          </p:nvSpPr>
          <p:spPr>
            <a:xfrm>
              <a:off x="3638417" y="2214059"/>
              <a:ext cx="488646" cy="615415"/>
            </a:xfrm>
            <a:custGeom>
              <a:avLst/>
              <a:gdLst/>
              <a:ahLst/>
              <a:cxnLst/>
              <a:rect l="l" t="t" r="r" b="b"/>
              <a:pathLst>
                <a:path w="4799" h="6044" extrusionOk="0">
                  <a:moveTo>
                    <a:pt x="4497" y="2728"/>
                  </a:moveTo>
                  <a:cubicBezTo>
                    <a:pt x="4453" y="3583"/>
                    <a:pt x="4423" y="4443"/>
                    <a:pt x="4354" y="5293"/>
                  </a:cubicBezTo>
                  <a:cubicBezTo>
                    <a:pt x="2975" y="5352"/>
                    <a:pt x="1601" y="5555"/>
                    <a:pt x="252" y="5836"/>
                  </a:cubicBezTo>
                  <a:cubicBezTo>
                    <a:pt x="218" y="5085"/>
                    <a:pt x="198" y="4329"/>
                    <a:pt x="188" y="3578"/>
                  </a:cubicBezTo>
                  <a:cubicBezTo>
                    <a:pt x="183" y="3183"/>
                    <a:pt x="183" y="2787"/>
                    <a:pt x="183" y="2392"/>
                  </a:cubicBezTo>
                  <a:cubicBezTo>
                    <a:pt x="183" y="2199"/>
                    <a:pt x="183" y="2002"/>
                    <a:pt x="183" y="1804"/>
                  </a:cubicBezTo>
                  <a:cubicBezTo>
                    <a:pt x="188" y="1720"/>
                    <a:pt x="163" y="1587"/>
                    <a:pt x="193" y="1512"/>
                  </a:cubicBezTo>
                  <a:cubicBezTo>
                    <a:pt x="233" y="1404"/>
                    <a:pt x="346" y="1374"/>
                    <a:pt x="440" y="1335"/>
                  </a:cubicBezTo>
                  <a:cubicBezTo>
                    <a:pt x="1107" y="1043"/>
                    <a:pt x="1794" y="796"/>
                    <a:pt x="2496" y="593"/>
                  </a:cubicBezTo>
                  <a:cubicBezTo>
                    <a:pt x="2738" y="524"/>
                    <a:pt x="2975" y="460"/>
                    <a:pt x="3217" y="401"/>
                  </a:cubicBezTo>
                  <a:cubicBezTo>
                    <a:pt x="3227" y="410"/>
                    <a:pt x="3237" y="415"/>
                    <a:pt x="3252" y="410"/>
                  </a:cubicBezTo>
                  <a:cubicBezTo>
                    <a:pt x="3702" y="351"/>
                    <a:pt x="4151" y="267"/>
                    <a:pt x="4596" y="183"/>
                  </a:cubicBezTo>
                  <a:cubicBezTo>
                    <a:pt x="4650" y="1028"/>
                    <a:pt x="4546" y="1888"/>
                    <a:pt x="4497" y="2728"/>
                  </a:cubicBezTo>
                  <a:close/>
                  <a:moveTo>
                    <a:pt x="4739" y="94"/>
                  </a:moveTo>
                  <a:cubicBezTo>
                    <a:pt x="4734" y="55"/>
                    <a:pt x="4710" y="35"/>
                    <a:pt x="4675" y="30"/>
                  </a:cubicBezTo>
                  <a:cubicBezTo>
                    <a:pt x="4670" y="10"/>
                    <a:pt x="4660" y="0"/>
                    <a:pt x="4640" y="0"/>
                  </a:cubicBezTo>
                  <a:cubicBezTo>
                    <a:pt x="3420" y="79"/>
                    <a:pt x="2199" y="450"/>
                    <a:pt x="1063" y="885"/>
                  </a:cubicBezTo>
                  <a:cubicBezTo>
                    <a:pt x="796" y="989"/>
                    <a:pt x="529" y="1092"/>
                    <a:pt x="267" y="1211"/>
                  </a:cubicBezTo>
                  <a:cubicBezTo>
                    <a:pt x="40" y="1320"/>
                    <a:pt x="10" y="1458"/>
                    <a:pt x="5" y="1700"/>
                  </a:cubicBezTo>
                  <a:cubicBezTo>
                    <a:pt x="0" y="2362"/>
                    <a:pt x="0" y="3029"/>
                    <a:pt x="10" y="3692"/>
                  </a:cubicBezTo>
                  <a:cubicBezTo>
                    <a:pt x="20" y="4448"/>
                    <a:pt x="45" y="5199"/>
                    <a:pt x="79" y="5950"/>
                  </a:cubicBezTo>
                  <a:cubicBezTo>
                    <a:pt x="79" y="6009"/>
                    <a:pt x="139" y="6044"/>
                    <a:pt x="193" y="6029"/>
                  </a:cubicBezTo>
                  <a:cubicBezTo>
                    <a:pt x="1587" y="5727"/>
                    <a:pt x="2995" y="5550"/>
                    <a:pt x="4413" y="5421"/>
                  </a:cubicBezTo>
                  <a:cubicBezTo>
                    <a:pt x="4453" y="5416"/>
                    <a:pt x="4477" y="5391"/>
                    <a:pt x="4477" y="5352"/>
                  </a:cubicBezTo>
                  <a:cubicBezTo>
                    <a:pt x="4507" y="4477"/>
                    <a:pt x="4581" y="3603"/>
                    <a:pt x="4635" y="2728"/>
                  </a:cubicBezTo>
                  <a:cubicBezTo>
                    <a:pt x="4690" y="1858"/>
                    <a:pt x="4799" y="969"/>
                    <a:pt x="4739" y="94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7"/>
            <p:cNvSpPr/>
            <p:nvPr/>
          </p:nvSpPr>
          <p:spPr>
            <a:xfrm>
              <a:off x="2895224" y="2305597"/>
              <a:ext cx="432338" cy="54984"/>
            </a:xfrm>
            <a:custGeom>
              <a:avLst/>
              <a:gdLst/>
              <a:ahLst/>
              <a:cxnLst/>
              <a:rect l="l" t="t" r="r" b="b"/>
              <a:pathLst>
                <a:path w="4246" h="540" extrusionOk="0">
                  <a:moveTo>
                    <a:pt x="4142" y="361"/>
                  </a:moveTo>
                  <a:cubicBezTo>
                    <a:pt x="3460" y="272"/>
                    <a:pt x="2773" y="228"/>
                    <a:pt x="2091" y="169"/>
                  </a:cubicBezTo>
                  <a:cubicBezTo>
                    <a:pt x="1745" y="139"/>
                    <a:pt x="1399" y="114"/>
                    <a:pt x="1058" y="90"/>
                  </a:cubicBezTo>
                  <a:cubicBezTo>
                    <a:pt x="732" y="65"/>
                    <a:pt x="371" y="1"/>
                    <a:pt x="50" y="60"/>
                  </a:cubicBezTo>
                  <a:cubicBezTo>
                    <a:pt x="1" y="70"/>
                    <a:pt x="16" y="129"/>
                    <a:pt x="55" y="144"/>
                  </a:cubicBezTo>
                  <a:cubicBezTo>
                    <a:pt x="352" y="253"/>
                    <a:pt x="712" y="248"/>
                    <a:pt x="1024" y="277"/>
                  </a:cubicBezTo>
                  <a:cubicBezTo>
                    <a:pt x="1370" y="312"/>
                    <a:pt x="1715" y="347"/>
                    <a:pt x="2061" y="376"/>
                  </a:cubicBezTo>
                  <a:cubicBezTo>
                    <a:pt x="2748" y="436"/>
                    <a:pt x="3435" y="510"/>
                    <a:pt x="4127" y="539"/>
                  </a:cubicBezTo>
                  <a:cubicBezTo>
                    <a:pt x="4226" y="539"/>
                    <a:pt x="4246" y="371"/>
                    <a:pt x="4142" y="361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7"/>
            <p:cNvSpPr/>
            <p:nvPr/>
          </p:nvSpPr>
          <p:spPr>
            <a:xfrm>
              <a:off x="2913348" y="2411289"/>
              <a:ext cx="314632" cy="28307"/>
            </a:xfrm>
            <a:custGeom>
              <a:avLst/>
              <a:gdLst/>
              <a:ahLst/>
              <a:cxnLst/>
              <a:rect l="l" t="t" r="r" b="b"/>
              <a:pathLst>
                <a:path w="3090" h="278" extrusionOk="0">
                  <a:moveTo>
                    <a:pt x="2990" y="104"/>
                  </a:moveTo>
                  <a:cubicBezTo>
                    <a:pt x="2506" y="60"/>
                    <a:pt x="2017" y="60"/>
                    <a:pt x="1528" y="50"/>
                  </a:cubicBezTo>
                  <a:cubicBezTo>
                    <a:pt x="1043" y="40"/>
                    <a:pt x="549" y="0"/>
                    <a:pt x="70" y="55"/>
                  </a:cubicBezTo>
                  <a:cubicBezTo>
                    <a:pt x="16" y="60"/>
                    <a:pt x="1" y="144"/>
                    <a:pt x="60" y="154"/>
                  </a:cubicBezTo>
                  <a:cubicBezTo>
                    <a:pt x="529" y="243"/>
                    <a:pt x="1024" y="233"/>
                    <a:pt x="1498" y="243"/>
                  </a:cubicBezTo>
                  <a:cubicBezTo>
                    <a:pt x="1997" y="257"/>
                    <a:pt x="2496" y="277"/>
                    <a:pt x="2995" y="243"/>
                  </a:cubicBezTo>
                  <a:cubicBezTo>
                    <a:pt x="3089" y="233"/>
                    <a:pt x="3079" y="109"/>
                    <a:pt x="2990" y="104"/>
                  </a:cubicBez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7"/>
            <p:cNvSpPr/>
            <p:nvPr/>
          </p:nvSpPr>
          <p:spPr>
            <a:xfrm>
              <a:off x="2769474" y="2404772"/>
              <a:ext cx="218918" cy="263720"/>
            </a:xfrm>
            <a:custGeom>
              <a:avLst/>
              <a:gdLst/>
              <a:ahLst/>
              <a:cxnLst/>
              <a:rect l="l" t="t" r="r" b="b"/>
              <a:pathLst>
                <a:path w="2150" h="2590" extrusionOk="0">
                  <a:moveTo>
                    <a:pt x="776" y="158"/>
                  </a:moveTo>
                  <a:cubicBezTo>
                    <a:pt x="865" y="74"/>
                    <a:pt x="979" y="0"/>
                    <a:pt x="1117" y="10"/>
                  </a:cubicBezTo>
                  <a:cubicBezTo>
                    <a:pt x="1177" y="10"/>
                    <a:pt x="1241" y="35"/>
                    <a:pt x="1275" y="79"/>
                  </a:cubicBezTo>
                  <a:cubicBezTo>
                    <a:pt x="1325" y="143"/>
                    <a:pt x="1305" y="227"/>
                    <a:pt x="1285" y="292"/>
                  </a:cubicBezTo>
                  <a:cubicBezTo>
                    <a:pt x="1211" y="499"/>
                    <a:pt x="1112" y="697"/>
                    <a:pt x="994" y="880"/>
                  </a:cubicBezTo>
                  <a:cubicBezTo>
                    <a:pt x="1147" y="771"/>
                    <a:pt x="1305" y="682"/>
                    <a:pt x="1478" y="603"/>
                  </a:cubicBezTo>
                  <a:cubicBezTo>
                    <a:pt x="1641" y="534"/>
                    <a:pt x="1829" y="475"/>
                    <a:pt x="2012" y="534"/>
                  </a:cubicBezTo>
                  <a:cubicBezTo>
                    <a:pt x="2031" y="539"/>
                    <a:pt x="2056" y="549"/>
                    <a:pt x="2071" y="563"/>
                  </a:cubicBezTo>
                  <a:cubicBezTo>
                    <a:pt x="2096" y="583"/>
                    <a:pt x="2106" y="618"/>
                    <a:pt x="2101" y="652"/>
                  </a:cubicBezTo>
                  <a:cubicBezTo>
                    <a:pt x="2091" y="751"/>
                    <a:pt x="2002" y="820"/>
                    <a:pt x="1918" y="880"/>
                  </a:cubicBezTo>
                  <a:cubicBezTo>
                    <a:pt x="1695" y="1038"/>
                    <a:pt x="1453" y="1171"/>
                    <a:pt x="1201" y="1290"/>
                  </a:cubicBezTo>
                  <a:cubicBezTo>
                    <a:pt x="1369" y="1236"/>
                    <a:pt x="1557" y="1236"/>
                    <a:pt x="1740" y="1236"/>
                  </a:cubicBezTo>
                  <a:cubicBezTo>
                    <a:pt x="1829" y="1240"/>
                    <a:pt x="1923" y="1245"/>
                    <a:pt x="2002" y="1285"/>
                  </a:cubicBezTo>
                  <a:cubicBezTo>
                    <a:pt x="2086" y="1324"/>
                    <a:pt x="2150" y="1413"/>
                    <a:pt x="2125" y="1488"/>
                  </a:cubicBezTo>
                  <a:cubicBezTo>
                    <a:pt x="2101" y="1557"/>
                    <a:pt x="2017" y="1581"/>
                    <a:pt x="1937" y="1601"/>
                  </a:cubicBezTo>
                  <a:cubicBezTo>
                    <a:pt x="1735" y="1656"/>
                    <a:pt x="1527" y="1710"/>
                    <a:pt x="1320" y="1764"/>
                  </a:cubicBezTo>
                  <a:cubicBezTo>
                    <a:pt x="1547" y="1769"/>
                    <a:pt x="1779" y="1848"/>
                    <a:pt x="1967" y="1987"/>
                  </a:cubicBezTo>
                  <a:cubicBezTo>
                    <a:pt x="1987" y="1996"/>
                    <a:pt x="2002" y="2011"/>
                    <a:pt x="2012" y="2031"/>
                  </a:cubicBezTo>
                  <a:cubicBezTo>
                    <a:pt x="2051" y="2095"/>
                    <a:pt x="1967" y="2150"/>
                    <a:pt x="1893" y="2164"/>
                  </a:cubicBezTo>
                  <a:cubicBezTo>
                    <a:pt x="1681" y="2209"/>
                    <a:pt x="1453" y="2199"/>
                    <a:pt x="1236" y="2135"/>
                  </a:cubicBezTo>
                  <a:cubicBezTo>
                    <a:pt x="1364" y="2179"/>
                    <a:pt x="1483" y="2253"/>
                    <a:pt x="1572" y="2347"/>
                  </a:cubicBezTo>
                  <a:cubicBezTo>
                    <a:pt x="1606" y="2387"/>
                    <a:pt x="1636" y="2431"/>
                    <a:pt x="1631" y="2471"/>
                  </a:cubicBezTo>
                  <a:cubicBezTo>
                    <a:pt x="1621" y="2530"/>
                    <a:pt x="1542" y="2555"/>
                    <a:pt x="1473" y="2560"/>
                  </a:cubicBezTo>
                  <a:cubicBezTo>
                    <a:pt x="1162" y="2589"/>
                    <a:pt x="831" y="2550"/>
                    <a:pt x="544" y="2397"/>
                  </a:cubicBezTo>
                  <a:cubicBezTo>
                    <a:pt x="257" y="2244"/>
                    <a:pt x="30" y="1967"/>
                    <a:pt x="10" y="1685"/>
                  </a:cubicBezTo>
                  <a:cubicBezTo>
                    <a:pt x="0" y="1567"/>
                    <a:pt x="25" y="1448"/>
                    <a:pt x="60" y="1339"/>
                  </a:cubicBezTo>
                  <a:cubicBezTo>
                    <a:pt x="188" y="919"/>
                    <a:pt x="445" y="460"/>
                    <a:pt x="776" y="158"/>
                  </a:cubicBezTo>
                  <a:close/>
                </a:path>
              </a:pathLst>
            </a:custGeom>
            <a:solidFill>
              <a:srgbClr val="E5A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7"/>
            <p:cNvSpPr/>
            <p:nvPr/>
          </p:nvSpPr>
          <p:spPr>
            <a:xfrm>
              <a:off x="4031854" y="2353454"/>
              <a:ext cx="219529" cy="264229"/>
            </a:xfrm>
            <a:custGeom>
              <a:avLst/>
              <a:gdLst/>
              <a:ahLst/>
              <a:cxnLst/>
              <a:rect l="l" t="t" r="r" b="b"/>
              <a:pathLst>
                <a:path w="2156" h="2595" extrusionOk="0">
                  <a:moveTo>
                    <a:pt x="1364" y="158"/>
                  </a:moveTo>
                  <a:cubicBezTo>
                    <a:pt x="1271" y="74"/>
                    <a:pt x="1157" y="0"/>
                    <a:pt x="1019" y="10"/>
                  </a:cubicBezTo>
                  <a:cubicBezTo>
                    <a:pt x="959" y="15"/>
                    <a:pt x="900" y="40"/>
                    <a:pt x="860" y="84"/>
                  </a:cubicBezTo>
                  <a:cubicBezTo>
                    <a:pt x="816" y="148"/>
                    <a:pt x="831" y="232"/>
                    <a:pt x="855" y="297"/>
                  </a:cubicBezTo>
                  <a:cubicBezTo>
                    <a:pt x="930" y="504"/>
                    <a:pt x="1028" y="697"/>
                    <a:pt x="1152" y="880"/>
                  </a:cubicBezTo>
                  <a:cubicBezTo>
                    <a:pt x="999" y="776"/>
                    <a:pt x="836" y="687"/>
                    <a:pt x="663" y="613"/>
                  </a:cubicBezTo>
                  <a:cubicBezTo>
                    <a:pt x="505" y="544"/>
                    <a:pt x="312" y="484"/>
                    <a:pt x="129" y="544"/>
                  </a:cubicBezTo>
                  <a:cubicBezTo>
                    <a:pt x="109" y="554"/>
                    <a:pt x="90" y="558"/>
                    <a:pt x="75" y="573"/>
                  </a:cubicBezTo>
                  <a:cubicBezTo>
                    <a:pt x="45" y="598"/>
                    <a:pt x="40" y="633"/>
                    <a:pt x="45" y="667"/>
                  </a:cubicBezTo>
                  <a:cubicBezTo>
                    <a:pt x="55" y="766"/>
                    <a:pt x="144" y="835"/>
                    <a:pt x="228" y="895"/>
                  </a:cubicBezTo>
                  <a:cubicBezTo>
                    <a:pt x="455" y="1048"/>
                    <a:pt x="697" y="1181"/>
                    <a:pt x="949" y="1295"/>
                  </a:cubicBezTo>
                  <a:cubicBezTo>
                    <a:pt x="781" y="1240"/>
                    <a:pt x="594" y="1240"/>
                    <a:pt x="411" y="1245"/>
                  </a:cubicBezTo>
                  <a:cubicBezTo>
                    <a:pt x="322" y="1250"/>
                    <a:pt x="228" y="1255"/>
                    <a:pt x="149" y="1295"/>
                  </a:cubicBezTo>
                  <a:cubicBezTo>
                    <a:pt x="65" y="1339"/>
                    <a:pt x="1" y="1428"/>
                    <a:pt x="30" y="1502"/>
                  </a:cubicBezTo>
                  <a:cubicBezTo>
                    <a:pt x="55" y="1571"/>
                    <a:pt x="139" y="1596"/>
                    <a:pt x="213" y="1616"/>
                  </a:cubicBezTo>
                  <a:cubicBezTo>
                    <a:pt x="421" y="1665"/>
                    <a:pt x="628" y="1715"/>
                    <a:pt x="836" y="1769"/>
                  </a:cubicBezTo>
                  <a:cubicBezTo>
                    <a:pt x="608" y="1774"/>
                    <a:pt x="376" y="1858"/>
                    <a:pt x="188" y="1996"/>
                  </a:cubicBezTo>
                  <a:cubicBezTo>
                    <a:pt x="174" y="2011"/>
                    <a:pt x="154" y="2026"/>
                    <a:pt x="144" y="2041"/>
                  </a:cubicBezTo>
                  <a:cubicBezTo>
                    <a:pt x="109" y="2110"/>
                    <a:pt x="198" y="2160"/>
                    <a:pt x="272" y="2174"/>
                  </a:cubicBezTo>
                  <a:cubicBezTo>
                    <a:pt x="480" y="2214"/>
                    <a:pt x="707" y="2204"/>
                    <a:pt x="925" y="2140"/>
                  </a:cubicBezTo>
                  <a:cubicBezTo>
                    <a:pt x="796" y="2184"/>
                    <a:pt x="678" y="2258"/>
                    <a:pt x="589" y="2357"/>
                  </a:cubicBezTo>
                  <a:cubicBezTo>
                    <a:pt x="559" y="2392"/>
                    <a:pt x="524" y="2436"/>
                    <a:pt x="534" y="2481"/>
                  </a:cubicBezTo>
                  <a:cubicBezTo>
                    <a:pt x="544" y="2540"/>
                    <a:pt x="623" y="2560"/>
                    <a:pt x="692" y="2565"/>
                  </a:cubicBezTo>
                  <a:cubicBezTo>
                    <a:pt x="1004" y="2594"/>
                    <a:pt x="1335" y="2545"/>
                    <a:pt x="1621" y="2392"/>
                  </a:cubicBezTo>
                  <a:cubicBezTo>
                    <a:pt x="1903" y="2239"/>
                    <a:pt x="2130" y="1962"/>
                    <a:pt x="2145" y="1675"/>
                  </a:cubicBezTo>
                  <a:cubicBezTo>
                    <a:pt x="2155" y="1557"/>
                    <a:pt x="2125" y="1438"/>
                    <a:pt x="2091" y="1329"/>
                  </a:cubicBezTo>
                  <a:cubicBezTo>
                    <a:pt x="1957" y="914"/>
                    <a:pt x="1700" y="455"/>
                    <a:pt x="1364" y="158"/>
                  </a:cubicBezTo>
                  <a:close/>
                </a:path>
              </a:pathLst>
            </a:custGeom>
            <a:solidFill>
              <a:srgbClr val="E5A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7"/>
            <p:cNvSpPr/>
            <p:nvPr/>
          </p:nvSpPr>
          <p:spPr>
            <a:xfrm>
              <a:off x="3116685" y="3176583"/>
              <a:ext cx="320537" cy="162611"/>
            </a:xfrm>
            <a:custGeom>
              <a:avLst/>
              <a:gdLst/>
              <a:ahLst/>
              <a:cxnLst/>
              <a:rect l="l" t="t" r="r" b="b"/>
              <a:pathLst>
                <a:path w="3148" h="1597" extrusionOk="0">
                  <a:moveTo>
                    <a:pt x="99" y="974"/>
                  </a:moveTo>
                  <a:cubicBezTo>
                    <a:pt x="40" y="1107"/>
                    <a:pt x="0" y="1260"/>
                    <a:pt x="99" y="1384"/>
                  </a:cubicBezTo>
                  <a:cubicBezTo>
                    <a:pt x="213" y="1527"/>
                    <a:pt x="484" y="1567"/>
                    <a:pt x="717" y="1577"/>
                  </a:cubicBezTo>
                  <a:cubicBezTo>
                    <a:pt x="1305" y="1596"/>
                    <a:pt x="1903" y="1547"/>
                    <a:pt x="2451" y="1389"/>
                  </a:cubicBezTo>
                  <a:cubicBezTo>
                    <a:pt x="2639" y="1335"/>
                    <a:pt x="2832" y="1265"/>
                    <a:pt x="2950" y="1142"/>
                  </a:cubicBezTo>
                  <a:cubicBezTo>
                    <a:pt x="3014" y="1073"/>
                    <a:pt x="3049" y="989"/>
                    <a:pt x="3079" y="910"/>
                  </a:cubicBezTo>
                  <a:cubicBezTo>
                    <a:pt x="3133" y="742"/>
                    <a:pt x="3148" y="569"/>
                    <a:pt x="3123" y="396"/>
                  </a:cubicBezTo>
                  <a:cubicBezTo>
                    <a:pt x="3118" y="371"/>
                    <a:pt x="3113" y="346"/>
                    <a:pt x="3093" y="326"/>
                  </a:cubicBezTo>
                  <a:cubicBezTo>
                    <a:pt x="3074" y="302"/>
                    <a:pt x="3029" y="287"/>
                    <a:pt x="2990" y="277"/>
                  </a:cubicBezTo>
                  <a:cubicBezTo>
                    <a:pt x="2495" y="149"/>
                    <a:pt x="1977" y="65"/>
                    <a:pt x="1453" y="25"/>
                  </a:cubicBezTo>
                  <a:cubicBezTo>
                    <a:pt x="1275" y="15"/>
                    <a:pt x="1072" y="0"/>
                    <a:pt x="899" y="40"/>
                  </a:cubicBezTo>
                  <a:cubicBezTo>
                    <a:pt x="746" y="70"/>
                    <a:pt x="682" y="158"/>
                    <a:pt x="598" y="252"/>
                  </a:cubicBezTo>
                  <a:cubicBezTo>
                    <a:pt x="381" y="475"/>
                    <a:pt x="213" y="717"/>
                    <a:pt x="99" y="974"/>
                  </a:cubicBezTo>
                  <a:close/>
                </a:path>
              </a:pathLst>
            </a:custGeom>
            <a:solidFill>
              <a:srgbClr val="1F2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7"/>
            <p:cNvSpPr/>
            <p:nvPr/>
          </p:nvSpPr>
          <p:spPr>
            <a:xfrm>
              <a:off x="3159450" y="2709627"/>
              <a:ext cx="287343" cy="529884"/>
            </a:xfrm>
            <a:custGeom>
              <a:avLst/>
              <a:gdLst/>
              <a:ahLst/>
              <a:cxnLst/>
              <a:rect l="l" t="t" r="r" b="b"/>
              <a:pathLst>
                <a:path w="2822" h="5204" extrusionOk="0">
                  <a:moveTo>
                    <a:pt x="2817" y="2274"/>
                  </a:moveTo>
                  <a:cubicBezTo>
                    <a:pt x="2812" y="2649"/>
                    <a:pt x="2797" y="3030"/>
                    <a:pt x="2777" y="3410"/>
                  </a:cubicBezTo>
                  <a:cubicBezTo>
                    <a:pt x="2767" y="3628"/>
                    <a:pt x="2757" y="3845"/>
                    <a:pt x="2748" y="4063"/>
                  </a:cubicBezTo>
                  <a:cubicBezTo>
                    <a:pt x="2733" y="4354"/>
                    <a:pt x="2757" y="4665"/>
                    <a:pt x="2708" y="4952"/>
                  </a:cubicBezTo>
                  <a:cubicBezTo>
                    <a:pt x="2668" y="5184"/>
                    <a:pt x="2313" y="5184"/>
                    <a:pt x="2036" y="5194"/>
                  </a:cubicBezTo>
                  <a:cubicBezTo>
                    <a:pt x="1646" y="5204"/>
                    <a:pt x="1255" y="5194"/>
                    <a:pt x="865" y="5174"/>
                  </a:cubicBezTo>
                  <a:cubicBezTo>
                    <a:pt x="608" y="5155"/>
                    <a:pt x="336" y="5130"/>
                    <a:pt x="114" y="5026"/>
                  </a:cubicBezTo>
                  <a:cubicBezTo>
                    <a:pt x="79" y="5011"/>
                    <a:pt x="40" y="4992"/>
                    <a:pt x="20" y="4957"/>
                  </a:cubicBezTo>
                  <a:cubicBezTo>
                    <a:pt x="0" y="4927"/>
                    <a:pt x="5" y="4898"/>
                    <a:pt x="5" y="4863"/>
                  </a:cubicBezTo>
                  <a:cubicBezTo>
                    <a:pt x="89" y="3929"/>
                    <a:pt x="203" y="2985"/>
                    <a:pt x="445" y="2066"/>
                  </a:cubicBezTo>
                  <a:cubicBezTo>
                    <a:pt x="539" y="1715"/>
                    <a:pt x="647" y="1364"/>
                    <a:pt x="786" y="1019"/>
                  </a:cubicBezTo>
                  <a:cubicBezTo>
                    <a:pt x="899" y="742"/>
                    <a:pt x="1038" y="455"/>
                    <a:pt x="1329" y="263"/>
                  </a:cubicBezTo>
                  <a:cubicBezTo>
                    <a:pt x="1621" y="65"/>
                    <a:pt x="2120" y="1"/>
                    <a:pt x="2412" y="193"/>
                  </a:cubicBezTo>
                  <a:cubicBezTo>
                    <a:pt x="2540" y="277"/>
                    <a:pt x="2614" y="396"/>
                    <a:pt x="2664" y="510"/>
                  </a:cubicBezTo>
                  <a:cubicBezTo>
                    <a:pt x="2772" y="762"/>
                    <a:pt x="2792" y="1028"/>
                    <a:pt x="2807" y="1290"/>
                  </a:cubicBezTo>
                  <a:cubicBezTo>
                    <a:pt x="2822" y="1617"/>
                    <a:pt x="2822" y="1943"/>
                    <a:pt x="2817" y="22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7"/>
            <p:cNvSpPr/>
            <p:nvPr/>
          </p:nvSpPr>
          <p:spPr>
            <a:xfrm>
              <a:off x="3554414" y="3193689"/>
              <a:ext cx="321046" cy="162611"/>
            </a:xfrm>
            <a:custGeom>
              <a:avLst/>
              <a:gdLst/>
              <a:ahLst/>
              <a:cxnLst/>
              <a:rect l="l" t="t" r="r" b="b"/>
              <a:pathLst>
                <a:path w="3153" h="1597" extrusionOk="0">
                  <a:moveTo>
                    <a:pt x="3049" y="974"/>
                  </a:moveTo>
                  <a:cubicBezTo>
                    <a:pt x="3108" y="1107"/>
                    <a:pt x="3153" y="1260"/>
                    <a:pt x="3054" y="1379"/>
                  </a:cubicBezTo>
                  <a:cubicBezTo>
                    <a:pt x="2935" y="1527"/>
                    <a:pt x="2669" y="1562"/>
                    <a:pt x="2431" y="1572"/>
                  </a:cubicBezTo>
                  <a:cubicBezTo>
                    <a:pt x="1843" y="1596"/>
                    <a:pt x="1245" y="1542"/>
                    <a:pt x="697" y="1389"/>
                  </a:cubicBezTo>
                  <a:cubicBezTo>
                    <a:pt x="509" y="1335"/>
                    <a:pt x="316" y="1260"/>
                    <a:pt x="203" y="1142"/>
                  </a:cubicBezTo>
                  <a:cubicBezTo>
                    <a:pt x="138" y="1073"/>
                    <a:pt x="99" y="989"/>
                    <a:pt x="74" y="905"/>
                  </a:cubicBezTo>
                  <a:cubicBezTo>
                    <a:pt x="20" y="742"/>
                    <a:pt x="0" y="564"/>
                    <a:pt x="25" y="396"/>
                  </a:cubicBezTo>
                  <a:cubicBezTo>
                    <a:pt x="30" y="371"/>
                    <a:pt x="35" y="341"/>
                    <a:pt x="54" y="322"/>
                  </a:cubicBezTo>
                  <a:cubicBezTo>
                    <a:pt x="79" y="297"/>
                    <a:pt x="119" y="287"/>
                    <a:pt x="158" y="277"/>
                  </a:cubicBezTo>
                  <a:cubicBezTo>
                    <a:pt x="652" y="144"/>
                    <a:pt x="1171" y="60"/>
                    <a:pt x="1695" y="25"/>
                  </a:cubicBezTo>
                  <a:cubicBezTo>
                    <a:pt x="1878" y="15"/>
                    <a:pt x="2076" y="0"/>
                    <a:pt x="2253" y="40"/>
                  </a:cubicBezTo>
                  <a:cubicBezTo>
                    <a:pt x="2402" y="70"/>
                    <a:pt x="2466" y="158"/>
                    <a:pt x="2555" y="247"/>
                  </a:cubicBezTo>
                  <a:cubicBezTo>
                    <a:pt x="2767" y="470"/>
                    <a:pt x="2935" y="717"/>
                    <a:pt x="3049" y="974"/>
                  </a:cubicBezTo>
                  <a:close/>
                </a:path>
              </a:pathLst>
            </a:custGeom>
            <a:solidFill>
              <a:srgbClr val="1F2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7"/>
            <p:cNvSpPr/>
            <p:nvPr/>
          </p:nvSpPr>
          <p:spPr>
            <a:xfrm>
              <a:off x="3544843" y="2726733"/>
              <a:ext cx="287343" cy="529986"/>
            </a:xfrm>
            <a:custGeom>
              <a:avLst/>
              <a:gdLst/>
              <a:ahLst/>
              <a:cxnLst/>
              <a:rect l="l" t="t" r="r" b="b"/>
              <a:pathLst>
                <a:path w="2822" h="5205" extrusionOk="0">
                  <a:moveTo>
                    <a:pt x="5" y="2269"/>
                  </a:moveTo>
                  <a:cubicBezTo>
                    <a:pt x="10" y="2649"/>
                    <a:pt x="30" y="3030"/>
                    <a:pt x="45" y="3410"/>
                  </a:cubicBezTo>
                  <a:cubicBezTo>
                    <a:pt x="60" y="3628"/>
                    <a:pt x="69" y="3845"/>
                    <a:pt x="79" y="4063"/>
                  </a:cubicBezTo>
                  <a:cubicBezTo>
                    <a:pt x="94" y="4354"/>
                    <a:pt x="64" y="4660"/>
                    <a:pt x="114" y="4952"/>
                  </a:cubicBezTo>
                  <a:cubicBezTo>
                    <a:pt x="153" y="5184"/>
                    <a:pt x="509" y="5184"/>
                    <a:pt x="786" y="5189"/>
                  </a:cubicBezTo>
                  <a:cubicBezTo>
                    <a:pt x="1176" y="5204"/>
                    <a:pt x="1572" y="5194"/>
                    <a:pt x="1962" y="5169"/>
                  </a:cubicBezTo>
                  <a:cubicBezTo>
                    <a:pt x="2219" y="5155"/>
                    <a:pt x="2486" y="5130"/>
                    <a:pt x="2708" y="5026"/>
                  </a:cubicBezTo>
                  <a:cubicBezTo>
                    <a:pt x="2748" y="5011"/>
                    <a:pt x="2787" y="4987"/>
                    <a:pt x="2807" y="4957"/>
                  </a:cubicBezTo>
                  <a:cubicBezTo>
                    <a:pt x="2822" y="4927"/>
                    <a:pt x="2822" y="4893"/>
                    <a:pt x="2817" y="4863"/>
                  </a:cubicBezTo>
                  <a:cubicBezTo>
                    <a:pt x="2738" y="3924"/>
                    <a:pt x="2624" y="2985"/>
                    <a:pt x="2382" y="2066"/>
                  </a:cubicBezTo>
                  <a:cubicBezTo>
                    <a:pt x="2288" y="1715"/>
                    <a:pt x="2174" y="1365"/>
                    <a:pt x="2036" y="1019"/>
                  </a:cubicBezTo>
                  <a:cubicBezTo>
                    <a:pt x="1927" y="742"/>
                    <a:pt x="1789" y="455"/>
                    <a:pt x="1498" y="258"/>
                  </a:cubicBezTo>
                  <a:cubicBezTo>
                    <a:pt x="1201" y="65"/>
                    <a:pt x="707" y="1"/>
                    <a:pt x="410" y="193"/>
                  </a:cubicBezTo>
                  <a:cubicBezTo>
                    <a:pt x="287" y="277"/>
                    <a:pt x="213" y="391"/>
                    <a:pt x="163" y="510"/>
                  </a:cubicBezTo>
                  <a:cubicBezTo>
                    <a:pt x="50" y="762"/>
                    <a:pt x="30" y="1028"/>
                    <a:pt x="20" y="1290"/>
                  </a:cubicBezTo>
                  <a:cubicBezTo>
                    <a:pt x="5" y="1617"/>
                    <a:pt x="0" y="1943"/>
                    <a:pt x="5" y="22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8" name="Google Shape;308;p17"/>
          <p:cNvSpPr/>
          <p:nvPr/>
        </p:nvSpPr>
        <p:spPr>
          <a:xfrm>
            <a:off x="3448012" y="1904575"/>
            <a:ext cx="621300" cy="621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7"/>
          <p:cNvSpPr/>
          <p:nvPr/>
        </p:nvSpPr>
        <p:spPr>
          <a:xfrm>
            <a:off x="5074662" y="1904575"/>
            <a:ext cx="621300" cy="621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17"/>
          <p:cNvSpPr/>
          <p:nvPr/>
        </p:nvSpPr>
        <p:spPr>
          <a:xfrm>
            <a:off x="4624612" y="1354425"/>
            <a:ext cx="621300" cy="621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7"/>
          <p:cNvSpPr/>
          <p:nvPr/>
        </p:nvSpPr>
        <p:spPr>
          <a:xfrm>
            <a:off x="3908187" y="1354425"/>
            <a:ext cx="621300" cy="621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12" name="Google Shape;312;p17"/>
          <p:cNvCxnSpPr>
            <a:stCxn id="249" idx="0"/>
            <a:endCxn id="311" idx="2"/>
          </p:cNvCxnSpPr>
          <p:nvPr/>
        </p:nvCxnSpPr>
        <p:spPr>
          <a:xfrm rot="5400000" flipH="1" flipV="1">
            <a:off x="2535736" y="576712"/>
            <a:ext cx="284088" cy="2460814"/>
          </a:xfrm>
          <a:prstGeom prst="bentConnector2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3" name="Google Shape;313;p17"/>
          <p:cNvCxnSpPr>
            <a:stCxn id="246" idx="0"/>
            <a:endCxn id="310" idx="6"/>
          </p:cNvCxnSpPr>
          <p:nvPr/>
        </p:nvCxnSpPr>
        <p:spPr>
          <a:xfrm rot="5400000" flipH="1">
            <a:off x="6329224" y="581763"/>
            <a:ext cx="284100" cy="2450700"/>
          </a:xfrm>
          <a:prstGeom prst="bentConnector2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" name="Google Shape;314;p17"/>
          <p:cNvCxnSpPr>
            <a:stCxn id="252" idx="0"/>
            <a:endCxn id="308" idx="4"/>
          </p:cNvCxnSpPr>
          <p:nvPr/>
        </p:nvCxnSpPr>
        <p:spPr>
          <a:xfrm rot="-5400000">
            <a:off x="2150123" y="1823119"/>
            <a:ext cx="905700" cy="2311200"/>
          </a:xfrm>
          <a:prstGeom prst="bentConnector3">
            <a:avLst>
              <a:gd name="adj1" fmla="val 49999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5" name="Google Shape;315;p17"/>
          <p:cNvCxnSpPr>
            <a:stCxn id="255" idx="0"/>
            <a:endCxn id="309" idx="4"/>
          </p:cNvCxnSpPr>
          <p:nvPr/>
        </p:nvCxnSpPr>
        <p:spPr>
          <a:xfrm rot="5400000" flipH="1">
            <a:off x="6088173" y="1823119"/>
            <a:ext cx="905700" cy="2311200"/>
          </a:xfrm>
          <a:prstGeom prst="bentConnector3">
            <a:avLst>
              <a:gd name="adj1" fmla="val 49999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16" name="Google Shape;316;p17"/>
          <p:cNvGrpSpPr/>
          <p:nvPr/>
        </p:nvGrpSpPr>
        <p:grpSpPr>
          <a:xfrm>
            <a:off x="5167400" y="1995400"/>
            <a:ext cx="440958" cy="439659"/>
            <a:chOff x="-2116025" y="3041225"/>
            <a:chExt cx="440958" cy="439659"/>
          </a:xfrm>
        </p:grpSpPr>
        <p:sp>
          <p:nvSpPr>
            <p:cNvPr id="317" name="Google Shape;317;p17"/>
            <p:cNvSpPr/>
            <p:nvPr/>
          </p:nvSpPr>
          <p:spPr>
            <a:xfrm>
              <a:off x="-1805509" y="3274189"/>
              <a:ext cx="77454" cy="77204"/>
            </a:xfrm>
            <a:custGeom>
              <a:avLst/>
              <a:gdLst/>
              <a:ahLst/>
              <a:cxnLst/>
              <a:rect l="l" t="t" r="r" b="b"/>
              <a:pathLst>
                <a:path w="1548" h="1543" extrusionOk="0">
                  <a:moveTo>
                    <a:pt x="518" y="0"/>
                  </a:moveTo>
                  <a:lnTo>
                    <a:pt x="1" y="773"/>
                  </a:lnTo>
                  <a:lnTo>
                    <a:pt x="518" y="1542"/>
                  </a:lnTo>
                  <a:lnTo>
                    <a:pt x="774" y="1542"/>
                  </a:lnTo>
                  <a:cubicBezTo>
                    <a:pt x="1201" y="1542"/>
                    <a:pt x="1547" y="1196"/>
                    <a:pt x="1547" y="773"/>
                  </a:cubicBezTo>
                  <a:cubicBezTo>
                    <a:pt x="1547" y="346"/>
                    <a:pt x="1201" y="0"/>
                    <a:pt x="77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-2063038" y="3274189"/>
              <a:ext cx="77204" cy="77204"/>
            </a:xfrm>
            <a:custGeom>
              <a:avLst/>
              <a:gdLst/>
              <a:ahLst/>
              <a:cxnLst/>
              <a:rect l="l" t="t" r="r" b="b"/>
              <a:pathLst>
                <a:path w="1543" h="1543" extrusionOk="0">
                  <a:moveTo>
                    <a:pt x="770" y="0"/>
                  </a:moveTo>
                  <a:cubicBezTo>
                    <a:pt x="347" y="0"/>
                    <a:pt x="1" y="346"/>
                    <a:pt x="1" y="773"/>
                  </a:cubicBezTo>
                  <a:cubicBezTo>
                    <a:pt x="1" y="1196"/>
                    <a:pt x="347" y="1542"/>
                    <a:pt x="770" y="1542"/>
                  </a:cubicBezTo>
                  <a:lnTo>
                    <a:pt x="1030" y="1542"/>
                  </a:lnTo>
                  <a:lnTo>
                    <a:pt x="1543" y="77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7"/>
            <p:cNvSpPr/>
            <p:nvPr/>
          </p:nvSpPr>
          <p:spPr>
            <a:xfrm>
              <a:off x="-2011502" y="3244868"/>
              <a:ext cx="231912" cy="236015"/>
            </a:xfrm>
            <a:custGeom>
              <a:avLst/>
              <a:gdLst/>
              <a:ahLst/>
              <a:cxnLst/>
              <a:rect l="l" t="t" r="r" b="b"/>
              <a:pathLst>
                <a:path w="4635" h="4717" extrusionOk="0">
                  <a:moveTo>
                    <a:pt x="791" y="1"/>
                  </a:moveTo>
                  <a:lnTo>
                    <a:pt x="1209" y="573"/>
                  </a:lnTo>
                  <a:lnTo>
                    <a:pt x="26" y="150"/>
                  </a:lnTo>
                  <a:cubicBezTo>
                    <a:pt x="13" y="180"/>
                    <a:pt x="0" y="219"/>
                    <a:pt x="0" y="257"/>
                  </a:cubicBezTo>
                  <a:lnTo>
                    <a:pt x="0" y="2380"/>
                  </a:lnTo>
                  <a:cubicBezTo>
                    <a:pt x="0" y="3657"/>
                    <a:pt x="1043" y="4717"/>
                    <a:pt x="2320" y="4717"/>
                  </a:cubicBezTo>
                  <a:cubicBezTo>
                    <a:pt x="3430" y="4717"/>
                    <a:pt x="4357" y="3909"/>
                    <a:pt x="4584" y="2863"/>
                  </a:cubicBezTo>
                  <a:lnTo>
                    <a:pt x="3909" y="2111"/>
                  </a:lnTo>
                  <a:lnTo>
                    <a:pt x="3909" y="2111"/>
                  </a:lnTo>
                  <a:lnTo>
                    <a:pt x="4635" y="2295"/>
                  </a:lnTo>
                  <a:lnTo>
                    <a:pt x="4635" y="257"/>
                  </a:lnTo>
                  <a:cubicBezTo>
                    <a:pt x="4635" y="116"/>
                    <a:pt x="4520" y="1"/>
                    <a:pt x="43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7"/>
            <p:cNvSpPr/>
            <p:nvPr/>
          </p:nvSpPr>
          <p:spPr>
            <a:xfrm>
              <a:off x="-1946106" y="3387519"/>
              <a:ext cx="101121" cy="40979"/>
            </a:xfrm>
            <a:custGeom>
              <a:avLst/>
              <a:gdLst/>
              <a:ahLst/>
              <a:cxnLst/>
              <a:rect l="l" t="t" r="r" b="b"/>
              <a:pathLst>
                <a:path w="2021" h="819" extrusionOk="0">
                  <a:moveTo>
                    <a:pt x="286" y="0"/>
                  </a:moveTo>
                  <a:cubicBezTo>
                    <a:pt x="219" y="0"/>
                    <a:pt x="150" y="26"/>
                    <a:pt x="99" y="76"/>
                  </a:cubicBezTo>
                  <a:cubicBezTo>
                    <a:pt x="0" y="174"/>
                    <a:pt x="0" y="341"/>
                    <a:pt x="99" y="443"/>
                  </a:cubicBezTo>
                  <a:cubicBezTo>
                    <a:pt x="342" y="687"/>
                    <a:pt x="667" y="819"/>
                    <a:pt x="1008" y="819"/>
                  </a:cubicBezTo>
                  <a:cubicBezTo>
                    <a:pt x="1354" y="819"/>
                    <a:pt x="1679" y="687"/>
                    <a:pt x="1923" y="443"/>
                  </a:cubicBezTo>
                  <a:cubicBezTo>
                    <a:pt x="2021" y="341"/>
                    <a:pt x="2021" y="174"/>
                    <a:pt x="1923" y="76"/>
                  </a:cubicBezTo>
                  <a:cubicBezTo>
                    <a:pt x="1871" y="26"/>
                    <a:pt x="1803" y="0"/>
                    <a:pt x="1735" y="0"/>
                  </a:cubicBezTo>
                  <a:cubicBezTo>
                    <a:pt x="1669" y="0"/>
                    <a:pt x="1604" y="25"/>
                    <a:pt x="1555" y="76"/>
                  </a:cubicBezTo>
                  <a:cubicBezTo>
                    <a:pt x="1410" y="221"/>
                    <a:pt x="1209" y="298"/>
                    <a:pt x="1008" y="298"/>
                  </a:cubicBezTo>
                  <a:cubicBezTo>
                    <a:pt x="808" y="298"/>
                    <a:pt x="607" y="221"/>
                    <a:pt x="466" y="76"/>
                  </a:cubicBezTo>
                  <a:cubicBezTo>
                    <a:pt x="417" y="25"/>
                    <a:pt x="352" y="0"/>
                    <a:pt x="2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7"/>
            <p:cNvSpPr/>
            <p:nvPr/>
          </p:nvSpPr>
          <p:spPr>
            <a:xfrm>
              <a:off x="-2010251" y="3244868"/>
              <a:ext cx="144751" cy="81907"/>
            </a:xfrm>
            <a:custGeom>
              <a:avLst/>
              <a:gdLst/>
              <a:ahLst/>
              <a:cxnLst/>
              <a:rect l="l" t="t" r="r" b="b"/>
              <a:pathLst>
                <a:path w="2893" h="1637" extrusionOk="0">
                  <a:moveTo>
                    <a:pt x="232" y="1"/>
                  </a:moveTo>
                  <a:cubicBezTo>
                    <a:pt x="129" y="1"/>
                    <a:pt x="39" y="65"/>
                    <a:pt x="1" y="150"/>
                  </a:cubicBezTo>
                  <a:lnTo>
                    <a:pt x="2290" y="1496"/>
                  </a:lnTo>
                  <a:lnTo>
                    <a:pt x="2474" y="1603"/>
                  </a:lnTo>
                  <a:cubicBezTo>
                    <a:pt x="2513" y="1628"/>
                    <a:pt x="2560" y="1637"/>
                    <a:pt x="2602" y="1637"/>
                  </a:cubicBezTo>
                  <a:cubicBezTo>
                    <a:pt x="2692" y="1637"/>
                    <a:pt x="2777" y="1594"/>
                    <a:pt x="2829" y="1509"/>
                  </a:cubicBezTo>
                  <a:cubicBezTo>
                    <a:pt x="2893" y="1385"/>
                    <a:pt x="2854" y="1227"/>
                    <a:pt x="2730" y="1154"/>
                  </a:cubicBezTo>
                  <a:lnTo>
                    <a:pt x="2290" y="898"/>
                  </a:lnTo>
                  <a:lnTo>
                    <a:pt x="7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7"/>
            <p:cNvSpPr/>
            <p:nvPr/>
          </p:nvSpPr>
          <p:spPr>
            <a:xfrm>
              <a:off x="-1850140" y="3326676"/>
              <a:ext cx="70549" cy="61643"/>
            </a:xfrm>
            <a:custGeom>
              <a:avLst/>
              <a:gdLst/>
              <a:ahLst/>
              <a:cxnLst/>
              <a:rect l="l" t="t" r="r" b="b"/>
              <a:pathLst>
                <a:path w="1410" h="1232" extrusionOk="0">
                  <a:moveTo>
                    <a:pt x="294" y="1"/>
                  </a:moveTo>
                  <a:cubicBezTo>
                    <a:pt x="206" y="1"/>
                    <a:pt x="121" y="47"/>
                    <a:pt x="73" y="130"/>
                  </a:cubicBezTo>
                  <a:cubicBezTo>
                    <a:pt x="0" y="254"/>
                    <a:pt x="47" y="412"/>
                    <a:pt x="167" y="480"/>
                  </a:cubicBezTo>
                  <a:lnTo>
                    <a:pt x="1359" y="1232"/>
                  </a:lnTo>
                  <a:cubicBezTo>
                    <a:pt x="1393" y="1078"/>
                    <a:pt x="1410" y="916"/>
                    <a:pt x="1410" y="745"/>
                  </a:cubicBezTo>
                  <a:lnTo>
                    <a:pt x="1410" y="660"/>
                  </a:lnTo>
                  <a:lnTo>
                    <a:pt x="423" y="36"/>
                  </a:lnTo>
                  <a:cubicBezTo>
                    <a:pt x="382" y="12"/>
                    <a:pt x="338" y="1"/>
                    <a:pt x="2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7"/>
            <p:cNvSpPr/>
            <p:nvPr/>
          </p:nvSpPr>
          <p:spPr>
            <a:xfrm>
              <a:off x="-2116025" y="3041225"/>
              <a:ext cx="440958" cy="233013"/>
            </a:xfrm>
            <a:custGeom>
              <a:avLst/>
              <a:gdLst/>
              <a:ahLst/>
              <a:cxnLst/>
              <a:rect l="l" t="t" r="r" b="b"/>
              <a:pathLst>
                <a:path w="8813" h="4657" extrusionOk="0">
                  <a:moveTo>
                    <a:pt x="3888" y="0"/>
                  </a:moveTo>
                  <a:cubicBezTo>
                    <a:pt x="3161" y="22"/>
                    <a:pt x="2529" y="538"/>
                    <a:pt x="2354" y="1243"/>
                  </a:cubicBezTo>
                  <a:cubicBezTo>
                    <a:pt x="2235" y="1734"/>
                    <a:pt x="1790" y="2080"/>
                    <a:pt x="1286" y="2080"/>
                  </a:cubicBezTo>
                  <a:lnTo>
                    <a:pt x="270" y="2080"/>
                  </a:lnTo>
                  <a:cubicBezTo>
                    <a:pt x="193" y="2080"/>
                    <a:pt x="116" y="2115"/>
                    <a:pt x="69" y="2179"/>
                  </a:cubicBezTo>
                  <a:cubicBezTo>
                    <a:pt x="18" y="2238"/>
                    <a:pt x="1" y="2320"/>
                    <a:pt x="22" y="2401"/>
                  </a:cubicBezTo>
                  <a:cubicBezTo>
                    <a:pt x="351" y="3729"/>
                    <a:pt x="1560" y="4656"/>
                    <a:pt x="2922" y="4656"/>
                  </a:cubicBezTo>
                  <a:lnTo>
                    <a:pt x="5891" y="4656"/>
                  </a:lnTo>
                  <a:cubicBezTo>
                    <a:pt x="7253" y="4656"/>
                    <a:pt x="8462" y="3729"/>
                    <a:pt x="8791" y="2401"/>
                  </a:cubicBezTo>
                  <a:cubicBezTo>
                    <a:pt x="8813" y="2320"/>
                    <a:pt x="8795" y="2238"/>
                    <a:pt x="8744" y="2179"/>
                  </a:cubicBezTo>
                  <a:cubicBezTo>
                    <a:pt x="8697" y="2115"/>
                    <a:pt x="8620" y="2080"/>
                    <a:pt x="8543" y="2080"/>
                  </a:cubicBezTo>
                  <a:lnTo>
                    <a:pt x="7527" y="2080"/>
                  </a:lnTo>
                  <a:cubicBezTo>
                    <a:pt x="7023" y="2080"/>
                    <a:pt x="6579" y="1734"/>
                    <a:pt x="6455" y="1243"/>
                  </a:cubicBezTo>
                  <a:cubicBezTo>
                    <a:pt x="6280" y="538"/>
                    <a:pt x="5652" y="22"/>
                    <a:pt x="4926" y="0"/>
                  </a:cubicBezTo>
                  <a:cubicBezTo>
                    <a:pt x="4857" y="13"/>
                    <a:pt x="4793" y="30"/>
                    <a:pt x="4742" y="81"/>
                  </a:cubicBezTo>
                  <a:cubicBezTo>
                    <a:pt x="4691" y="124"/>
                    <a:pt x="4665" y="192"/>
                    <a:pt x="4665" y="261"/>
                  </a:cubicBezTo>
                  <a:cubicBezTo>
                    <a:pt x="4665" y="406"/>
                    <a:pt x="4545" y="517"/>
                    <a:pt x="4404" y="517"/>
                  </a:cubicBezTo>
                  <a:cubicBezTo>
                    <a:pt x="4268" y="517"/>
                    <a:pt x="4148" y="406"/>
                    <a:pt x="4148" y="261"/>
                  </a:cubicBezTo>
                  <a:cubicBezTo>
                    <a:pt x="4148" y="192"/>
                    <a:pt x="4123" y="124"/>
                    <a:pt x="4071" y="81"/>
                  </a:cubicBezTo>
                  <a:cubicBezTo>
                    <a:pt x="4020" y="30"/>
                    <a:pt x="3952" y="9"/>
                    <a:pt x="3888" y="0"/>
                  </a:cubicBezTo>
                  <a:close/>
                </a:path>
              </a:pathLst>
            </a:custGeom>
            <a:solidFill>
              <a:srgbClr val="714C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7"/>
            <p:cNvSpPr/>
            <p:nvPr/>
          </p:nvSpPr>
          <p:spPr>
            <a:xfrm>
              <a:off x="-1935649" y="3145098"/>
              <a:ext cx="80006" cy="77204"/>
            </a:xfrm>
            <a:custGeom>
              <a:avLst/>
              <a:gdLst/>
              <a:ahLst/>
              <a:cxnLst/>
              <a:rect l="l" t="t" r="r" b="b"/>
              <a:pathLst>
                <a:path w="1599" h="1543" extrusionOk="0">
                  <a:moveTo>
                    <a:pt x="285" y="0"/>
                  </a:moveTo>
                  <a:cubicBezTo>
                    <a:pt x="220" y="0"/>
                    <a:pt x="154" y="26"/>
                    <a:pt x="107" y="77"/>
                  </a:cubicBezTo>
                  <a:cubicBezTo>
                    <a:pt x="1" y="175"/>
                    <a:pt x="1" y="338"/>
                    <a:pt x="107" y="436"/>
                  </a:cubicBezTo>
                  <a:lnTo>
                    <a:pt x="436" y="769"/>
                  </a:lnTo>
                  <a:lnTo>
                    <a:pt x="107" y="1106"/>
                  </a:lnTo>
                  <a:cubicBezTo>
                    <a:pt x="1" y="1205"/>
                    <a:pt x="1" y="1367"/>
                    <a:pt x="107" y="1465"/>
                  </a:cubicBezTo>
                  <a:cubicBezTo>
                    <a:pt x="154" y="1516"/>
                    <a:pt x="220" y="1542"/>
                    <a:pt x="285" y="1542"/>
                  </a:cubicBezTo>
                  <a:cubicBezTo>
                    <a:pt x="351" y="1542"/>
                    <a:pt x="417" y="1516"/>
                    <a:pt x="466" y="1465"/>
                  </a:cubicBezTo>
                  <a:lnTo>
                    <a:pt x="799" y="1136"/>
                  </a:lnTo>
                  <a:lnTo>
                    <a:pt x="1137" y="1465"/>
                  </a:lnTo>
                  <a:cubicBezTo>
                    <a:pt x="1186" y="1516"/>
                    <a:pt x="1251" y="1542"/>
                    <a:pt x="1316" y="1542"/>
                  </a:cubicBezTo>
                  <a:cubicBezTo>
                    <a:pt x="1381" y="1542"/>
                    <a:pt x="1447" y="1516"/>
                    <a:pt x="1496" y="1465"/>
                  </a:cubicBezTo>
                  <a:cubicBezTo>
                    <a:pt x="1598" y="1367"/>
                    <a:pt x="1598" y="1205"/>
                    <a:pt x="1496" y="1106"/>
                  </a:cubicBezTo>
                  <a:lnTo>
                    <a:pt x="1167" y="769"/>
                  </a:lnTo>
                  <a:lnTo>
                    <a:pt x="1496" y="436"/>
                  </a:lnTo>
                  <a:cubicBezTo>
                    <a:pt x="1598" y="338"/>
                    <a:pt x="1598" y="175"/>
                    <a:pt x="1496" y="77"/>
                  </a:cubicBezTo>
                  <a:cubicBezTo>
                    <a:pt x="1447" y="26"/>
                    <a:pt x="1381" y="0"/>
                    <a:pt x="1316" y="0"/>
                  </a:cubicBezTo>
                  <a:cubicBezTo>
                    <a:pt x="1251" y="0"/>
                    <a:pt x="1186" y="26"/>
                    <a:pt x="1137" y="77"/>
                  </a:cubicBezTo>
                  <a:lnTo>
                    <a:pt x="799" y="406"/>
                  </a:lnTo>
                  <a:lnTo>
                    <a:pt x="466" y="77"/>
                  </a:lnTo>
                  <a:cubicBezTo>
                    <a:pt x="417" y="26"/>
                    <a:pt x="351" y="0"/>
                    <a:pt x="2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7"/>
            <p:cNvSpPr/>
            <p:nvPr/>
          </p:nvSpPr>
          <p:spPr>
            <a:xfrm>
              <a:off x="-1895671" y="3286798"/>
              <a:ext cx="77404" cy="77204"/>
            </a:xfrm>
            <a:custGeom>
              <a:avLst/>
              <a:gdLst/>
              <a:ahLst/>
              <a:cxnLst/>
              <a:rect l="l" t="t" r="r" b="b"/>
              <a:pathLst>
                <a:path w="1547" h="1543" extrusionOk="0">
                  <a:moveTo>
                    <a:pt x="774" y="0"/>
                  </a:moveTo>
                  <a:cubicBezTo>
                    <a:pt x="346" y="0"/>
                    <a:pt x="0" y="346"/>
                    <a:pt x="0" y="773"/>
                  </a:cubicBezTo>
                  <a:cubicBezTo>
                    <a:pt x="0" y="1196"/>
                    <a:pt x="346" y="1542"/>
                    <a:pt x="774" y="1542"/>
                  </a:cubicBezTo>
                  <a:cubicBezTo>
                    <a:pt x="1201" y="1542"/>
                    <a:pt x="1547" y="1196"/>
                    <a:pt x="1547" y="773"/>
                  </a:cubicBezTo>
                  <a:cubicBezTo>
                    <a:pt x="1547" y="346"/>
                    <a:pt x="1201" y="0"/>
                    <a:pt x="7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6" name="Google Shape;326;p17"/>
          <p:cNvGrpSpPr/>
          <p:nvPr/>
        </p:nvGrpSpPr>
        <p:grpSpPr>
          <a:xfrm>
            <a:off x="4741274" y="1445250"/>
            <a:ext cx="387971" cy="439659"/>
            <a:chOff x="-1572538" y="3111025"/>
            <a:chExt cx="387971" cy="439659"/>
          </a:xfrm>
        </p:grpSpPr>
        <p:sp>
          <p:nvSpPr>
            <p:cNvPr id="327" name="Google Shape;327;p17"/>
            <p:cNvSpPr/>
            <p:nvPr/>
          </p:nvSpPr>
          <p:spPr>
            <a:xfrm>
              <a:off x="-1484477" y="3145049"/>
              <a:ext cx="200090" cy="95517"/>
            </a:xfrm>
            <a:custGeom>
              <a:avLst/>
              <a:gdLst/>
              <a:ahLst/>
              <a:cxnLst/>
              <a:rect l="l" t="t" r="r" b="b"/>
              <a:pathLst>
                <a:path w="3999" h="1909" extrusionOk="0">
                  <a:moveTo>
                    <a:pt x="2785" y="0"/>
                  </a:moveTo>
                  <a:cubicBezTo>
                    <a:pt x="2740" y="0"/>
                    <a:pt x="2694" y="4"/>
                    <a:pt x="2649" y="12"/>
                  </a:cubicBezTo>
                  <a:lnTo>
                    <a:pt x="2115" y="102"/>
                  </a:lnTo>
                  <a:lnTo>
                    <a:pt x="863" y="315"/>
                  </a:lnTo>
                  <a:cubicBezTo>
                    <a:pt x="551" y="367"/>
                    <a:pt x="312" y="593"/>
                    <a:pt x="240" y="892"/>
                  </a:cubicBezTo>
                  <a:lnTo>
                    <a:pt x="0" y="1874"/>
                  </a:lnTo>
                  <a:lnTo>
                    <a:pt x="2115" y="1874"/>
                  </a:lnTo>
                  <a:lnTo>
                    <a:pt x="3998" y="1908"/>
                  </a:lnTo>
                  <a:lnTo>
                    <a:pt x="3499" y="490"/>
                  </a:lnTo>
                  <a:cubicBezTo>
                    <a:pt x="3386" y="191"/>
                    <a:pt x="3101" y="0"/>
                    <a:pt x="2785" y="0"/>
                  </a:cubicBezTo>
                  <a:close/>
                </a:path>
              </a:pathLst>
            </a:custGeom>
            <a:solidFill>
              <a:srgbClr val="3E94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7"/>
            <p:cNvSpPr/>
            <p:nvPr/>
          </p:nvSpPr>
          <p:spPr>
            <a:xfrm>
              <a:off x="-1288490" y="3317871"/>
              <a:ext cx="77404" cy="77404"/>
            </a:xfrm>
            <a:custGeom>
              <a:avLst/>
              <a:gdLst/>
              <a:ahLst/>
              <a:cxnLst/>
              <a:rect l="l" t="t" r="r" b="b"/>
              <a:pathLst>
                <a:path w="1547" h="1547" extrusionOk="0">
                  <a:moveTo>
                    <a:pt x="513" y="1"/>
                  </a:moveTo>
                  <a:lnTo>
                    <a:pt x="0" y="774"/>
                  </a:lnTo>
                  <a:lnTo>
                    <a:pt x="513" y="1547"/>
                  </a:lnTo>
                  <a:lnTo>
                    <a:pt x="773" y="1547"/>
                  </a:lnTo>
                  <a:cubicBezTo>
                    <a:pt x="1201" y="1547"/>
                    <a:pt x="1546" y="1201"/>
                    <a:pt x="1546" y="774"/>
                  </a:cubicBezTo>
                  <a:cubicBezTo>
                    <a:pt x="1546" y="347"/>
                    <a:pt x="1201" y="1"/>
                    <a:pt x="7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7"/>
            <p:cNvSpPr/>
            <p:nvPr/>
          </p:nvSpPr>
          <p:spPr>
            <a:xfrm>
              <a:off x="-1546270" y="3317871"/>
              <a:ext cx="77454" cy="77404"/>
            </a:xfrm>
            <a:custGeom>
              <a:avLst/>
              <a:gdLst/>
              <a:ahLst/>
              <a:cxnLst/>
              <a:rect l="l" t="t" r="r" b="b"/>
              <a:pathLst>
                <a:path w="1548" h="1547" extrusionOk="0">
                  <a:moveTo>
                    <a:pt x="774" y="1"/>
                  </a:moveTo>
                  <a:cubicBezTo>
                    <a:pt x="347" y="1"/>
                    <a:pt x="1" y="347"/>
                    <a:pt x="1" y="774"/>
                  </a:cubicBezTo>
                  <a:cubicBezTo>
                    <a:pt x="1" y="1201"/>
                    <a:pt x="347" y="1547"/>
                    <a:pt x="774" y="1547"/>
                  </a:cubicBezTo>
                  <a:lnTo>
                    <a:pt x="1030" y="1547"/>
                  </a:lnTo>
                  <a:lnTo>
                    <a:pt x="1547" y="774"/>
                  </a:lnTo>
                  <a:lnTo>
                    <a:pt x="103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-1494734" y="3292002"/>
              <a:ext cx="231912" cy="258681"/>
            </a:xfrm>
            <a:custGeom>
              <a:avLst/>
              <a:gdLst/>
              <a:ahLst/>
              <a:cxnLst/>
              <a:rect l="l" t="t" r="r" b="b"/>
              <a:pathLst>
                <a:path w="4635" h="5170" extrusionOk="0">
                  <a:moveTo>
                    <a:pt x="257" y="1"/>
                  </a:moveTo>
                  <a:cubicBezTo>
                    <a:pt x="116" y="1"/>
                    <a:pt x="0" y="116"/>
                    <a:pt x="0" y="261"/>
                  </a:cubicBezTo>
                  <a:lnTo>
                    <a:pt x="0" y="2833"/>
                  </a:lnTo>
                  <a:cubicBezTo>
                    <a:pt x="0" y="4113"/>
                    <a:pt x="1041" y="5169"/>
                    <a:pt x="2319" y="5169"/>
                  </a:cubicBezTo>
                  <a:cubicBezTo>
                    <a:pt x="2384" y="5169"/>
                    <a:pt x="2450" y="5166"/>
                    <a:pt x="2516" y="5161"/>
                  </a:cubicBezTo>
                  <a:cubicBezTo>
                    <a:pt x="3721" y="5058"/>
                    <a:pt x="4635" y="4037"/>
                    <a:pt x="4635" y="2829"/>
                  </a:cubicBezTo>
                  <a:lnTo>
                    <a:pt x="4635" y="261"/>
                  </a:lnTo>
                  <a:cubicBezTo>
                    <a:pt x="4635" y="116"/>
                    <a:pt x="4519" y="1"/>
                    <a:pt x="43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-1314358" y="3111025"/>
              <a:ext cx="128940" cy="129541"/>
            </a:xfrm>
            <a:custGeom>
              <a:avLst/>
              <a:gdLst/>
              <a:ahLst/>
              <a:cxnLst/>
              <a:rect l="l" t="t" r="r" b="b"/>
              <a:pathLst>
                <a:path w="2577" h="2589" extrusionOk="0">
                  <a:moveTo>
                    <a:pt x="2320" y="0"/>
                  </a:moveTo>
                  <a:cubicBezTo>
                    <a:pt x="1043" y="0"/>
                    <a:pt x="0" y="1055"/>
                    <a:pt x="0" y="2332"/>
                  </a:cubicBezTo>
                  <a:cubicBezTo>
                    <a:pt x="0" y="2477"/>
                    <a:pt x="116" y="2588"/>
                    <a:pt x="257" y="2588"/>
                  </a:cubicBezTo>
                  <a:cubicBezTo>
                    <a:pt x="1538" y="2588"/>
                    <a:pt x="2576" y="1533"/>
                    <a:pt x="2576" y="256"/>
                  </a:cubicBezTo>
                  <a:cubicBezTo>
                    <a:pt x="2576" y="115"/>
                    <a:pt x="2461" y="0"/>
                    <a:pt x="23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7"/>
            <p:cNvSpPr/>
            <p:nvPr/>
          </p:nvSpPr>
          <p:spPr>
            <a:xfrm>
              <a:off x="-1443248" y="3343739"/>
              <a:ext cx="25918" cy="25718"/>
            </a:xfrm>
            <a:custGeom>
              <a:avLst/>
              <a:gdLst/>
              <a:ahLst/>
              <a:cxnLst/>
              <a:rect l="l" t="t" r="r" b="b"/>
              <a:pathLst>
                <a:path w="518" h="514" extrusionOk="0">
                  <a:moveTo>
                    <a:pt x="257" y="1"/>
                  </a:moveTo>
                  <a:cubicBezTo>
                    <a:pt x="116" y="1"/>
                    <a:pt x="1" y="116"/>
                    <a:pt x="1" y="257"/>
                  </a:cubicBezTo>
                  <a:cubicBezTo>
                    <a:pt x="1" y="398"/>
                    <a:pt x="116" y="513"/>
                    <a:pt x="257" y="513"/>
                  </a:cubicBezTo>
                  <a:cubicBezTo>
                    <a:pt x="402" y="513"/>
                    <a:pt x="518" y="398"/>
                    <a:pt x="518" y="257"/>
                  </a:cubicBezTo>
                  <a:cubicBezTo>
                    <a:pt x="518" y="116"/>
                    <a:pt x="402" y="1"/>
                    <a:pt x="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7"/>
            <p:cNvSpPr/>
            <p:nvPr/>
          </p:nvSpPr>
          <p:spPr>
            <a:xfrm>
              <a:off x="-1340026" y="3343739"/>
              <a:ext cx="25718" cy="25718"/>
            </a:xfrm>
            <a:custGeom>
              <a:avLst/>
              <a:gdLst/>
              <a:ahLst/>
              <a:cxnLst/>
              <a:rect l="l" t="t" r="r" b="b"/>
              <a:pathLst>
                <a:path w="514" h="514" extrusionOk="0">
                  <a:moveTo>
                    <a:pt x="257" y="1"/>
                  </a:moveTo>
                  <a:cubicBezTo>
                    <a:pt x="112" y="1"/>
                    <a:pt x="1" y="116"/>
                    <a:pt x="1" y="257"/>
                  </a:cubicBezTo>
                  <a:cubicBezTo>
                    <a:pt x="1" y="398"/>
                    <a:pt x="112" y="513"/>
                    <a:pt x="257" y="513"/>
                  </a:cubicBezTo>
                  <a:cubicBezTo>
                    <a:pt x="398" y="513"/>
                    <a:pt x="513" y="398"/>
                    <a:pt x="513" y="257"/>
                  </a:cubicBezTo>
                  <a:cubicBezTo>
                    <a:pt x="513" y="116"/>
                    <a:pt x="398" y="1"/>
                    <a:pt x="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7"/>
            <p:cNvSpPr/>
            <p:nvPr/>
          </p:nvSpPr>
          <p:spPr>
            <a:xfrm>
              <a:off x="-1378703" y="3421093"/>
              <a:ext cx="12859" cy="25718"/>
            </a:xfrm>
            <a:custGeom>
              <a:avLst/>
              <a:gdLst/>
              <a:ahLst/>
              <a:cxnLst/>
              <a:rect l="l" t="t" r="r" b="b"/>
              <a:pathLst>
                <a:path w="257" h="514" extrusionOk="0">
                  <a:moveTo>
                    <a:pt x="1" y="1"/>
                  </a:moveTo>
                  <a:lnTo>
                    <a:pt x="1" y="513"/>
                  </a:lnTo>
                  <a:cubicBezTo>
                    <a:pt x="142" y="513"/>
                    <a:pt x="257" y="402"/>
                    <a:pt x="257" y="257"/>
                  </a:cubicBezTo>
                  <a:cubicBezTo>
                    <a:pt x="257" y="112"/>
                    <a:pt x="142" y="1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17"/>
            <p:cNvSpPr/>
            <p:nvPr/>
          </p:nvSpPr>
          <p:spPr>
            <a:xfrm>
              <a:off x="-1572538" y="3214798"/>
              <a:ext cx="387971" cy="103122"/>
            </a:xfrm>
            <a:custGeom>
              <a:avLst/>
              <a:gdLst/>
              <a:ahLst/>
              <a:cxnLst/>
              <a:rect l="l" t="t" r="r" b="b"/>
              <a:pathLst>
                <a:path w="7754" h="2061" extrusionOk="0">
                  <a:moveTo>
                    <a:pt x="7482" y="1"/>
                  </a:moveTo>
                  <a:cubicBezTo>
                    <a:pt x="7474" y="1"/>
                    <a:pt x="7466" y="1"/>
                    <a:pt x="7458" y="2"/>
                  </a:cubicBezTo>
                  <a:lnTo>
                    <a:pt x="3875" y="258"/>
                  </a:lnTo>
                  <a:lnTo>
                    <a:pt x="248" y="514"/>
                  </a:lnTo>
                  <a:cubicBezTo>
                    <a:pt x="167" y="519"/>
                    <a:pt x="90" y="570"/>
                    <a:pt x="47" y="643"/>
                  </a:cubicBezTo>
                  <a:cubicBezTo>
                    <a:pt x="1" y="720"/>
                    <a:pt x="1" y="809"/>
                    <a:pt x="35" y="886"/>
                  </a:cubicBezTo>
                  <a:lnTo>
                    <a:pt x="411" y="1634"/>
                  </a:lnTo>
                  <a:cubicBezTo>
                    <a:pt x="543" y="1894"/>
                    <a:pt x="808" y="2061"/>
                    <a:pt x="1103" y="2061"/>
                  </a:cubicBezTo>
                  <a:lnTo>
                    <a:pt x="6591" y="2061"/>
                  </a:lnTo>
                  <a:cubicBezTo>
                    <a:pt x="6929" y="2061"/>
                    <a:pt x="7223" y="1847"/>
                    <a:pt x="7326" y="1531"/>
                  </a:cubicBezTo>
                  <a:lnTo>
                    <a:pt x="7719" y="339"/>
                  </a:lnTo>
                  <a:cubicBezTo>
                    <a:pt x="7753" y="258"/>
                    <a:pt x="7736" y="169"/>
                    <a:pt x="7685" y="96"/>
                  </a:cubicBezTo>
                  <a:cubicBezTo>
                    <a:pt x="7634" y="38"/>
                    <a:pt x="7559" y="1"/>
                    <a:pt x="74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-1444499" y="3420893"/>
              <a:ext cx="131492" cy="51536"/>
            </a:xfrm>
            <a:custGeom>
              <a:avLst/>
              <a:gdLst/>
              <a:ahLst/>
              <a:cxnLst/>
              <a:rect l="l" t="t" r="r" b="b"/>
              <a:pathLst>
                <a:path w="2628" h="1030" extrusionOk="0">
                  <a:moveTo>
                    <a:pt x="799" y="1"/>
                  </a:moveTo>
                  <a:cubicBezTo>
                    <a:pt x="731" y="1"/>
                    <a:pt x="666" y="26"/>
                    <a:pt x="619" y="77"/>
                  </a:cubicBezTo>
                  <a:lnTo>
                    <a:pt x="103" y="594"/>
                  </a:lnTo>
                  <a:cubicBezTo>
                    <a:pt x="0" y="693"/>
                    <a:pt x="0" y="855"/>
                    <a:pt x="103" y="953"/>
                  </a:cubicBezTo>
                  <a:cubicBezTo>
                    <a:pt x="152" y="1004"/>
                    <a:pt x="218" y="1030"/>
                    <a:pt x="284" y="1030"/>
                  </a:cubicBezTo>
                  <a:cubicBezTo>
                    <a:pt x="350" y="1030"/>
                    <a:pt x="417" y="1004"/>
                    <a:pt x="466" y="953"/>
                  </a:cubicBezTo>
                  <a:lnTo>
                    <a:pt x="910" y="517"/>
                  </a:lnTo>
                  <a:lnTo>
                    <a:pt x="1721" y="517"/>
                  </a:lnTo>
                  <a:lnTo>
                    <a:pt x="2166" y="953"/>
                  </a:lnTo>
                  <a:cubicBezTo>
                    <a:pt x="2215" y="1004"/>
                    <a:pt x="2280" y="1030"/>
                    <a:pt x="2345" y="1030"/>
                  </a:cubicBezTo>
                  <a:cubicBezTo>
                    <a:pt x="2410" y="1030"/>
                    <a:pt x="2475" y="1004"/>
                    <a:pt x="2525" y="953"/>
                  </a:cubicBezTo>
                  <a:cubicBezTo>
                    <a:pt x="2627" y="855"/>
                    <a:pt x="2627" y="693"/>
                    <a:pt x="2525" y="594"/>
                  </a:cubicBezTo>
                  <a:lnTo>
                    <a:pt x="2012" y="77"/>
                  </a:lnTo>
                  <a:cubicBezTo>
                    <a:pt x="1965" y="26"/>
                    <a:pt x="1897" y="1"/>
                    <a:pt x="1828" y="1"/>
                  </a:cubicBezTo>
                  <a:close/>
                </a:path>
              </a:pathLst>
            </a:custGeom>
            <a:solidFill>
              <a:srgbClr val="D79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7" name="Google Shape;337;p17"/>
          <p:cNvGrpSpPr/>
          <p:nvPr/>
        </p:nvGrpSpPr>
        <p:grpSpPr>
          <a:xfrm>
            <a:off x="4069299" y="1445250"/>
            <a:ext cx="283448" cy="439659"/>
            <a:chOff x="-980976" y="3111025"/>
            <a:chExt cx="283448" cy="439659"/>
          </a:xfrm>
        </p:grpSpPr>
        <p:sp>
          <p:nvSpPr>
            <p:cNvPr id="338" name="Google Shape;338;p17"/>
            <p:cNvSpPr/>
            <p:nvPr/>
          </p:nvSpPr>
          <p:spPr>
            <a:xfrm>
              <a:off x="-878805" y="3111025"/>
              <a:ext cx="79356" cy="103472"/>
            </a:xfrm>
            <a:custGeom>
              <a:avLst/>
              <a:gdLst/>
              <a:ahLst/>
              <a:cxnLst/>
              <a:rect l="l" t="t" r="r" b="b"/>
              <a:pathLst>
                <a:path w="1586" h="2068" extrusionOk="0">
                  <a:moveTo>
                    <a:pt x="795" y="0"/>
                  </a:moveTo>
                  <a:cubicBezTo>
                    <a:pt x="701" y="0"/>
                    <a:pt x="607" y="43"/>
                    <a:pt x="560" y="132"/>
                  </a:cubicBezTo>
                  <a:lnTo>
                    <a:pt x="48" y="1179"/>
                  </a:lnTo>
                  <a:cubicBezTo>
                    <a:pt x="1" y="1277"/>
                    <a:pt x="13" y="1397"/>
                    <a:pt x="99" y="1474"/>
                  </a:cubicBezTo>
                  <a:lnTo>
                    <a:pt x="611" y="1990"/>
                  </a:lnTo>
                  <a:cubicBezTo>
                    <a:pt x="658" y="2042"/>
                    <a:pt x="727" y="2067"/>
                    <a:pt x="795" y="2067"/>
                  </a:cubicBezTo>
                  <a:cubicBezTo>
                    <a:pt x="859" y="2067"/>
                    <a:pt x="927" y="2042"/>
                    <a:pt x="974" y="1990"/>
                  </a:cubicBezTo>
                  <a:lnTo>
                    <a:pt x="1491" y="1474"/>
                  </a:lnTo>
                  <a:cubicBezTo>
                    <a:pt x="1572" y="1397"/>
                    <a:pt x="1585" y="1277"/>
                    <a:pt x="1543" y="1179"/>
                  </a:cubicBezTo>
                  <a:lnTo>
                    <a:pt x="1026" y="132"/>
                  </a:lnTo>
                  <a:cubicBezTo>
                    <a:pt x="979" y="43"/>
                    <a:pt x="885" y="0"/>
                    <a:pt x="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7"/>
            <p:cNvSpPr/>
            <p:nvPr/>
          </p:nvSpPr>
          <p:spPr>
            <a:xfrm>
              <a:off x="-955308" y="3188780"/>
              <a:ext cx="231912" cy="144551"/>
            </a:xfrm>
            <a:custGeom>
              <a:avLst/>
              <a:gdLst/>
              <a:ahLst/>
              <a:cxnLst/>
              <a:rect l="l" t="t" r="r" b="b"/>
              <a:pathLst>
                <a:path w="4635" h="2889" extrusionOk="0">
                  <a:moveTo>
                    <a:pt x="2320" y="0"/>
                  </a:moveTo>
                  <a:cubicBezTo>
                    <a:pt x="1039" y="0"/>
                    <a:pt x="0" y="1060"/>
                    <a:pt x="0" y="2346"/>
                  </a:cubicBezTo>
                  <a:lnTo>
                    <a:pt x="0" y="2632"/>
                  </a:lnTo>
                  <a:cubicBezTo>
                    <a:pt x="0" y="2773"/>
                    <a:pt x="116" y="2888"/>
                    <a:pt x="261" y="2888"/>
                  </a:cubicBezTo>
                  <a:lnTo>
                    <a:pt x="4379" y="2888"/>
                  </a:lnTo>
                  <a:cubicBezTo>
                    <a:pt x="4520" y="2888"/>
                    <a:pt x="4635" y="2773"/>
                    <a:pt x="4635" y="2632"/>
                  </a:cubicBezTo>
                  <a:lnTo>
                    <a:pt x="4635" y="2320"/>
                  </a:lnTo>
                  <a:cubicBezTo>
                    <a:pt x="4635" y="1056"/>
                    <a:pt x="3618" y="22"/>
                    <a:pt x="2358" y="1"/>
                  </a:cubicBezTo>
                  <a:cubicBezTo>
                    <a:pt x="2345" y="1"/>
                    <a:pt x="2333" y="0"/>
                    <a:pt x="23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7"/>
            <p:cNvSpPr/>
            <p:nvPr/>
          </p:nvSpPr>
          <p:spPr>
            <a:xfrm>
              <a:off x="-955959" y="3379664"/>
              <a:ext cx="233413" cy="171020"/>
            </a:xfrm>
            <a:custGeom>
              <a:avLst/>
              <a:gdLst/>
              <a:ahLst/>
              <a:cxnLst/>
              <a:rect l="l" t="t" r="r" b="b"/>
              <a:pathLst>
                <a:path w="4665" h="3418" extrusionOk="0">
                  <a:moveTo>
                    <a:pt x="274" y="0"/>
                  </a:moveTo>
                  <a:cubicBezTo>
                    <a:pt x="129" y="0"/>
                    <a:pt x="13" y="116"/>
                    <a:pt x="13" y="261"/>
                  </a:cubicBezTo>
                  <a:lnTo>
                    <a:pt x="13" y="568"/>
                  </a:lnTo>
                  <a:cubicBezTo>
                    <a:pt x="13" y="1153"/>
                    <a:pt x="236" y="1734"/>
                    <a:pt x="633" y="2157"/>
                  </a:cubicBezTo>
                  <a:lnTo>
                    <a:pt x="56" y="3016"/>
                  </a:lnTo>
                  <a:cubicBezTo>
                    <a:pt x="5" y="3097"/>
                    <a:pt x="1" y="3195"/>
                    <a:pt x="43" y="3285"/>
                  </a:cubicBezTo>
                  <a:cubicBezTo>
                    <a:pt x="90" y="3366"/>
                    <a:pt x="180" y="3417"/>
                    <a:pt x="274" y="3417"/>
                  </a:cubicBezTo>
                  <a:lnTo>
                    <a:pt x="4392" y="3417"/>
                  </a:lnTo>
                  <a:cubicBezTo>
                    <a:pt x="4486" y="3417"/>
                    <a:pt x="4571" y="3366"/>
                    <a:pt x="4618" y="3285"/>
                  </a:cubicBezTo>
                  <a:cubicBezTo>
                    <a:pt x="4665" y="3195"/>
                    <a:pt x="4661" y="3097"/>
                    <a:pt x="4609" y="3016"/>
                  </a:cubicBezTo>
                  <a:lnTo>
                    <a:pt x="4033" y="2157"/>
                  </a:lnTo>
                  <a:cubicBezTo>
                    <a:pt x="4430" y="1734"/>
                    <a:pt x="4648" y="1153"/>
                    <a:pt x="4648" y="568"/>
                  </a:cubicBezTo>
                  <a:lnTo>
                    <a:pt x="4648" y="261"/>
                  </a:lnTo>
                  <a:cubicBezTo>
                    <a:pt x="4648" y="116"/>
                    <a:pt x="4533" y="0"/>
                    <a:pt x="43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7"/>
            <p:cNvSpPr/>
            <p:nvPr/>
          </p:nvSpPr>
          <p:spPr>
            <a:xfrm>
              <a:off x="-980976" y="3266184"/>
              <a:ext cx="283448" cy="180426"/>
            </a:xfrm>
            <a:custGeom>
              <a:avLst/>
              <a:gdLst/>
              <a:ahLst/>
              <a:cxnLst/>
              <a:rect l="l" t="t" r="r" b="b"/>
              <a:pathLst>
                <a:path w="5665" h="3606" extrusionOk="0">
                  <a:moveTo>
                    <a:pt x="2833" y="0"/>
                  </a:moveTo>
                  <a:cubicBezTo>
                    <a:pt x="2803" y="0"/>
                    <a:pt x="2764" y="9"/>
                    <a:pt x="2735" y="21"/>
                  </a:cubicBezTo>
                  <a:lnTo>
                    <a:pt x="159" y="1051"/>
                  </a:lnTo>
                  <a:cubicBezTo>
                    <a:pt x="61" y="1085"/>
                    <a:pt x="1" y="1183"/>
                    <a:pt x="1" y="1286"/>
                  </a:cubicBezTo>
                  <a:lnTo>
                    <a:pt x="1" y="2319"/>
                  </a:lnTo>
                  <a:cubicBezTo>
                    <a:pt x="1" y="2422"/>
                    <a:pt x="61" y="2520"/>
                    <a:pt x="159" y="2554"/>
                  </a:cubicBezTo>
                  <a:lnTo>
                    <a:pt x="2735" y="3584"/>
                  </a:lnTo>
                  <a:cubicBezTo>
                    <a:pt x="2764" y="3601"/>
                    <a:pt x="2803" y="3605"/>
                    <a:pt x="2833" y="3605"/>
                  </a:cubicBezTo>
                  <a:cubicBezTo>
                    <a:pt x="2863" y="3605"/>
                    <a:pt x="2897" y="3601"/>
                    <a:pt x="2931" y="3584"/>
                  </a:cubicBezTo>
                  <a:lnTo>
                    <a:pt x="5507" y="2554"/>
                  </a:lnTo>
                  <a:cubicBezTo>
                    <a:pt x="5605" y="2520"/>
                    <a:pt x="5665" y="2422"/>
                    <a:pt x="5665" y="2319"/>
                  </a:cubicBezTo>
                  <a:lnTo>
                    <a:pt x="5665" y="1286"/>
                  </a:lnTo>
                  <a:cubicBezTo>
                    <a:pt x="5665" y="1183"/>
                    <a:pt x="5605" y="1085"/>
                    <a:pt x="5507" y="1051"/>
                  </a:cubicBezTo>
                  <a:lnTo>
                    <a:pt x="2931" y="21"/>
                  </a:lnTo>
                  <a:cubicBezTo>
                    <a:pt x="2897" y="9"/>
                    <a:pt x="2863" y="0"/>
                    <a:pt x="2833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-852086" y="3317621"/>
              <a:ext cx="25718" cy="77504"/>
            </a:xfrm>
            <a:custGeom>
              <a:avLst/>
              <a:gdLst/>
              <a:ahLst/>
              <a:cxnLst/>
              <a:rect l="l" t="t" r="r" b="b"/>
              <a:pathLst>
                <a:path w="514" h="1549" extrusionOk="0">
                  <a:moveTo>
                    <a:pt x="254" y="1"/>
                  </a:moveTo>
                  <a:cubicBezTo>
                    <a:pt x="247" y="1"/>
                    <a:pt x="239" y="1"/>
                    <a:pt x="231" y="1"/>
                  </a:cubicBezTo>
                  <a:cubicBezTo>
                    <a:pt x="99" y="14"/>
                    <a:pt x="0" y="130"/>
                    <a:pt x="0" y="266"/>
                  </a:cubicBezTo>
                  <a:lnTo>
                    <a:pt x="0" y="1291"/>
                  </a:lnTo>
                  <a:cubicBezTo>
                    <a:pt x="0" y="1434"/>
                    <a:pt x="112" y="1549"/>
                    <a:pt x="256" y="1549"/>
                  </a:cubicBezTo>
                  <a:cubicBezTo>
                    <a:pt x="263" y="1549"/>
                    <a:pt x="271" y="1548"/>
                    <a:pt x="278" y="1548"/>
                  </a:cubicBezTo>
                  <a:cubicBezTo>
                    <a:pt x="415" y="1535"/>
                    <a:pt x="513" y="1420"/>
                    <a:pt x="513" y="1283"/>
                  </a:cubicBezTo>
                  <a:lnTo>
                    <a:pt x="513" y="258"/>
                  </a:lnTo>
                  <a:cubicBezTo>
                    <a:pt x="513" y="116"/>
                    <a:pt x="401" y="1"/>
                    <a:pt x="2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7"/>
            <p:cNvSpPr/>
            <p:nvPr/>
          </p:nvSpPr>
          <p:spPr>
            <a:xfrm>
              <a:off x="-903823" y="3330630"/>
              <a:ext cx="25918" cy="51486"/>
            </a:xfrm>
            <a:custGeom>
              <a:avLst/>
              <a:gdLst/>
              <a:ahLst/>
              <a:cxnLst/>
              <a:rect l="l" t="t" r="r" b="b"/>
              <a:pathLst>
                <a:path w="518" h="1029" extrusionOk="0">
                  <a:moveTo>
                    <a:pt x="261" y="0"/>
                  </a:moveTo>
                  <a:cubicBezTo>
                    <a:pt x="251" y="0"/>
                    <a:pt x="241" y="1"/>
                    <a:pt x="231" y="2"/>
                  </a:cubicBezTo>
                  <a:cubicBezTo>
                    <a:pt x="99" y="15"/>
                    <a:pt x="1" y="130"/>
                    <a:pt x="1" y="263"/>
                  </a:cubicBezTo>
                  <a:lnTo>
                    <a:pt x="1" y="767"/>
                  </a:lnTo>
                  <a:cubicBezTo>
                    <a:pt x="1" y="899"/>
                    <a:pt x="99" y="1014"/>
                    <a:pt x="231" y="1027"/>
                  </a:cubicBezTo>
                  <a:cubicBezTo>
                    <a:pt x="241" y="1028"/>
                    <a:pt x="251" y="1029"/>
                    <a:pt x="261" y="1029"/>
                  </a:cubicBezTo>
                  <a:cubicBezTo>
                    <a:pt x="402" y="1029"/>
                    <a:pt x="518" y="915"/>
                    <a:pt x="518" y="771"/>
                  </a:cubicBezTo>
                  <a:lnTo>
                    <a:pt x="518" y="258"/>
                  </a:lnTo>
                  <a:cubicBezTo>
                    <a:pt x="518" y="114"/>
                    <a:pt x="402" y="0"/>
                    <a:pt x="2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7"/>
            <p:cNvSpPr/>
            <p:nvPr/>
          </p:nvSpPr>
          <p:spPr>
            <a:xfrm>
              <a:off x="-800601" y="3330630"/>
              <a:ext cx="25718" cy="51486"/>
            </a:xfrm>
            <a:custGeom>
              <a:avLst/>
              <a:gdLst/>
              <a:ahLst/>
              <a:cxnLst/>
              <a:rect l="l" t="t" r="r" b="b"/>
              <a:pathLst>
                <a:path w="514" h="1029" extrusionOk="0">
                  <a:moveTo>
                    <a:pt x="257" y="0"/>
                  </a:moveTo>
                  <a:cubicBezTo>
                    <a:pt x="247" y="0"/>
                    <a:pt x="237" y="1"/>
                    <a:pt x="227" y="2"/>
                  </a:cubicBezTo>
                  <a:cubicBezTo>
                    <a:pt x="95" y="15"/>
                    <a:pt x="1" y="130"/>
                    <a:pt x="1" y="263"/>
                  </a:cubicBezTo>
                  <a:lnTo>
                    <a:pt x="1" y="767"/>
                  </a:lnTo>
                  <a:cubicBezTo>
                    <a:pt x="1" y="899"/>
                    <a:pt x="95" y="1014"/>
                    <a:pt x="227" y="1027"/>
                  </a:cubicBezTo>
                  <a:cubicBezTo>
                    <a:pt x="237" y="1028"/>
                    <a:pt x="247" y="1029"/>
                    <a:pt x="257" y="1029"/>
                  </a:cubicBezTo>
                  <a:cubicBezTo>
                    <a:pt x="401" y="1029"/>
                    <a:pt x="513" y="915"/>
                    <a:pt x="513" y="771"/>
                  </a:cubicBezTo>
                  <a:lnTo>
                    <a:pt x="513" y="258"/>
                  </a:lnTo>
                  <a:cubicBezTo>
                    <a:pt x="513" y="114"/>
                    <a:pt x="401" y="0"/>
                    <a:pt x="2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5" name="Google Shape;345;p17"/>
          <p:cNvGrpSpPr/>
          <p:nvPr/>
        </p:nvGrpSpPr>
        <p:grpSpPr>
          <a:xfrm>
            <a:off x="3560835" y="1995325"/>
            <a:ext cx="390523" cy="439809"/>
            <a:chOff x="-569990" y="3110875"/>
            <a:chExt cx="390523" cy="439809"/>
          </a:xfrm>
        </p:grpSpPr>
        <p:sp>
          <p:nvSpPr>
            <p:cNvPr id="346" name="Google Shape;346;p17"/>
            <p:cNvSpPr/>
            <p:nvPr/>
          </p:nvSpPr>
          <p:spPr>
            <a:xfrm>
              <a:off x="-540269" y="3291152"/>
              <a:ext cx="257580" cy="259532"/>
            </a:xfrm>
            <a:custGeom>
              <a:avLst/>
              <a:gdLst/>
              <a:ahLst/>
              <a:cxnLst/>
              <a:rect l="l" t="t" r="r" b="b"/>
              <a:pathLst>
                <a:path w="5148" h="5187" extrusionOk="0">
                  <a:moveTo>
                    <a:pt x="1" y="1"/>
                  </a:moveTo>
                  <a:lnTo>
                    <a:pt x="1" y="2611"/>
                  </a:lnTo>
                  <a:cubicBezTo>
                    <a:pt x="1" y="4032"/>
                    <a:pt x="1154" y="5187"/>
                    <a:pt x="2573" y="5187"/>
                  </a:cubicBezTo>
                  <a:cubicBezTo>
                    <a:pt x="2591" y="5187"/>
                    <a:pt x="2609" y="5187"/>
                    <a:pt x="2627" y="5186"/>
                  </a:cubicBezTo>
                  <a:cubicBezTo>
                    <a:pt x="4033" y="5156"/>
                    <a:pt x="5148" y="3990"/>
                    <a:pt x="5148" y="2589"/>
                  </a:cubicBezTo>
                  <a:lnTo>
                    <a:pt x="51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7"/>
            <p:cNvSpPr/>
            <p:nvPr/>
          </p:nvSpPr>
          <p:spPr>
            <a:xfrm>
              <a:off x="-488784" y="3408935"/>
              <a:ext cx="90263" cy="90213"/>
            </a:xfrm>
            <a:custGeom>
              <a:avLst/>
              <a:gdLst/>
              <a:ahLst/>
              <a:cxnLst/>
              <a:rect l="l" t="t" r="r" b="b"/>
              <a:pathLst>
                <a:path w="1804" h="1803" extrusionOk="0">
                  <a:moveTo>
                    <a:pt x="257" y="0"/>
                  </a:moveTo>
                  <a:cubicBezTo>
                    <a:pt x="112" y="0"/>
                    <a:pt x="1" y="116"/>
                    <a:pt x="1" y="261"/>
                  </a:cubicBezTo>
                  <a:cubicBezTo>
                    <a:pt x="1" y="1107"/>
                    <a:pt x="693" y="1803"/>
                    <a:pt x="1543" y="1803"/>
                  </a:cubicBezTo>
                  <a:cubicBezTo>
                    <a:pt x="1688" y="1803"/>
                    <a:pt x="1803" y="1692"/>
                    <a:pt x="1803" y="1547"/>
                  </a:cubicBezTo>
                  <a:cubicBezTo>
                    <a:pt x="1803" y="1401"/>
                    <a:pt x="1688" y="1290"/>
                    <a:pt x="1543" y="1290"/>
                  </a:cubicBezTo>
                  <a:cubicBezTo>
                    <a:pt x="979" y="1290"/>
                    <a:pt x="513" y="825"/>
                    <a:pt x="513" y="261"/>
                  </a:cubicBezTo>
                  <a:cubicBezTo>
                    <a:pt x="513" y="116"/>
                    <a:pt x="402" y="0"/>
                    <a:pt x="2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7"/>
            <p:cNvSpPr/>
            <p:nvPr/>
          </p:nvSpPr>
          <p:spPr>
            <a:xfrm>
              <a:off x="-463116" y="3344590"/>
              <a:ext cx="25918" cy="25718"/>
            </a:xfrm>
            <a:custGeom>
              <a:avLst/>
              <a:gdLst/>
              <a:ahLst/>
              <a:cxnLst/>
              <a:rect l="l" t="t" r="r" b="b"/>
              <a:pathLst>
                <a:path w="518" h="514" extrusionOk="0">
                  <a:moveTo>
                    <a:pt x="257" y="1"/>
                  </a:moveTo>
                  <a:cubicBezTo>
                    <a:pt x="116" y="1"/>
                    <a:pt x="0" y="116"/>
                    <a:pt x="0" y="257"/>
                  </a:cubicBezTo>
                  <a:cubicBezTo>
                    <a:pt x="0" y="398"/>
                    <a:pt x="116" y="513"/>
                    <a:pt x="257" y="513"/>
                  </a:cubicBezTo>
                  <a:cubicBezTo>
                    <a:pt x="402" y="513"/>
                    <a:pt x="517" y="398"/>
                    <a:pt x="517" y="257"/>
                  </a:cubicBezTo>
                  <a:cubicBezTo>
                    <a:pt x="517" y="116"/>
                    <a:pt x="402" y="1"/>
                    <a:pt x="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7"/>
            <p:cNvSpPr/>
            <p:nvPr/>
          </p:nvSpPr>
          <p:spPr>
            <a:xfrm>
              <a:off x="-385762" y="3344590"/>
              <a:ext cx="25718" cy="25718"/>
            </a:xfrm>
            <a:custGeom>
              <a:avLst/>
              <a:gdLst/>
              <a:ahLst/>
              <a:cxnLst/>
              <a:rect l="l" t="t" r="r" b="b"/>
              <a:pathLst>
                <a:path w="514" h="514" extrusionOk="0">
                  <a:moveTo>
                    <a:pt x="257" y="1"/>
                  </a:moveTo>
                  <a:cubicBezTo>
                    <a:pt x="116" y="1"/>
                    <a:pt x="1" y="116"/>
                    <a:pt x="1" y="257"/>
                  </a:cubicBezTo>
                  <a:cubicBezTo>
                    <a:pt x="1" y="398"/>
                    <a:pt x="116" y="513"/>
                    <a:pt x="257" y="513"/>
                  </a:cubicBezTo>
                  <a:cubicBezTo>
                    <a:pt x="398" y="513"/>
                    <a:pt x="513" y="398"/>
                    <a:pt x="513" y="257"/>
                  </a:cubicBezTo>
                  <a:cubicBezTo>
                    <a:pt x="513" y="116"/>
                    <a:pt x="398" y="1"/>
                    <a:pt x="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7"/>
            <p:cNvSpPr/>
            <p:nvPr/>
          </p:nvSpPr>
          <p:spPr>
            <a:xfrm>
              <a:off x="-385762" y="3396126"/>
              <a:ext cx="206294" cy="51536"/>
            </a:xfrm>
            <a:custGeom>
              <a:avLst/>
              <a:gdLst/>
              <a:ahLst/>
              <a:cxnLst/>
              <a:rect l="l" t="t" r="r" b="b"/>
              <a:pathLst>
                <a:path w="4123" h="1030" extrusionOk="0">
                  <a:moveTo>
                    <a:pt x="518" y="0"/>
                  </a:moveTo>
                  <a:cubicBezTo>
                    <a:pt x="231" y="0"/>
                    <a:pt x="1" y="231"/>
                    <a:pt x="1" y="513"/>
                  </a:cubicBezTo>
                  <a:cubicBezTo>
                    <a:pt x="1" y="799"/>
                    <a:pt x="231" y="1030"/>
                    <a:pt x="518" y="1030"/>
                  </a:cubicBezTo>
                  <a:lnTo>
                    <a:pt x="3606" y="1030"/>
                  </a:lnTo>
                  <a:cubicBezTo>
                    <a:pt x="3892" y="1030"/>
                    <a:pt x="4123" y="799"/>
                    <a:pt x="4123" y="513"/>
                  </a:cubicBezTo>
                  <a:cubicBezTo>
                    <a:pt x="4123" y="231"/>
                    <a:pt x="3892" y="0"/>
                    <a:pt x="3606" y="0"/>
                  </a:cubicBezTo>
                  <a:close/>
                </a:path>
              </a:pathLst>
            </a:custGeom>
            <a:solidFill>
              <a:srgbClr val="E5AD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7"/>
            <p:cNvSpPr/>
            <p:nvPr/>
          </p:nvSpPr>
          <p:spPr>
            <a:xfrm>
              <a:off x="-568289" y="3162311"/>
              <a:ext cx="313369" cy="154758"/>
            </a:xfrm>
            <a:custGeom>
              <a:avLst/>
              <a:gdLst/>
              <a:ahLst/>
              <a:cxnLst/>
              <a:rect l="l" t="t" r="r" b="b"/>
              <a:pathLst>
                <a:path w="6263" h="3093" extrusionOk="0">
                  <a:moveTo>
                    <a:pt x="1257" y="0"/>
                  </a:moveTo>
                  <a:cubicBezTo>
                    <a:pt x="1150" y="0"/>
                    <a:pt x="1047" y="73"/>
                    <a:pt x="1018" y="175"/>
                  </a:cubicBezTo>
                  <a:lnTo>
                    <a:pt x="505" y="1546"/>
                  </a:lnTo>
                  <a:lnTo>
                    <a:pt x="924" y="1803"/>
                  </a:lnTo>
                  <a:lnTo>
                    <a:pt x="317" y="2063"/>
                  </a:lnTo>
                  <a:lnTo>
                    <a:pt x="61" y="2751"/>
                  </a:lnTo>
                  <a:cubicBezTo>
                    <a:pt x="1" y="2922"/>
                    <a:pt x="125" y="3093"/>
                    <a:pt x="300" y="3093"/>
                  </a:cubicBezTo>
                  <a:lnTo>
                    <a:pt x="5968" y="3093"/>
                  </a:lnTo>
                  <a:cubicBezTo>
                    <a:pt x="6143" y="3093"/>
                    <a:pt x="6263" y="2922"/>
                    <a:pt x="6207" y="2751"/>
                  </a:cubicBezTo>
                  <a:lnTo>
                    <a:pt x="5951" y="2063"/>
                  </a:lnTo>
                  <a:lnTo>
                    <a:pt x="5319" y="1743"/>
                  </a:lnTo>
                  <a:lnTo>
                    <a:pt x="5759" y="1546"/>
                  </a:lnTo>
                  <a:lnTo>
                    <a:pt x="5251" y="175"/>
                  </a:lnTo>
                  <a:cubicBezTo>
                    <a:pt x="5221" y="73"/>
                    <a:pt x="5118" y="0"/>
                    <a:pt x="50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7"/>
            <p:cNvSpPr/>
            <p:nvPr/>
          </p:nvSpPr>
          <p:spPr>
            <a:xfrm>
              <a:off x="-552428" y="3239666"/>
              <a:ext cx="281947" cy="25918"/>
            </a:xfrm>
            <a:custGeom>
              <a:avLst/>
              <a:gdLst/>
              <a:ahLst/>
              <a:cxnLst/>
              <a:rect l="l" t="t" r="r" b="b"/>
              <a:pathLst>
                <a:path w="5635" h="518" extrusionOk="0">
                  <a:moveTo>
                    <a:pt x="188" y="0"/>
                  </a:moveTo>
                  <a:lnTo>
                    <a:pt x="0" y="517"/>
                  </a:lnTo>
                  <a:lnTo>
                    <a:pt x="5634" y="517"/>
                  </a:lnTo>
                  <a:lnTo>
                    <a:pt x="54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7"/>
            <p:cNvSpPr/>
            <p:nvPr/>
          </p:nvSpPr>
          <p:spPr>
            <a:xfrm>
              <a:off x="-569990" y="3110875"/>
              <a:ext cx="111178" cy="106374"/>
            </a:xfrm>
            <a:custGeom>
              <a:avLst/>
              <a:gdLst/>
              <a:ahLst/>
              <a:cxnLst/>
              <a:rect l="l" t="t" r="r" b="b"/>
              <a:pathLst>
                <a:path w="2222" h="2126" extrusionOk="0">
                  <a:moveTo>
                    <a:pt x="849" y="1"/>
                  </a:moveTo>
                  <a:cubicBezTo>
                    <a:pt x="651" y="1"/>
                    <a:pt x="454" y="76"/>
                    <a:pt x="304" y="225"/>
                  </a:cubicBezTo>
                  <a:cubicBezTo>
                    <a:pt x="1" y="528"/>
                    <a:pt x="1" y="1020"/>
                    <a:pt x="304" y="1319"/>
                  </a:cubicBezTo>
                  <a:cubicBezTo>
                    <a:pt x="466" y="1481"/>
                    <a:pt x="513" y="1455"/>
                    <a:pt x="1833" y="2100"/>
                  </a:cubicBezTo>
                  <a:cubicBezTo>
                    <a:pt x="1868" y="2117"/>
                    <a:pt x="1905" y="2125"/>
                    <a:pt x="1942" y="2125"/>
                  </a:cubicBezTo>
                  <a:cubicBezTo>
                    <a:pt x="2009" y="2125"/>
                    <a:pt x="2074" y="2099"/>
                    <a:pt x="2124" y="2049"/>
                  </a:cubicBezTo>
                  <a:cubicBezTo>
                    <a:pt x="2201" y="1972"/>
                    <a:pt x="2222" y="1853"/>
                    <a:pt x="2175" y="1754"/>
                  </a:cubicBezTo>
                  <a:cubicBezTo>
                    <a:pt x="1534" y="447"/>
                    <a:pt x="1560" y="387"/>
                    <a:pt x="1398" y="225"/>
                  </a:cubicBezTo>
                  <a:cubicBezTo>
                    <a:pt x="1246" y="76"/>
                    <a:pt x="1047" y="1"/>
                    <a:pt x="84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9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400" dirty="0"/>
              <a:t>Model </a:t>
            </a:r>
            <a:r>
              <a:rPr lang="en-ID" sz="2400" dirty="0" err="1"/>
              <a:t>Pembelajaran</a:t>
            </a:r>
            <a:r>
              <a:rPr lang="en-ID" sz="2400" dirty="0"/>
              <a:t> Yang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Mata Pelajaran</a:t>
            </a:r>
            <a:endParaRPr sz="2400" dirty="0"/>
          </a:p>
        </p:txBody>
      </p:sp>
      <p:sp>
        <p:nvSpPr>
          <p:cNvPr id="450" name="Google Shape;450;p19"/>
          <p:cNvSpPr/>
          <p:nvPr/>
        </p:nvSpPr>
        <p:spPr>
          <a:xfrm>
            <a:off x="5612373" y="4382590"/>
            <a:ext cx="9138" cy="1919"/>
          </a:xfrm>
          <a:custGeom>
            <a:avLst/>
            <a:gdLst/>
            <a:ahLst/>
            <a:cxnLst/>
            <a:rect l="l" t="t" r="r" b="b"/>
            <a:pathLst>
              <a:path w="100" h="21" extrusionOk="0">
                <a:moveTo>
                  <a:pt x="0" y="11"/>
                </a:moveTo>
                <a:lnTo>
                  <a:pt x="99" y="20"/>
                </a:lnTo>
                <a:lnTo>
                  <a:pt x="94" y="1"/>
                </a:lnTo>
                <a:cubicBezTo>
                  <a:pt x="65" y="6"/>
                  <a:pt x="30" y="11"/>
                  <a:pt x="0" y="11"/>
                </a:cubicBezTo>
                <a:close/>
              </a:path>
            </a:pathLst>
          </a:custGeom>
          <a:solidFill>
            <a:srgbClr val="F2C42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19"/>
          <p:cNvSpPr/>
          <p:nvPr/>
        </p:nvSpPr>
        <p:spPr>
          <a:xfrm>
            <a:off x="3495606" y="4382590"/>
            <a:ext cx="9138" cy="1919"/>
          </a:xfrm>
          <a:custGeom>
            <a:avLst/>
            <a:gdLst/>
            <a:ahLst/>
            <a:cxnLst/>
            <a:rect l="l" t="t" r="r" b="b"/>
            <a:pathLst>
              <a:path w="100" h="21" extrusionOk="0">
                <a:moveTo>
                  <a:pt x="1" y="20"/>
                </a:moveTo>
                <a:lnTo>
                  <a:pt x="100" y="11"/>
                </a:lnTo>
                <a:cubicBezTo>
                  <a:pt x="70" y="11"/>
                  <a:pt x="35" y="6"/>
                  <a:pt x="6" y="1"/>
                </a:cubicBezTo>
                <a:lnTo>
                  <a:pt x="6" y="1"/>
                </a:lnTo>
                <a:close/>
              </a:path>
            </a:pathLst>
          </a:custGeom>
          <a:solidFill>
            <a:srgbClr val="F2C42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2" name="Google Shape;452;p19"/>
          <p:cNvGrpSpPr/>
          <p:nvPr/>
        </p:nvGrpSpPr>
        <p:grpSpPr>
          <a:xfrm>
            <a:off x="3148189" y="1887455"/>
            <a:ext cx="2968790" cy="2495135"/>
            <a:chOff x="3049500" y="2248285"/>
            <a:chExt cx="2968790" cy="2495135"/>
          </a:xfrm>
        </p:grpSpPr>
        <p:sp>
          <p:nvSpPr>
            <p:cNvPr id="453" name="Google Shape;453;p19"/>
            <p:cNvSpPr/>
            <p:nvPr/>
          </p:nvSpPr>
          <p:spPr>
            <a:xfrm>
              <a:off x="3049500" y="2638844"/>
              <a:ext cx="2968790" cy="2091553"/>
            </a:xfrm>
            <a:custGeom>
              <a:avLst/>
              <a:gdLst/>
              <a:ahLst/>
              <a:cxnLst/>
              <a:rect l="l" t="t" r="r" b="b"/>
              <a:pathLst>
                <a:path w="35659" h="25123" extrusionOk="0">
                  <a:moveTo>
                    <a:pt x="30346" y="8495"/>
                  </a:moveTo>
                  <a:cubicBezTo>
                    <a:pt x="30361" y="8326"/>
                    <a:pt x="30366" y="8154"/>
                    <a:pt x="30366" y="7981"/>
                  </a:cubicBezTo>
                  <a:cubicBezTo>
                    <a:pt x="30366" y="4245"/>
                    <a:pt x="27337" y="1211"/>
                    <a:pt x="23596" y="1211"/>
                  </a:cubicBezTo>
                  <a:cubicBezTo>
                    <a:pt x="21956" y="1211"/>
                    <a:pt x="20448" y="1799"/>
                    <a:pt x="19277" y="2767"/>
                  </a:cubicBezTo>
                  <a:cubicBezTo>
                    <a:pt x="17637" y="1063"/>
                    <a:pt x="15334" y="0"/>
                    <a:pt x="12779" y="0"/>
                  </a:cubicBezTo>
                  <a:cubicBezTo>
                    <a:pt x="7803" y="0"/>
                    <a:pt x="3766" y="4037"/>
                    <a:pt x="3766" y="9013"/>
                  </a:cubicBezTo>
                  <a:cubicBezTo>
                    <a:pt x="3766" y="9992"/>
                    <a:pt x="3924" y="10931"/>
                    <a:pt x="4211" y="11810"/>
                  </a:cubicBezTo>
                  <a:cubicBezTo>
                    <a:pt x="1735" y="12868"/>
                    <a:pt x="1" y="15324"/>
                    <a:pt x="1" y="18190"/>
                  </a:cubicBezTo>
                  <a:cubicBezTo>
                    <a:pt x="1" y="22019"/>
                    <a:pt x="3104" y="25123"/>
                    <a:pt x="6934" y="25123"/>
                  </a:cubicBezTo>
                  <a:lnTo>
                    <a:pt x="27011" y="25123"/>
                  </a:lnTo>
                  <a:cubicBezTo>
                    <a:pt x="31789" y="25123"/>
                    <a:pt x="35658" y="21248"/>
                    <a:pt x="35658" y="16475"/>
                  </a:cubicBezTo>
                  <a:cubicBezTo>
                    <a:pt x="35658" y="12883"/>
                    <a:pt x="33469" y="9799"/>
                    <a:pt x="30346" y="849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9"/>
            <p:cNvSpPr/>
            <p:nvPr/>
          </p:nvSpPr>
          <p:spPr>
            <a:xfrm>
              <a:off x="3582001" y="4394377"/>
              <a:ext cx="1979548" cy="349043"/>
            </a:xfrm>
            <a:custGeom>
              <a:avLst/>
              <a:gdLst/>
              <a:ahLst/>
              <a:cxnLst/>
              <a:rect l="l" t="t" r="r" b="b"/>
              <a:pathLst>
                <a:path w="21664" h="3820" extrusionOk="0">
                  <a:moveTo>
                    <a:pt x="495" y="0"/>
                  </a:moveTo>
                  <a:cubicBezTo>
                    <a:pt x="223" y="0"/>
                    <a:pt x="1" y="223"/>
                    <a:pt x="1" y="494"/>
                  </a:cubicBezTo>
                  <a:lnTo>
                    <a:pt x="1" y="494"/>
                  </a:lnTo>
                  <a:lnTo>
                    <a:pt x="1" y="3326"/>
                  </a:lnTo>
                  <a:cubicBezTo>
                    <a:pt x="1" y="3602"/>
                    <a:pt x="223" y="3820"/>
                    <a:pt x="495" y="3820"/>
                  </a:cubicBezTo>
                  <a:lnTo>
                    <a:pt x="495" y="3820"/>
                  </a:lnTo>
                  <a:lnTo>
                    <a:pt x="21170" y="3820"/>
                  </a:lnTo>
                  <a:cubicBezTo>
                    <a:pt x="21442" y="3820"/>
                    <a:pt x="21664" y="3602"/>
                    <a:pt x="21664" y="3326"/>
                  </a:cubicBezTo>
                  <a:lnTo>
                    <a:pt x="21664" y="3326"/>
                  </a:lnTo>
                  <a:lnTo>
                    <a:pt x="21664" y="494"/>
                  </a:lnTo>
                  <a:cubicBezTo>
                    <a:pt x="21664" y="223"/>
                    <a:pt x="21442" y="0"/>
                    <a:pt x="21170" y="0"/>
                  </a:cubicBezTo>
                  <a:lnTo>
                    <a:pt x="2117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9"/>
            <p:cNvSpPr/>
            <p:nvPr/>
          </p:nvSpPr>
          <p:spPr>
            <a:xfrm>
              <a:off x="3671318" y="4394377"/>
              <a:ext cx="52449" cy="349043"/>
            </a:xfrm>
            <a:custGeom>
              <a:avLst/>
              <a:gdLst/>
              <a:ahLst/>
              <a:cxnLst/>
              <a:rect l="l" t="t" r="r" b="b"/>
              <a:pathLst>
                <a:path w="574" h="3820" extrusionOk="0">
                  <a:moveTo>
                    <a:pt x="0" y="3820"/>
                  </a:moveTo>
                  <a:lnTo>
                    <a:pt x="573" y="3820"/>
                  </a:lnTo>
                  <a:lnTo>
                    <a:pt x="5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9"/>
            <p:cNvSpPr/>
            <p:nvPr/>
          </p:nvSpPr>
          <p:spPr>
            <a:xfrm>
              <a:off x="3802714" y="4394377"/>
              <a:ext cx="52449" cy="349043"/>
            </a:xfrm>
            <a:custGeom>
              <a:avLst/>
              <a:gdLst/>
              <a:ahLst/>
              <a:cxnLst/>
              <a:rect l="l" t="t" r="r" b="b"/>
              <a:pathLst>
                <a:path w="574" h="3820" extrusionOk="0">
                  <a:moveTo>
                    <a:pt x="0" y="3820"/>
                  </a:moveTo>
                  <a:lnTo>
                    <a:pt x="573" y="3820"/>
                  </a:lnTo>
                  <a:lnTo>
                    <a:pt x="5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19"/>
            <p:cNvSpPr/>
            <p:nvPr/>
          </p:nvSpPr>
          <p:spPr>
            <a:xfrm>
              <a:off x="5390700" y="4394377"/>
              <a:ext cx="52906" cy="349043"/>
            </a:xfrm>
            <a:custGeom>
              <a:avLst/>
              <a:gdLst/>
              <a:ahLst/>
              <a:cxnLst/>
              <a:rect l="l" t="t" r="r" b="b"/>
              <a:pathLst>
                <a:path w="579" h="3820" extrusionOk="0">
                  <a:moveTo>
                    <a:pt x="0" y="3820"/>
                  </a:moveTo>
                  <a:lnTo>
                    <a:pt x="578" y="3820"/>
                  </a:lnTo>
                  <a:lnTo>
                    <a:pt x="5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9"/>
            <p:cNvSpPr/>
            <p:nvPr/>
          </p:nvSpPr>
          <p:spPr>
            <a:xfrm>
              <a:off x="5273879" y="4394377"/>
              <a:ext cx="52906" cy="349043"/>
            </a:xfrm>
            <a:custGeom>
              <a:avLst/>
              <a:gdLst/>
              <a:ahLst/>
              <a:cxnLst/>
              <a:rect l="l" t="t" r="r" b="b"/>
              <a:pathLst>
                <a:path w="579" h="3820" extrusionOk="0">
                  <a:moveTo>
                    <a:pt x="0" y="3820"/>
                  </a:moveTo>
                  <a:lnTo>
                    <a:pt x="578" y="3820"/>
                  </a:lnTo>
                  <a:lnTo>
                    <a:pt x="5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9"/>
            <p:cNvSpPr/>
            <p:nvPr/>
          </p:nvSpPr>
          <p:spPr>
            <a:xfrm>
              <a:off x="4027631" y="4540666"/>
              <a:ext cx="1088733" cy="56925"/>
            </a:xfrm>
            <a:custGeom>
              <a:avLst/>
              <a:gdLst/>
              <a:ahLst/>
              <a:cxnLst/>
              <a:rect l="l" t="t" r="r" b="b"/>
              <a:pathLst>
                <a:path w="11915" h="623" extrusionOk="0">
                  <a:moveTo>
                    <a:pt x="164" y="0"/>
                  </a:moveTo>
                  <a:cubicBezTo>
                    <a:pt x="75" y="0"/>
                    <a:pt x="1" y="74"/>
                    <a:pt x="1" y="163"/>
                  </a:cubicBezTo>
                  <a:lnTo>
                    <a:pt x="1" y="163"/>
                  </a:lnTo>
                  <a:lnTo>
                    <a:pt x="1" y="460"/>
                  </a:lnTo>
                  <a:cubicBezTo>
                    <a:pt x="1" y="549"/>
                    <a:pt x="75" y="623"/>
                    <a:pt x="164" y="623"/>
                  </a:cubicBezTo>
                  <a:lnTo>
                    <a:pt x="164" y="623"/>
                  </a:lnTo>
                  <a:lnTo>
                    <a:pt x="11752" y="623"/>
                  </a:lnTo>
                  <a:cubicBezTo>
                    <a:pt x="11840" y="623"/>
                    <a:pt x="11915" y="549"/>
                    <a:pt x="11915" y="460"/>
                  </a:cubicBezTo>
                  <a:lnTo>
                    <a:pt x="11915" y="460"/>
                  </a:lnTo>
                  <a:lnTo>
                    <a:pt x="11915" y="163"/>
                  </a:lnTo>
                  <a:cubicBezTo>
                    <a:pt x="11915" y="74"/>
                    <a:pt x="11840" y="0"/>
                    <a:pt x="11752" y="0"/>
                  </a:cubicBezTo>
                  <a:lnTo>
                    <a:pt x="117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19"/>
            <p:cNvSpPr/>
            <p:nvPr/>
          </p:nvSpPr>
          <p:spPr>
            <a:xfrm>
              <a:off x="4573133" y="4091382"/>
              <a:ext cx="1062965" cy="293123"/>
            </a:xfrm>
            <a:custGeom>
              <a:avLst/>
              <a:gdLst/>
              <a:ahLst/>
              <a:cxnLst/>
              <a:rect l="l" t="t" r="r" b="b"/>
              <a:pathLst>
                <a:path w="11633" h="3208" extrusionOk="0">
                  <a:moveTo>
                    <a:pt x="0" y="564"/>
                  </a:moveTo>
                  <a:lnTo>
                    <a:pt x="0" y="2026"/>
                  </a:lnTo>
                  <a:lnTo>
                    <a:pt x="11632" y="3207"/>
                  </a:lnTo>
                  <a:lnTo>
                    <a:pt x="11104" y="1849"/>
                  </a:lnTo>
                  <a:cubicBezTo>
                    <a:pt x="11089" y="1814"/>
                    <a:pt x="11054" y="1794"/>
                    <a:pt x="11019" y="1794"/>
                  </a:cubicBezTo>
                  <a:lnTo>
                    <a:pt x="11019" y="1794"/>
                  </a:lnTo>
                  <a:cubicBezTo>
                    <a:pt x="9206" y="1997"/>
                    <a:pt x="7348" y="1769"/>
                    <a:pt x="5638" y="1142"/>
                  </a:cubicBezTo>
                  <a:lnTo>
                    <a:pt x="5638" y="1142"/>
                  </a:lnTo>
                  <a:cubicBezTo>
                    <a:pt x="4704" y="801"/>
                    <a:pt x="3805" y="341"/>
                    <a:pt x="2836" y="119"/>
                  </a:cubicBezTo>
                  <a:lnTo>
                    <a:pt x="2836" y="119"/>
                  </a:lnTo>
                  <a:cubicBezTo>
                    <a:pt x="2505" y="45"/>
                    <a:pt x="2159" y="0"/>
                    <a:pt x="1823" y="0"/>
                  </a:cubicBezTo>
                  <a:lnTo>
                    <a:pt x="1823" y="0"/>
                  </a:lnTo>
                  <a:cubicBezTo>
                    <a:pt x="1166" y="0"/>
                    <a:pt x="519" y="164"/>
                    <a:pt x="0" y="56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19"/>
            <p:cNvSpPr/>
            <p:nvPr/>
          </p:nvSpPr>
          <p:spPr>
            <a:xfrm>
              <a:off x="4573133" y="4115322"/>
              <a:ext cx="1062965" cy="269183"/>
            </a:xfrm>
            <a:custGeom>
              <a:avLst/>
              <a:gdLst/>
              <a:ahLst/>
              <a:cxnLst/>
              <a:rect l="l" t="t" r="r" b="b"/>
              <a:pathLst>
                <a:path w="11633" h="2946" extrusionOk="0">
                  <a:moveTo>
                    <a:pt x="0" y="569"/>
                  </a:moveTo>
                  <a:lnTo>
                    <a:pt x="0" y="1764"/>
                  </a:lnTo>
                  <a:lnTo>
                    <a:pt x="11632" y="2945"/>
                  </a:lnTo>
                  <a:lnTo>
                    <a:pt x="11188" y="1809"/>
                  </a:lnTo>
                  <a:cubicBezTo>
                    <a:pt x="9339" y="2021"/>
                    <a:pt x="7442" y="1794"/>
                    <a:pt x="5693" y="1157"/>
                  </a:cubicBezTo>
                  <a:lnTo>
                    <a:pt x="5693" y="1157"/>
                  </a:lnTo>
                  <a:cubicBezTo>
                    <a:pt x="4749" y="811"/>
                    <a:pt x="3844" y="346"/>
                    <a:pt x="2861" y="124"/>
                  </a:cubicBezTo>
                  <a:lnTo>
                    <a:pt x="2861" y="124"/>
                  </a:lnTo>
                  <a:cubicBezTo>
                    <a:pt x="2530" y="45"/>
                    <a:pt x="2184" y="0"/>
                    <a:pt x="1838" y="0"/>
                  </a:cubicBezTo>
                  <a:lnTo>
                    <a:pt x="1838" y="0"/>
                  </a:lnTo>
                  <a:cubicBezTo>
                    <a:pt x="1176" y="0"/>
                    <a:pt x="524" y="163"/>
                    <a:pt x="0" y="5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19"/>
            <p:cNvSpPr/>
            <p:nvPr/>
          </p:nvSpPr>
          <p:spPr>
            <a:xfrm>
              <a:off x="4573133" y="4139719"/>
              <a:ext cx="1062965" cy="244787"/>
            </a:xfrm>
            <a:custGeom>
              <a:avLst/>
              <a:gdLst/>
              <a:ahLst/>
              <a:cxnLst/>
              <a:rect l="l" t="t" r="r" b="b"/>
              <a:pathLst>
                <a:path w="11633" h="2679" extrusionOk="0">
                  <a:moveTo>
                    <a:pt x="0" y="573"/>
                  </a:moveTo>
                  <a:lnTo>
                    <a:pt x="0" y="1497"/>
                  </a:lnTo>
                  <a:lnTo>
                    <a:pt x="11632" y="2678"/>
                  </a:lnTo>
                  <a:lnTo>
                    <a:pt x="11301" y="1824"/>
                  </a:lnTo>
                  <a:cubicBezTo>
                    <a:pt x="9433" y="2036"/>
                    <a:pt x="7516" y="1809"/>
                    <a:pt x="5752" y="1166"/>
                  </a:cubicBezTo>
                  <a:lnTo>
                    <a:pt x="5752" y="1166"/>
                  </a:lnTo>
                  <a:cubicBezTo>
                    <a:pt x="4798" y="816"/>
                    <a:pt x="3879" y="346"/>
                    <a:pt x="2891" y="119"/>
                  </a:cubicBezTo>
                  <a:lnTo>
                    <a:pt x="2891" y="119"/>
                  </a:lnTo>
                  <a:cubicBezTo>
                    <a:pt x="2555" y="45"/>
                    <a:pt x="2204" y="0"/>
                    <a:pt x="1858" y="0"/>
                  </a:cubicBezTo>
                  <a:lnTo>
                    <a:pt x="1858" y="0"/>
                  </a:lnTo>
                  <a:cubicBezTo>
                    <a:pt x="1186" y="0"/>
                    <a:pt x="529" y="163"/>
                    <a:pt x="0" y="57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19"/>
            <p:cNvSpPr/>
            <p:nvPr/>
          </p:nvSpPr>
          <p:spPr>
            <a:xfrm>
              <a:off x="4573133" y="4163659"/>
              <a:ext cx="1062965" cy="220847"/>
            </a:xfrm>
            <a:custGeom>
              <a:avLst/>
              <a:gdLst/>
              <a:ahLst/>
              <a:cxnLst/>
              <a:rect l="l" t="t" r="r" b="b"/>
              <a:pathLst>
                <a:path w="11633" h="2417" extrusionOk="0">
                  <a:moveTo>
                    <a:pt x="0" y="578"/>
                  </a:moveTo>
                  <a:lnTo>
                    <a:pt x="0" y="1235"/>
                  </a:lnTo>
                  <a:lnTo>
                    <a:pt x="11632" y="2416"/>
                  </a:lnTo>
                  <a:lnTo>
                    <a:pt x="11410" y="1838"/>
                  </a:lnTo>
                  <a:cubicBezTo>
                    <a:pt x="9522" y="2056"/>
                    <a:pt x="7585" y="1823"/>
                    <a:pt x="5806" y="1176"/>
                  </a:cubicBezTo>
                  <a:lnTo>
                    <a:pt x="5806" y="1176"/>
                  </a:lnTo>
                  <a:cubicBezTo>
                    <a:pt x="4843" y="820"/>
                    <a:pt x="3919" y="346"/>
                    <a:pt x="2920" y="119"/>
                  </a:cubicBezTo>
                  <a:lnTo>
                    <a:pt x="2920" y="119"/>
                  </a:lnTo>
                  <a:cubicBezTo>
                    <a:pt x="2579" y="45"/>
                    <a:pt x="2224" y="0"/>
                    <a:pt x="1878" y="0"/>
                  </a:cubicBezTo>
                  <a:lnTo>
                    <a:pt x="1878" y="0"/>
                  </a:lnTo>
                  <a:cubicBezTo>
                    <a:pt x="1201" y="0"/>
                    <a:pt x="534" y="163"/>
                    <a:pt x="0" y="57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19"/>
            <p:cNvSpPr/>
            <p:nvPr/>
          </p:nvSpPr>
          <p:spPr>
            <a:xfrm>
              <a:off x="4573133" y="4187507"/>
              <a:ext cx="1062965" cy="196999"/>
            </a:xfrm>
            <a:custGeom>
              <a:avLst/>
              <a:gdLst/>
              <a:ahLst/>
              <a:cxnLst/>
              <a:rect l="l" t="t" r="r" b="b"/>
              <a:pathLst>
                <a:path w="11633" h="2156" extrusionOk="0">
                  <a:moveTo>
                    <a:pt x="0" y="584"/>
                  </a:moveTo>
                  <a:lnTo>
                    <a:pt x="0" y="974"/>
                  </a:lnTo>
                  <a:lnTo>
                    <a:pt x="8781" y="1869"/>
                  </a:lnTo>
                  <a:cubicBezTo>
                    <a:pt x="7788" y="1760"/>
                    <a:pt x="6804" y="1533"/>
                    <a:pt x="5861" y="1187"/>
                  </a:cubicBezTo>
                  <a:lnTo>
                    <a:pt x="5861" y="1187"/>
                  </a:lnTo>
                  <a:cubicBezTo>
                    <a:pt x="4887" y="831"/>
                    <a:pt x="3958" y="352"/>
                    <a:pt x="2945" y="125"/>
                  </a:cubicBezTo>
                  <a:lnTo>
                    <a:pt x="2945" y="125"/>
                  </a:lnTo>
                  <a:cubicBezTo>
                    <a:pt x="2604" y="45"/>
                    <a:pt x="2248" y="1"/>
                    <a:pt x="1893" y="1"/>
                  </a:cubicBezTo>
                  <a:lnTo>
                    <a:pt x="1893" y="1"/>
                  </a:lnTo>
                  <a:cubicBezTo>
                    <a:pt x="1211" y="1"/>
                    <a:pt x="539" y="169"/>
                    <a:pt x="0" y="584"/>
                  </a:cubicBezTo>
                  <a:moveTo>
                    <a:pt x="8929" y="1884"/>
                  </a:moveTo>
                  <a:lnTo>
                    <a:pt x="11632" y="2155"/>
                  </a:lnTo>
                  <a:lnTo>
                    <a:pt x="11519" y="1859"/>
                  </a:lnTo>
                  <a:cubicBezTo>
                    <a:pt x="10659" y="1958"/>
                    <a:pt x="9789" y="1963"/>
                    <a:pt x="8929" y="1884"/>
                  </a:cubicBezTo>
                  <a:close/>
                  <a:moveTo>
                    <a:pt x="8929" y="1884"/>
                  </a:moveTo>
                  <a:lnTo>
                    <a:pt x="8781" y="1869"/>
                  </a:lnTo>
                  <a:cubicBezTo>
                    <a:pt x="8830" y="1874"/>
                    <a:pt x="8880" y="1879"/>
                    <a:pt x="8929" y="188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19"/>
            <p:cNvSpPr/>
            <p:nvPr/>
          </p:nvSpPr>
          <p:spPr>
            <a:xfrm>
              <a:off x="4573133" y="4211447"/>
              <a:ext cx="584800" cy="124723"/>
            </a:xfrm>
            <a:custGeom>
              <a:avLst/>
              <a:gdLst/>
              <a:ahLst/>
              <a:cxnLst/>
              <a:rect l="l" t="t" r="r" b="b"/>
              <a:pathLst>
                <a:path w="6400" h="1365" extrusionOk="0">
                  <a:moveTo>
                    <a:pt x="0" y="589"/>
                  </a:moveTo>
                  <a:lnTo>
                    <a:pt x="0" y="712"/>
                  </a:lnTo>
                  <a:lnTo>
                    <a:pt x="6399" y="1365"/>
                  </a:lnTo>
                  <a:cubicBezTo>
                    <a:pt x="6236" y="1310"/>
                    <a:pt x="6078" y="1256"/>
                    <a:pt x="5915" y="1197"/>
                  </a:cubicBezTo>
                  <a:lnTo>
                    <a:pt x="5915" y="1197"/>
                  </a:lnTo>
                  <a:cubicBezTo>
                    <a:pt x="4937" y="841"/>
                    <a:pt x="3993" y="357"/>
                    <a:pt x="2975" y="124"/>
                  </a:cubicBezTo>
                  <a:lnTo>
                    <a:pt x="2975" y="124"/>
                  </a:lnTo>
                  <a:cubicBezTo>
                    <a:pt x="2629" y="45"/>
                    <a:pt x="2268" y="1"/>
                    <a:pt x="1912" y="1"/>
                  </a:cubicBezTo>
                  <a:lnTo>
                    <a:pt x="1912" y="1"/>
                  </a:lnTo>
                  <a:cubicBezTo>
                    <a:pt x="1221" y="1"/>
                    <a:pt x="544" y="169"/>
                    <a:pt x="0" y="589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19"/>
            <p:cNvSpPr/>
            <p:nvPr/>
          </p:nvSpPr>
          <p:spPr>
            <a:xfrm>
              <a:off x="4589763" y="4235387"/>
              <a:ext cx="480084" cy="91738"/>
            </a:xfrm>
            <a:custGeom>
              <a:avLst/>
              <a:gdLst/>
              <a:ahLst/>
              <a:cxnLst/>
              <a:rect l="l" t="t" r="r" b="b"/>
              <a:pathLst>
                <a:path w="5254" h="1004" extrusionOk="0">
                  <a:moveTo>
                    <a:pt x="1" y="470"/>
                  </a:moveTo>
                  <a:lnTo>
                    <a:pt x="5254" y="1004"/>
                  </a:lnTo>
                  <a:cubicBezTo>
                    <a:pt x="4453" y="678"/>
                    <a:pt x="3662" y="317"/>
                    <a:pt x="2822" y="124"/>
                  </a:cubicBezTo>
                  <a:lnTo>
                    <a:pt x="2822" y="124"/>
                  </a:lnTo>
                  <a:cubicBezTo>
                    <a:pt x="2472" y="45"/>
                    <a:pt x="2106" y="1"/>
                    <a:pt x="1750" y="1"/>
                  </a:cubicBezTo>
                  <a:lnTo>
                    <a:pt x="1750" y="1"/>
                  </a:lnTo>
                  <a:cubicBezTo>
                    <a:pt x="1128" y="1"/>
                    <a:pt x="515" y="134"/>
                    <a:pt x="1" y="47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19"/>
            <p:cNvSpPr/>
            <p:nvPr/>
          </p:nvSpPr>
          <p:spPr>
            <a:xfrm>
              <a:off x="4629054" y="4259327"/>
              <a:ext cx="366779" cy="60123"/>
            </a:xfrm>
            <a:custGeom>
              <a:avLst/>
              <a:gdLst/>
              <a:ahLst/>
              <a:cxnLst/>
              <a:rect l="l" t="t" r="r" b="b"/>
              <a:pathLst>
                <a:path w="4014" h="658" extrusionOk="0">
                  <a:moveTo>
                    <a:pt x="1" y="248"/>
                  </a:moveTo>
                  <a:lnTo>
                    <a:pt x="4013" y="658"/>
                  </a:lnTo>
                  <a:cubicBezTo>
                    <a:pt x="3489" y="445"/>
                    <a:pt x="2966" y="253"/>
                    <a:pt x="2417" y="124"/>
                  </a:cubicBezTo>
                  <a:lnTo>
                    <a:pt x="2417" y="124"/>
                  </a:lnTo>
                  <a:cubicBezTo>
                    <a:pt x="2066" y="45"/>
                    <a:pt x="1701" y="1"/>
                    <a:pt x="1340" y="1"/>
                  </a:cubicBezTo>
                  <a:lnTo>
                    <a:pt x="1340" y="1"/>
                  </a:lnTo>
                  <a:cubicBezTo>
                    <a:pt x="875" y="1"/>
                    <a:pt x="416" y="75"/>
                    <a:pt x="1" y="2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19"/>
            <p:cNvSpPr/>
            <p:nvPr/>
          </p:nvSpPr>
          <p:spPr>
            <a:xfrm>
              <a:off x="4565001" y="4054833"/>
              <a:ext cx="1034456" cy="103434"/>
            </a:xfrm>
            <a:custGeom>
              <a:avLst/>
              <a:gdLst/>
              <a:ahLst/>
              <a:cxnLst/>
              <a:rect l="l" t="t" r="r" b="b"/>
              <a:pathLst>
                <a:path w="11321" h="1132" extrusionOk="0">
                  <a:moveTo>
                    <a:pt x="30" y="904"/>
                  </a:moveTo>
                  <a:cubicBezTo>
                    <a:pt x="0" y="939"/>
                    <a:pt x="0" y="993"/>
                    <a:pt x="35" y="1023"/>
                  </a:cubicBezTo>
                  <a:lnTo>
                    <a:pt x="35" y="1023"/>
                  </a:lnTo>
                  <a:cubicBezTo>
                    <a:pt x="50" y="1038"/>
                    <a:pt x="69" y="1048"/>
                    <a:pt x="89" y="1048"/>
                  </a:cubicBezTo>
                  <a:lnTo>
                    <a:pt x="89" y="1048"/>
                  </a:lnTo>
                  <a:cubicBezTo>
                    <a:pt x="109" y="1048"/>
                    <a:pt x="134" y="1038"/>
                    <a:pt x="148" y="1018"/>
                  </a:cubicBezTo>
                  <a:lnTo>
                    <a:pt x="148" y="1018"/>
                  </a:lnTo>
                  <a:cubicBezTo>
                    <a:pt x="954" y="178"/>
                    <a:pt x="2164" y="129"/>
                    <a:pt x="2817" y="178"/>
                  </a:cubicBezTo>
                  <a:lnTo>
                    <a:pt x="2817" y="178"/>
                  </a:lnTo>
                  <a:cubicBezTo>
                    <a:pt x="3474" y="223"/>
                    <a:pt x="4126" y="386"/>
                    <a:pt x="4759" y="539"/>
                  </a:cubicBezTo>
                  <a:lnTo>
                    <a:pt x="4759" y="539"/>
                  </a:lnTo>
                  <a:cubicBezTo>
                    <a:pt x="5080" y="618"/>
                    <a:pt x="5406" y="697"/>
                    <a:pt x="5732" y="766"/>
                  </a:cubicBezTo>
                  <a:lnTo>
                    <a:pt x="5732" y="766"/>
                  </a:lnTo>
                  <a:cubicBezTo>
                    <a:pt x="7551" y="1132"/>
                    <a:pt x="9458" y="1068"/>
                    <a:pt x="11252" y="578"/>
                  </a:cubicBezTo>
                  <a:lnTo>
                    <a:pt x="11252" y="578"/>
                  </a:lnTo>
                  <a:cubicBezTo>
                    <a:pt x="11291" y="568"/>
                    <a:pt x="11321" y="519"/>
                    <a:pt x="11306" y="479"/>
                  </a:cubicBezTo>
                  <a:lnTo>
                    <a:pt x="11306" y="479"/>
                  </a:lnTo>
                  <a:cubicBezTo>
                    <a:pt x="11296" y="435"/>
                    <a:pt x="11252" y="405"/>
                    <a:pt x="11207" y="420"/>
                  </a:cubicBezTo>
                  <a:lnTo>
                    <a:pt x="11207" y="420"/>
                  </a:lnTo>
                  <a:cubicBezTo>
                    <a:pt x="9438" y="900"/>
                    <a:pt x="7561" y="964"/>
                    <a:pt x="5767" y="603"/>
                  </a:cubicBezTo>
                  <a:lnTo>
                    <a:pt x="5767" y="603"/>
                  </a:lnTo>
                  <a:cubicBezTo>
                    <a:pt x="5441" y="539"/>
                    <a:pt x="5115" y="460"/>
                    <a:pt x="4798" y="381"/>
                  </a:cubicBezTo>
                  <a:lnTo>
                    <a:pt x="4798" y="381"/>
                  </a:lnTo>
                  <a:cubicBezTo>
                    <a:pt x="4161" y="223"/>
                    <a:pt x="3499" y="59"/>
                    <a:pt x="2832" y="15"/>
                  </a:cubicBezTo>
                  <a:lnTo>
                    <a:pt x="2832" y="15"/>
                  </a:lnTo>
                  <a:cubicBezTo>
                    <a:pt x="2723" y="5"/>
                    <a:pt x="2604" y="0"/>
                    <a:pt x="2471" y="0"/>
                  </a:cubicBezTo>
                  <a:lnTo>
                    <a:pt x="2471" y="0"/>
                  </a:lnTo>
                  <a:cubicBezTo>
                    <a:pt x="1764" y="0"/>
                    <a:pt x="746" y="153"/>
                    <a:pt x="30" y="904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19"/>
            <p:cNvSpPr/>
            <p:nvPr/>
          </p:nvSpPr>
          <p:spPr>
            <a:xfrm>
              <a:off x="4564544" y="4072377"/>
              <a:ext cx="1034548" cy="141901"/>
            </a:xfrm>
            <a:custGeom>
              <a:avLst/>
              <a:gdLst/>
              <a:ahLst/>
              <a:cxnLst/>
              <a:rect l="l" t="t" r="r" b="b"/>
              <a:pathLst>
                <a:path w="11322" h="1553" extrusionOk="0">
                  <a:moveTo>
                    <a:pt x="40" y="708"/>
                  </a:moveTo>
                  <a:cubicBezTo>
                    <a:pt x="5" y="737"/>
                    <a:pt x="0" y="792"/>
                    <a:pt x="30" y="826"/>
                  </a:cubicBezTo>
                  <a:lnTo>
                    <a:pt x="30" y="826"/>
                  </a:lnTo>
                  <a:cubicBezTo>
                    <a:pt x="64" y="861"/>
                    <a:pt x="114" y="861"/>
                    <a:pt x="148" y="831"/>
                  </a:cubicBezTo>
                  <a:lnTo>
                    <a:pt x="148" y="831"/>
                  </a:lnTo>
                  <a:cubicBezTo>
                    <a:pt x="1023" y="65"/>
                    <a:pt x="2234" y="124"/>
                    <a:pt x="2881" y="228"/>
                  </a:cubicBezTo>
                  <a:lnTo>
                    <a:pt x="2881" y="228"/>
                  </a:lnTo>
                  <a:cubicBezTo>
                    <a:pt x="3528" y="332"/>
                    <a:pt x="4166" y="549"/>
                    <a:pt x="4783" y="757"/>
                  </a:cubicBezTo>
                  <a:lnTo>
                    <a:pt x="4783" y="757"/>
                  </a:lnTo>
                  <a:cubicBezTo>
                    <a:pt x="5095" y="861"/>
                    <a:pt x="5416" y="969"/>
                    <a:pt x="5732" y="1063"/>
                  </a:cubicBezTo>
                  <a:lnTo>
                    <a:pt x="5732" y="1063"/>
                  </a:lnTo>
                  <a:cubicBezTo>
                    <a:pt x="6829" y="1389"/>
                    <a:pt x="7976" y="1553"/>
                    <a:pt x="9122" y="1553"/>
                  </a:cubicBezTo>
                  <a:lnTo>
                    <a:pt x="9122" y="1553"/>
                  </a:lnTo>
                  <a:cubicBezTo>
                    <a:pt x="9834" y="1553"/>
                    <a:pt x="10545" y="1488"/>
                    <a:pt x="11247" y="1360"/>
                  </a:cubicBezTo>
                  <a:lnTo>
                    <a:pt x="11247" y="1360"/>
                  </a:lnTo>
                  <a:cubicBezTo>
                    <a:pt x="11291" y="1355"/>
                    <a:pt x="11321" y="1310"/>
                    <a:pt x="11311" y="1266"/>
                  </a:cubicBezTo>
                  <a:lnTo>
                    <a:pt x="11311" y="1266"/>
                  </a:lnTo>
                  <a:cubicBezTo>
                    <a:pt x="11306" y="1221"/>
                    <a:pt x="11262" y="1192"/>
                    <a:pt x="11217" y="1197"/>
                  </a:cubicBezTo>
                  <a:lnTo>
                    <a:pt x="11217" y="1197"/>
                  </a:lnTo>
                  <a:cubicBezTo>
                    <a:pt x="9414" y="1523"/>
                    <a:pt x="7536" y="1424"/>
                    <a:pt x="5782" y="905"/>
                  </a:cubicBezTo>
                  <a:lnTo>
                    <a:pt x="5782" y="905"/>
                  </a:lnTo>
                  <a:cubicBezTo>
                    <a:pt x="5465" y="816"/>
                    <a:pt x="5144" y="708"/>
                    <a:pt x="4838" y="599"/>
                  </a:cubicBezTo>
                  <a:lnTo>
                    <a:pt x="4838" y="599"/>
                  </a:lnTo>
                  <a:cubicBezTo>
                    <a:pt x="4215" y="391"/>
                    <a:pt x="3573" y="169"/>
                    <a:pt x="2906" y="65"/>
                  </a:cubicBezTo>
                  <a:lnTo>
                    <a:pt x="2906" y="65"/>
                  </a:lnTo>
                  <a:cubicBezTo>
                    <a:pt x="2698" y="31"/>
                    <a:pt x="2436" y="1"/>
                    <a:pt x="2140" y="1"/>
                  </a:cubicBezTo>
                  <a:lnTo>
                    <a:pt x="2140" y="1"/>
                  </a:lnTo>
                  <a:cubicBezTo>
                    <a:pt x="1483" y="1"/>
                    <a:pt x="677" y="144"/>
                    <a:pt x="40" y="70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19"/>
            <p:cNvSpPr/>
            <p:nvPr/>
          </p:nvSpPr>
          <p:spPr>
            <a:xfrm>
              <a:off x="3510181" y="4091382"/>
              <a:ext cx="1063057" cy="293123"/>
            </a:xfrm>
            <a:custGeom>
              <a:avLst/>
              <a:gdLst/>
              <a:ahLst/>
              <a:cxnLst/>
              <a:rect l="l" t="t" r="r" b="b"/>
              <a:pathLst>
                <a:path w="11634" h="3208" extrusionOk="0">
                  <a:moveTo>
                    <a:pt x="8797" y="119"/>
                  </a:moveTo>
                  <a:cubicBezTo>
                    <a:pt x="7828" y="341"/>
                    <a:pt x="6929" y="801"/>
                    <a:pt x="5995" y="1142"/>
                  </a:cubicBezTo>
                  <a:lnTo>
                    <a:pt x="5995" y="1142"/>
                  </a:lnTo>
                  <a:cubicBezTo>
                    <a:pt x="4285" y="1769"/>
                    <a:pt x="2427" y="1997"/>
                    <a:pt x="614" y="1794"/>
                  </a:cubicBezTo>
                  <a:lnTo>
                    <a:pt x="614" y="1794"/>
                  </a:lnTo>
                  <a:cubicBezTo>
                    <a:pt x="579" y="1794"/>
                    <a:pt x="544" y="1814"/>
                    <a:pt x="530" y="1849"/>
                  </a:cubicBezTo>
                  <a:lnTo>
                    <a:pt x="530" y="1849"/>
                  </a:lnTo>
                  <a:lnTo>
                    <a:pt x="1" y="3207"/>
                  </a:lnTo>
                  <a:lnTo>
                    <a:pt x="11633" y="2026"/>
                  </a:lnTo>
                  <a:lnTo>
                    <a:pt x="11633" y="564"/>
                  </a:lnTo>
                  <a:cubicBezTo>
                    <a:pt x="11114" y="164"/>
                    <a:pt x="10467" y="0"/>
                    <a:pt x="9810" y="0"/>
                  </a:cubicBezTo>
                  <a:lnTo>
                    <a:pt x="9810" y="0"/>
                  </a:lnTo>
                  <a:cubicBezTo>
                    <a:pt x="9474" y="0"/>
                    <a:pt x="9128" y="45"/>
                    <a:pt x="8797" y="1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9"/>
            <p:cNvSpPr/>
            <p:nvPr/>
          </p:nvSpPr>
          <p:spPr>
            <a:xfrm>
              <a:off x="3510181" y="4115322"/>
              <a:ext cx="1063057" cy="269183"/>
            </a:xfrm>
            <a:custGeom>
              <a:avLst/>
              <a:gdLst/>
              <a:ahLst/>
              <a:cxnLst/>
              <a:rect l="l" t="t" r="r" b="b"/>
              <a:pathLst>
                <a:path w="11634" h="2946" extrusionOk="0">
                  <a:moveTo>
                    <a:pt x="8772" y="124"/>
                  </a:moveTo>
                  <a:cubicBezTo>
                    <a:pt x="7789" y="346"/>
                    <a:pt x="6884" y="811"/>
                    <a:pt x="5940" y="1157"/>
                  </a:cubicBezTo>
                  <a:lnTo>
                    <a:pt x="5940" y="1157"/>
                  </a:lnTo>
                  <a:cubicBezTo>
                    <a:pt x="4191" y="1794"/>
                    <a:pt x="2294" y="2021"/>
                    <a:pt x="446" y="1809"/>
                  </a:cubicBezTo>
                  <a:lnTo>
                    <a:pt x="446" y="1809"/>
                  </a:lnTo>
                  <a:lnTo>
                    <a:pt x="1" y="2945"/>
                  </a:lnTo>
                  <a:lnTo>
                    <a:pt x="11633" y="1764"/>
                  </a:lnTo>
                  <a:lnTo>
                    <a:pt x="11633" y="569"/>
                  </a:lnTo>
                  <a:cubicBezTo>
                    <a:pt x="11109" y="163"/>
                    <a:pt x="10457" y="0"/>
                    <a:pt x="9795" y="0"/>
                  </a:cubicBezTo>
                  <a:lnTo>
                    <a:pt x="9795" y="0"/>
                  </a:lnTo>
                  <a:cubicBezTo>
                    <a:pt x="9449" y="0"/>
                    <a:pt x="9103" y="45"/>
                    <a:pt x="8772" y="1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19"/>
            <p:cNvSpPr/>
            <p:nvPr/>
          </p:nvSpPr>
          <p:spPr>
            <a:xfrm>
              <a:off x="3510181" y="4139719"/>
              <a:ext cx="1063057" cy="244787"/>
            </a:xfrm>
            <a:custGeom>
              <a:avLst/>
              <a:gdLst/>
              <a:ahLst/>
              <a:cxnLst/>
              <a:rect l="l" t="t" r="r" b="b"/>
              <a:pathLst>
                <a:path w="11634" h="2679" extrusionOk="0">
                  <a:moveTo>
                    <a:pt x="8742" y="119"/>
                  </a:moveTo>
                  <a:cubicBezTo>
                    <a:pt x="7754" y="346"/>
                    <a:pt x="6835" y="816"/>
                    <a:pt x="5881" y="1166"/>
                  </a:cubicBezTo>
                  <a:lnTo>
                    <a:pt x="5881" y="1166"/>
                  </a:lnTo>
                  <a:cubicBezTo>
                    <a:pt x="4117" y="1809"/>
                    <a:pt x="2200" y="2036"/>
                    <a:pt x="332" y="1824"/>
                  </a:cubicBezTo>
                  <a:lnTo>
                    <a:pt x="332" y="1824"/>
                  </a:lnTo>
                  <a:lnTo>
                    <a:pt x="1" y="2678"/>
                  </a:lnTo>
                  <a:lnTo>
                    <a:pt x="11633" y="1497"/>
                  </a:lnTo>
                  <a:lnTo>
                    <a:pt x="11633" y="573"/>
                  </a:lnTo>
                  <a:cubicBezTo>
                    <a:pt x="11104" y="163"/>
                    <a:pt x="10447" y="0"/>
                    <a:pt x="9775" y="0"/>
                  </a:cubicBezTo>
                  <a:lnTo>
                    <a:pt x="9775" y="0"/>
                  </a:lnTo>
                  <a:cubicBezTo>
                    <a:pt x="9429" y="0"/>
                    <a:pt x="9078" y="45"/>
                    <a:pt x="8742" y="119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19"/>
            <p:cNvSpPr/>
            <p:nvPr/>
          </p:nvSpPr>
          <p:spPr>
            <a:xfrm>
              <a:off x="3510181" y="4163659"/>
              <a:ext cx="1063057" cy="220847"/>
            </a:xfrm>
            <a:custGeom>
              <a:avLst/>
              <a:gdLst/>
              <a:ahLst/>
              <a:cxnLst/>
              <a:rect l="l" t="t" r="r" b="b"/>
              <a:pathLst>
                <a:path w="11634" h="2417" extrusionOk="0">
                  <a:moveTo>
                    <a:pt x="8713" y="119"/>
                  </a:moveTo>
                  <a:cubicBezTo>
                    <a:pt x="7714" y="346"/>
                    <a:pt x="6790" y="820"/>
                    <a:pt x="5827" y="1176"/>
                  </a:cubicBezTo>
                  <a:lnTo>
                    <a:pt x="5827" y="1176"/>
                  </a:lnTo>
                  <a:cubicBezTo>
                    <a:pt x="4048" y="1823"/>
                    <a:pt x="2111" y="2056"/>
                    <a:pt x="223" y="1838"/>
                  </a:cubicBezTo>
                  <a:lnTo>
                    <a:pt x="223" y="1838"/>
                  </a:lnTo>
                  <a:lnTo>
                    <a:pt x="1" y="2416"/>
                  </a:lnTo>
                  <a:lnTo>
                    <a:pt x="11633" y="1235"/>
                  </a:lnTo>
                  <a:lnTo>
                    <a:pt x="11633" y="578"/>
                  </a:lnTo>
                  <a:cubicBezTo>
                    <a:pt x="11099" y="163"/>
                    <a:pt x="10432" y="0"/>
                    <a:pt x="9755" y="0"/>
                  </a:cubicBezTo>
                  <a:lnTo>
                    <a:pt x="9755" y="0"/>
                  </a:lnTo>
                  <a:cubicBezTo>
                    <a:pt x="9409" y="0"/>
                    <a:pt x="9054" y="45"/>
                    <a:pt x="8713" y="1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9"/>
            <p:cNvSpPr/>
            <p:nvPr/>
          </p:nvSpPr>
          <p:spPr>
            <a:xfrm>
              <a:off x="3510181" y="4187507"/>
              <a:ext cx="1063057" cy="196999"/>
            </a:xfrm>
            <a:custGeom>
              <a:avLst/>
              <a:gdLst/>
              <a:ahLst/>
              <a:cxnLst/>
              <a:rect l="l" t="t" r="r" b="b"/>
              <a:pathLst>
                <a:path w="11634" h="2156" extrusionOk="0">
                  <a:moveTo>
                    <a:pt x="8688" y="125"/>
                  </a:moveTo>
                  <a:cubicBezTo>
                    <a:pt x="7675" y="352"/>
                    <a:pt x="6746" y="831"/>
                    <a:pt x="5772" y="1187"/>
                  </a:cubicBezTo>
                  <a:lnTo>
                    <a:pt x="5772" y="1187"/>
                  </a:lnTo>
                  <a:cubicBezTo>
                    <a:pt x="4829" y="1533"/>
                    <a:pt x="3845" y="1760"/>
                    <a:pt x="2852" y="1869"/>
                  </a:cubicBezTo>
                  <a:lnTo>
                    <a:pt x="2852" y="1869"/>
                  </a:lnTo>
                  <a:lnTo>
                    <a:pt x="11633" y="974"/>
                  </a:lnTo>
                  <a:lnTo>
                    <a:pt x="11633" y="584"/>
                  </a:lnTo>
                  <a:cubicBezTo>
                    <a:pt x="11094" y="169"/>
                    <a:pt x="10422" y="1"/>
                    <a:pt x="9740" y="1"/>
                  </a:cubicBezTo>
                  <a:lnTo>
                    <a:pt x="9740" y="1"/>
                  </a:lnTo>
                  <a:cubicBezTo>
                    <a:pt x="9385" y="1"/>
                    <a:pt x="9029" y="45"/>
                    <a:pt x="8688" y="125"/>
                  </a:cubicBezTo>
                  <a:close/>
                  <a:moveTo>
                    <a:pt x="1" y="2155"/>
                  </a:moveTo>
                  <a:lnTo>
                    <a:pt x="2704" y="1884"/>
                  </a:lnTo>
                  <a:cubicBezTo>
                    <a:pt x="1844" y="1963"/>
                    <a:pt x="974" y="1958"/>
                    <a:pt x="114" y="1859"/>
                  </a:cubicBezTo>
                  <a:lnTo>
                    <a:pt x="114" y="1859"/>
                  </a:lnTo>
                  <a:close/>
                  <a:moveTo>
                    <a:pt x="2704" y="1884"/>
                  </a:moveTo>
                  <a:cubicBezTo>
                    <a:pt x="2753" y="1879"/>
                    <a:pt x="2803" y="1874"/>
                    <a:pt x="2852" y="1869"/>
                  </a:cubicBezTo>
                  <a:lnTo>
                    <a:pt x="2852" y="186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9"/>
            <p:cNvSpPr/>
            <p:nvPr/>
          </p:nvSpPr>
          <p:spPr>
            <a:xfrm>
              <a:off x="3988340" y="4211447"/>
              <a:ext cx="584891" cy="124723"/>
            </a:xfrm>
            <a:custGeom>
              <a:avLst/>
              <a:gdLst/>
              <a:ahLst/>
              <a:cxnLst/>
              <a:rect l="l" t="t" r="r" b="b"/>
              <a:pathLst>
                <a:path w="6401" h="1365" extrusionOk="0">
                  <a:moveTo>
                    <a:pt x="3425" y="124"/>
                  </a:moveTo>
                  <a:cubicBezTo>
                    <a:pt x="2407" y="357"/>
                    <a:pt x="1464" y="841"/>
                    <a:pt x="485" y="1197"/>
                  </a:cubicBezTo>
                  <a:lnTo>
                    <a:pt x="485" y="1197"/>
                  </a:lnTo>
                  <a:cubicBezTo>
                    <a:pt x="322" y="1256"/>
                    <a:pt x="164" y="1310"/>
                    <a:pt x="1" y="1365"/>
                  </a:cubicBezTo>
                  <a:lnTo>
                    <a:pt x="1" y="1365"/>
                  </a:lnTo>
                  <a:lnTo>
                    <a:pt x="6400" y="712"/>
                  </a:lnTo>
                  <a:lnTo>
                    <a:pt x="6400" y="589"/>
                  </a:lnTo>
                  <a:cubicBezTo>
                    <a:pt x="5856" y="169"/>
                    <a:pt x="5179" y="1"/>
                    <a:pt x="4488" y="1"/>
                  </a:cubicBezTo>
                  <a:lnTo>
                    <a:pt x="4488" y="1"/>
                  </a:lnTo>
                  <a:cubicBezTo>
                    <a:pt x="4132" y="1"/>
                    <a:pt x="3771" y="45"/>
                    <a:pt x="3425" y="124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9"/>
            <p:cNvSpPr/>
            <p:nvPr/>
          </p:nvSpPr>
          <p:spPr>
            <a:xfrm>
              <a:off x="4076425" y="4235387"/>
              <a:ext cx="480084" cy="91738"/>
            </a:xfrm>
            <a:custGeom>
              <a:avLst/>
              <a:gdLst/>
              <a:ahLst/>
              <a:cxnLst/>
              <a:rect l="l" t="t" r="r" b="b"/>
              <a:pathLst>
                <a:path w="5254" h="1004" extrusionOk="0">
                  <a:moveTo>
                    <a:pt x="2432" y="124"/>
                  </a:moveTo>
                  <a:cubicBezTo>
                    <a:pt x="1592" y="317"/>
                    <a:pt x="801" y="678"/>
                    <a:pt x="0" y="1004"/>
                  </a:cubicBezTo>
                  <a:lnTo>
                    <a:pt x="0" y="1004"/>
                  </a:lnTo>
                  <a:lnTo>
                    <a:pt x="5253" y="470"/>
                  </a:lnTo>
                  <a:cubicBezTo>
                    <a:pt x="4739" y="134"/>
                    <a:pt x="4127" y="1"/>
                    <a:pt x="3504" y="1"/>
                  </a:cubicBezTo>
                  <a:lnTo>
                    <a:pt x="3504" y="1"/>
                  </a:lnTo>
                  <a:cubicBezTo>
                    <a:pt x="3148" y="1"/>
                    <a:pt x="2782" y="45"/>
                    <a:pt x="2432" y="1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9"/>
            <p:cNvSpPr/>
            <p:nvPr/>
          </p:nvSpPr>
          <p:spPr>
            <a:xfrm>
              <a:off x="4150438" y="4259327"/>
              <a:ext cx="366779" cy="60123"/>
            </a:xfrm>
            <a:custGeom>
              <a:avLst/>
              <a:gdLst/>
              <a:ahLst/>
              <a:cxnLst/>
              <a:rect l="l" t="t" r="r" b="b"/>
              <a:pathLst>
                <a:path w="4014" h="658" extrusionOk="0">
                  <a:moveTo>
                    <a:pt x="1597" y="124"/>
                  </a:moveTo>
                  <a:cubicBezTo>
                    <a:pt x="1048" y="253"/>
                    <a:pt x="525" y="445"/>
                    <a:pt x="1" y="658"/>
                  </a:cubicBezTo>
                  <a:lnTo>
                    <a:pt x="1" y="658"/>
                  </a:lnTo>
                  <a:lnTo>
                    <a:pt x="4013" y="248"/>
                  </a:lnTo>
                  <a:cubicBezTo>
                    <a:pt x="3598" y="75"/>
                    <a:pt x="3139" y="1"/>
                    <a:pt x="2674" y="1"/>
                  </a:cubicBezTo>
                  <a:lnTo>
                    <a:pt x="2674" y="1"/>
                  </a:lnTo>
                  <a:cubicBezTo>
                    <a:pt x="2313" y="1"/>
                    <a:pt x="1948" y="45"/>
                    <a:pt x="1597" y="1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9"/>
            <p:cNvSpPr/>
            <p:nvPr/>
          </p:nvSpPr>
          <p:spPr>
            <a:xfrm>
              <a:off x="3546822" y="4063422"/>
              <a:ext cx="1034456" cy="103434"/>
            </a:xfrm>
            <a:custGeom>
              <a:avLst/>
              <a:gdLst/>
              <a:ahLst/>
              <a:cxnLst/>
              <a:rect l="l" t="t" r="r" b="b"/>
              <a:pathLst>
                <a:path w="11321" h="1132" extrusionOk="0">
                  <a:moveTo>
                    <a:pt x="8490" y="15"/>
                  </a:moveTo>
                  <a:cubicBezTo>
                    <a:pt x="7822" y="64"/>
                    <a:pt x="7160" y="227"/>
                    <a:pt x="6523" y="381"/>
                  </a:cubicBezTo>
                  <a:lnTo>
                    <a:pt x="6523" y="381"/>
                  </a:lnTo>
                  <a:cubicBezTo>
                    <a:pt x="6207" y="460"/>
                    <a:pt x="5880" y="539"/>
                    <a:pt x="5554" y="603"/>
                  </a:cubicBezTo>
                  <a:lnTo>
                    <a:pt x="5554" y="603"/>
                  </a:lnTo>
                  <a:cubicBezTo>
                    <a:pt x="3761" y="964"/>
                    <a:pt x="1883" y="904"/>
                    <a:pt x="114" y="420"/>
                  </a:cubicBezTo>
                  <a:lnTo>
                    <a:pt x="114" y="420"/>
                  </a:lnTo>
                  <a:cubicBezTo>
                    <a:pt x="69" y="410"/>
                    <a:pt x="25" y="435"/>
                    <a:pt x="15" y="479"/>
                  </a:cubicBezTo>
                  <a:lnTo>
                    <a:pt x="15" y="479"/>
                  </a:lnTo>
                  <a:cubicBezTo>
                    <a:pt x="0" y="524"/>
                    <a:pt x="30" y="568"/>
                    <a:pt x="74" y="578"/>
                  </a:cubicBezTo>
                  <a:lnTo>
                    <a:pt x="74" y="578"/>
                  </a:lnTo>
                  <a:cubicBezTo>
                    <a:pt x="1863" y="1067"/>
                    <a:pt x="3770" y="1132"/>
                    <a:pt x="5589" y="766"/>
                  </a:cubicBezTo>
                  <a:lnTo>
                    <a:pt x="5589" y="766"/>
                  </a:lnTo>
                  <a:cubicBezTo>
                    <a:pt x="5915" y="702"/>
                    <a:pt x="6241" y="618"/>
                    <a:pt x="6562" y="544"/>
                  </a:cubicBezTo>
                  <a:lnTo>
                    <a:pt x="6562" y="544"/>
                  </a:lnTo>
                  <a:cubicBezTo>
                    <a:pt x="7195" y="385"/>
                    <a:pt x="7847" y="227"/>
                    <a:pt x="8504" y="178"/>
                  </a:cubicBezTo>
                  <a:lnTo>
                    <a:pt x="8504" y="178"/>
                  </a:lnTo>
                  <a:cubicBezTo>
                    <a:pt x="9157" y="133"/>
                    <a:pt x="10372" y="178"/>
                    <a:pt x="11173" y="1023"/>
                  </a:cubicBezTo>
                  <a:lnTo>
                    <a:pt x="11173" y="1023"/>
                  </a:lnTo>
                  <a:cubicBezTo>
                    <a:pt x="11188" y="1038"/>
                    <a:pt x="11212" y="1048"/>
                    <a:pt x="11232" y="1048"/>
                  </a:cubicBezTo>
                  <a:lnTo>
                    <a:pt x="11232" y="1048"/>
                  </a:lnTo>
                  <a:cubicBezTo>
                    <a:pt x="11252" y="1048"/>
                    <a:pt x="11272" y="1038"/>
                    <a:pt x="11291" y="1023"/>
                  </a:cubicBezTo>
                  <a:lnTo>
                    <a:pt x="11291" y="1023"/>
                  </a:lnTo>
                  <a:cubicBezTo>
                    <a:pt x="11321" y="993"/>
                    <a:pt x="11321" y="939"/>
                    <a:pt x="11291" y="909"/>
                  </a:cubicBezTo>
                  <a:lnTo>
                    <a:pt x="11291" y="909"/>
                  </a:lnTo>
                  <a:cubicBezTo>
                    <a:pt x="10575" y="153"/>
                    <a:pt x="9562" y="0"/>
                    <a:pt x="8850" y="0"/>
                  </a:cubicBezTo>
                  <a:lnTo>
                    <a:pt x="8850" y="0"/>
                  </a:lnTo>
                  <a:cubicBezTo>
                    <a:pt x="8717" y="0"/>
                    <a:pt x="8598" y="5"/>
                    <a:pt x="8490" y="1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9"/>
            <p:cNvSpPr/>
            <p:nvPr/>
          </p:nvSpPr>
          <p:spPr>
            <a:xfrm>
              <a:off x="3547279" y="4080966"/>
              <a:ext cx="1034456" cy="141901"/>
            </a:xfrm>
            <a:custGeom>
              <a:avLst/>
              <a:gdLst/>
              <a:ahLst/>
              <a:cxnLst/>
              <a:rect l="l" t="t" r="r" b="b"/>
              <a:pathLst>
                <a:path w="11321" h="1553" extrusionOk="0">
                  <a:moveTo>
                    <a:pt x="8415" y="65"/>
                  </a:moveTo>
                  <a:cubicBezTo>
                    <a:pt x="7753" y="174"/>
                    <a:pt x="7106" y="391"/>
                    <a:pt x="6483" y="604"/>
                  </a:cubicBezTo>
                  <a:lnTo>
                    <a:pt x="6483" y="604"/>
                  </a:lnTo>
                  <a:cubicBezTo>
                    <a:pt x="6177" y="707"/>
                    <a:pt x="5856" y="816"/>
                    <a:pt x="5539" y="910"/>
                  </a:cubicBezTo>
                  <a:lnTo>
                    <a:pt x="5539" y="910"/>
                  </a:lnTo>
                  <a:cubicBezTo>
                    <a:pt x="3785" y="1424"/>
                    <a:pt x="1907" y="1528"/>
                    <a:pt x="104" y="1202"/>
                  </a:cubicBezTo>
                  <a:lnTo>
                    <a:pt x="104" y="1202"/>
                  </a:lnTo>
                  <a:cubicBezTo>
                    <a:pt x="59" y="1192"/>
                    <a:pt x="20" y="1221"/>
                    <a:pt x="10" y="1266"/>
                  </a:cubicBezTo>
                  <a:lnTo>
                    <a:pt x="10" y="1266"/>
                  </a:lnTo>
                  <a:cubicBezTo>
                    <a:pt x="0" y="1310"/>
                    <a:pt x="30" y="1355"/>
                    <a:pt x="74" y="1365"/>
                  </a:cubicBezTo>
                  <a:lnTo>
                    <a:pt x="74" y="1365"/>
                  </a:lnTo>
                  <a:cubicBezTo>
                    <a:pt x="776" y="1488"/>
                    <a:pt x="1487" y="1552"/>
                    <a:pt x="2199" y="1552"/>
                  </a:cubicBezTo>
                  <a:lnTo>
                    <a:pt x="2199" y="1552"/>
                  </a:lnTo>
                  <a:cubicBezTo>
                    <a:pt x="3345" y="1552"/>
                    <a:pt x="4492" y="1389"/>
                    <a:pt x="5589" y="1068"/>
                  </a:cubicBezTo>
                  <a:lnTo>
                    <a:pt x="5589" y="1068"/>
                  </a:lnTo>
                  <a:cubicBezTo>
                    <a:pt x="5905" y="974"/>
                    <a:pt x="6226" y="866"/>
                    <a:pt x="6538" y="757"/>
                  </a:cubicBezTo>
                  <a:lnTo>
                    <a:pt x="6538" y="757"/>
                  </a:lnTo>
                  <a:cubicBezTo>
                    <a:pt x="7155" y="549"/>
                    <a:pt x="7793" y="332"/>
                    <a:pt x="8440" y="228"/>
                  </a:cubicBezTo>
                  <a:lnTo>
                    <a:pt x="8440" y="228"/>
                  </a:lnTo>
                  <a:cubicBezTo>
                    <a:pt x="9087" y="124"/>
                    <a:pt x="10298" y="65"/>
                    <a:pt x="11173" y="836"/>
                  </a:cubicBezTo>
                  <a:lnTo>
                    <a:pt x="11173" y="836"/>
                  </a:lnTo>
                  <a:cubicBezTo>
                    <a:pt x="11207" y="866"/>
                    <a:pt x="11257" y="861"/>
                    <a:pt x="11291" y="826"/>
                  </a:cubicBezTo>
                  <a:lnTo>
                    <a:pt x="11291" y="826"/>
                  </a:lnTo>
                  <a:cubicBezTo>
                    <a:pt x="11321" y="791"/>
                    <a:pt x="11316" y="742"/>
                    <a:pt x="11281" y="712"/>
                  </a:cubicBezTo>
                  <a:lnTo>
                    <a:pt x="11281" y="712"/>
                  </a:lnTo>
                  <a:cubicBezTo>
                    <a:pt x="10644" y="149"/>
                    <a:pt x="9838" y="1"/>
                    <a:pt x="9181" y="1"/>
                  </a:cubicBezTo>
                  <a:lnTo>
                    <a:pt x="9181" y="1"/>
                  </a:lnTo>
                  <a:cubicBezTo>
                    <a:pt x="8885" y="1"/>
                    <a:pt x="8623" y="30"/>
                    <a:pt x="8415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9"/>
            <p:cNvSpPr/>
            <p:nvPr/>
          </p:nvSpPr>
          <p:spPr>
            <a:xfrm>
              <a:off x="4459281" y="4261611"/>
              <a:ext cx="224965" cy="137790"/>
            </a:xfrm>
            <a:custGeom>
              <a:avLst/>
              <a:gdLst/>
              <a:ahLst/>
              <a:cxnLst/>
              <a:rect l="l" t="t" r="r" b="b"/>
              <a:pathLst>
                <a:path w="2462" h="1508" extrusionOk="0">
                  <a:moveTo>
                    <a:pt x="1231" y="0"/>
                  </a:moveTo>
                  <a:lnTo>
                    <a:pt x="149" y="119"/>
                  </a:lnTo>
                  <a:cubicBezTo>
                    <a:pt x="65" y="124"/>
                    <a:pt x="1" y="193"/>
                    <a:pt x="1" y="277"/>
                  </a:cubicBezTo>
                  <a:lnTo>
                    <a:pt x="1" y="277"/>
                  </a:lnTo>
                  <a:cubicBezTo>
                    <a:pt x="1" y="954"/>
                    <a:pt x="554" y="1508"/>
                    <a:pt x="1231" y="1508"/>
                  </a:cubicBezTo>
                  <a:lnTo>
                    <a:pt x="1231" y="1508"/>
                  </a:lnTo>
                  <a:cubicBezTo>
                    <a:pt x="1913" y="1508"/>
                    <a:pt x="2462" y="954"/>
                    <a:pt x="2462" y="277"/>
                  </a:cubicBezTo>
                  <a:lnTo>
                    <a:pt x="2462" y="277"/>
                  </a:lnTo>
                  <a:cubicBezTo>
                    <a:pt x="2462" y="193"/>
                    <a:pt x="2402" y="124"/>
                    <a:pt x="2318" y="119"/>
                  </a:cubicBezTo>
                  <a:lnTo>
                    <a:pt x="2318" y="119"/>
                  </a:lnTo>
                  <a:lnTo>
                    <a:pt x="1266" y="0"/>
                  </a:lnTo>
                  <a:cubicBezTo>
                    <a:pt x="1256" y="0"/>
                    <a:pt x="1251" y="0"/>
                    <a:pt x="1246" y="0"/>
                  </a:cubicBezTo>
                  <a:lnTo>
                    <a:pt x="1246" y="0"/>
                  </a:lnTo>
                  <a:cubicBezTo>
                    <a:pt x="1241" y="0"/>
                    <a:pt x="1236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9"/>
            <p:cNvSpPr/>
            <p:nvPr/>
          </p:nvSpPr>
          <p:spPr>
            <a:xfrm>
              <a:off x="3465956" y="4271114"/>
              <a:ext cx="2212097" cy="137790"/>
            </a:xfrm>
            <a:custGeom>
              <a:avLst/>
              <a:gdLst/>
              <a:ahLst/>
              <a:cxnLst/>
              <a:rect l="l" t="t" r="r" b="b"/>
              <a:pathLst>
                <a:path w="24209" h="1508" extrusionOk="0">
                  <a:moveTo>
                    <a:pt x="13076" y="50"/>
                  </a:moveTo>
                  <a:cubicBezTo>
                    <a:pt x="13041" y="79"/>
                    <a:pt x="13021" y="124"/>
                    <a:pt x="13021" y="168"/>
                  </a:cubicBezTo>
                  <a:lnTo>
                    <a:pt x="13021" y="168"/>
                  </a:lnTo>
                  <a:cubicBezTo>
                    <a:pt x="13021" y="677"/>
                    <a:pt x="12611" y="1087"/>
                    <a:pt x="12102" y="1087"/>
                  </a:cubicBezTo>
                  <a:lnTo>
                    <a:pt x="12102" y="1087"/>
                  </a:lnTo>
                  <a:cubicBezTo>
                    <a:pt x="11598" y="1087"/>
                    <a:pt x="11183" y="677"/>
                    <a:pt x="11183" y="168"/>
                  </a:cubicBezTo>
                  <a:lnTo>
                    <a:pt x="11183" y="168"/>
                  </a:lnTo>
                  <a:cubicBezTo>
                    <a:pt x="11183" y="124"/>
                    <a:pt x="11163" y="79"/>
                    <a:pt x="11129" y="50"/>
                  </a:cubicBezTo>
                  <a:lnTo>
                    <a:pt x="11129" y="50"/>
                  </a:lnTo>
                  <a:cubicBezTo>
                    <a:pt x="11094" y="15"/>
                    <a:pt x="11050" y="0"/>
                    <a:pt x="11000" y="5"/>
                  </a:cubicBezTo>
                  <a:lnTo>
                    <a:pt x="11000" y="5"/>
                  </a:lnTo>
                  <a:lnTo>
                    <a:pt x="159" y="1181"/>
                  </a:lnTo>
                  <a:cubicBezTo>
                    <a:pt x="65" y="1191"/>
                    <a:pt x="1" y="1270"/>
                    <a:pt x="10" y="1364"/>
                  </a:cubicBezTo>
                  <a:lnTo>
                    <a:pt x="10" y="1364"/>
                  </a:lnTo>
                  <a:cubicBezTo>
                    <a:pt x="20" y="1448"/>
                    <a:pt x="90" y="1507"/>
                    <a:pt x="174" y="1507"/>
                  </a:cubicBezTo>
                  <a:lnTo>
                    <a:pt x="174" y="1507"/>
                  </a:lnTo>
                  <a:cubicBezTo>
                    <a:pt x="178" y="1507"/>
                    <a:pt x="188" y="1507"/>
                    <a:pt x="193" y="1507"/>
                  </a:cubicBezTo>
                  <a:lnTo>
                    <a:pt x="193" y="1507"/>
                  </a:lnTo>
                  <a:lnTo>
                    <a:pt x="10867" y="351"/>
                  </a:lnTo>
                  <a:cubicBezTo>
                    <a:pt x="10956" y="954"/>
                    <a:pt x="11480" y="1418"/>
                    <a:pt x="12102" y="1418"/>
                  </a:cubicBezTo>
                  <a:lnTo>
                    <a:pt x="12102" y="1418"/>
                  </a:lnTo>
                  <a:cubicBezTo>
                    <a:pt x="12730" y="1418"/>
                    <a:pt x="13249" y="954"/>
                    <a:pt x="13338" y="351"/>
                  </a:cubicBezTo>
                  <a:lnTo>
                    <a:pt x="13338" y="351"/>
                  </a:lnTo>
                  <a:lnTo>
                    <a:pt x="24016" y="1507"/>
                  </a:lnTo>
                  <a:cubicBezTo>
                    <a:pt x="24021" y="1507"/>
                    <a:pt x="24026" y="1507"/>
                    <a:pt x="24036" y="1507"/>
                  </a:cubicBezTo>
                  <a:lnTo>
                    <a:pt x="24036" y="1507"/>
                  </a:lnTo>
                  <a:cubicBezTo>
                    <a:pt x="24115" y="1507"/>
                    <a:pt x="24189" y="1448"/>
                    <a:pt x="24199" y="1364"/>
                  </a:cubicBezTo>
                  <a:lnTo>
                    <a:pt x="24199" y="1364"/>
                  </a:lnTo>
                  <a:cubicBezTo>
                    <a:pt x="24209" y="1270"/>
                    <a:pt x="24140" y="1191"/>
                    <a:pt x="24051" y="1181"/>
                  </a:cubicBezTo>
                  <a:lnTo>
                    <a:pt x="24051" y="1181"/>
                  </a:lnTo>
                  <a:lnTo>
                    <a:pt x="13204" y="5"/>
                  </a:lnTo>
                  <a:cubicBezTo>
                    <a:pt x="13199" y="5"/>
                    <a:pt x="13194" y="5"/>
                    <a:pt x="13189" y="5"/>
                  </a:cubicBezTo>
                  <a:lnTo>
                    <a:pt x="13189" y="5"/>
                  </a:lnTo>
                  <a:cubicBezTo>
                    <a:pt x="13150" y="5"/>
                    <a:pt x="13110" y="20"/>
                    <a:pt x="13076" y="5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9"/>
            <p:cNvSpPr/>
            <p:nvPr/>
          </p:nvSpPr>
          <p:spPr>
            <a:xfrm>
              <a:off x="3811349" y="2248285"/>
              <a:ext cx="746077" cy="1522997"/>
            </a:xfrm>
            <a:custGeom>
              <a:avLst/>
              <a:gdLst/>
              <a:ahLst/>
              <a:cxnLst/>
              <a:rect l="l" t="t" r="r" b="b"/>
              <a:pathLst>
                <a:path w="8165" h="16668" extrusionOk="0">
                  <a:moveTo>
                    <a:pt x="3909" y="1977"/>
                  </a:moveTo>
                  <a:cubicBezTo>
                    <a:pt x="4779" y="2026"/>
                    <a:pt x="5565" y="2491"/>
                    <a:pt x="6034" y="3237"/>
                  </a:cubicBezTo>
                  <a:lnTo>
                    <a:pt x="6034" y="3237"/>
                  </a:lnTo>
                  <a:cubicBezTo>
                    <a:pt x="6079" y="3311"/>
                    <a:pt x="6059" y="3410"/>
                    <a:pt x="5985" y="3454"/>
                  </a:cubicBezTo>
                  <a:lnTo>
                    <a:pt x="5985" y="3454"/>
                  </a:lnTo>
                  <a:cubicBezTo>
                    <a:pt x="5911" y="3499"/>
                    <a:pt x="5812" y="3479"/>
                    <a:pt x="5763" y="3405"/>
                  </a:cubicBezTo>
                  <a:lnTo>
                    <a:pt x="5763" y="3405"/>
                  </a:lnTo>
                  <a:cubicBezTo>
                    <a:pt x="5328" y="2708"/>
                    <a:pt x="4577" y="2288"/>
                    <a:pt x="3751" y="2288"/>
                  </a:cubicBezTo>
                  <a:lnTo>
                    <a:pt x="3751" y="2288"/>
                  </a:lnTo>
                  <a:cubicBezTo>
                    <a:pt x="2442" y="2288"/>
                    <a:pt x="1379" y="3351"/>
                    <a:pt x="1379" y="4660"/>
                  </a:cubicBezTo>
                  <a:lnTo>
                    <a:pt x="1379" y="4660"/>
                  </a:lnTo>
                  <a:cubicBezTo>
                    <a:pt x="1379" y="4675"/>
                    <a:pt x="1375" y="4685"/>
                    <a:pt x="1375" y="4695"/>
                  </a:cubicBezTo>
                  <a:lnTo>
                    <a:pt x="1375" y="4695"/>
                  </a:lnTo>
                  <a:cubicBezTo>
                    <a:pt x="1375" y="4838"/>
                    <a:pt x="1389" y="4986"/>
                    <a:pt x="1419" y="5130"/>
                  </a:cubicBezTo>
                  <a:lnTo>
                    <a:pt x="1419" y="5130"/>
                  </a:lnTo>
                  <a:cubicBezTo>
                    <a:pt x="1429" y="5194"/>
                    <a:pt x="1404" y="5258"/>
                    <a:pt x="1350" y="5293"/>
                  </a:cubicBezTo>
                  <a:lnTo>
                    <a:pt x="1350" y="5293"/>
                  </a:lnTo>
                  <a:cubicBezTo>
                    <a:pt x="505" y="5836"/>
                    <a:pt x="1" y="6760"/>
                    <a:pt x="1" y="7763"/>
                  </a:cubicBezTo>
                  <a:lnTo>
                    <a:pt x="1" y="7763"/>
                  </a:lnTo>
                  <a:cubicBezTo>
                    <a:pt x="1" y="8786"/>
                    <a:pt x="520" y="9720"/>
                    <a:pt x="1389" y="10264"/>
                  </a:cubicBezTo>
                  <a:lnTo>
                    <a:pt x="1389" y="10264"/>
                  </a:lnTo>
                  <a:cubicBezTo>
                    <a:pt x="1429" y="10289"/>
                    <a:pt x="1459" y="10328"/>
                    <a:pt x="1463" y="10373"/>
                  </a:cubicBezTo>
                  <a:lnTo>
                    <a:pt x="1463" y="10373"/>
                  </a:lnTo>
                  <a:cubicBezTo>
                    <a:pt x="1468" y="10417"/>
                    <a:pt x="1459" y="10461"/>
                    <a:pt x="1429" y="10496"/>
                  </a:cubicBezTo>
                  <a:lnTo>
                    <a:pt x="1429" y="10496"/>
                  </a:lnTo>
                  <a:cubicBezTo>
                    <a:pt x="1083" y="10921"/>
                    <a:pt x="890" y="11455"/>
                    <a:pt x="890" y="12003"/>
                  </a:cubicBezTo>
                  <a:lnTo>
                    <a:pt x="890" y="12003"/>
                  </a:lnTo>
                  <a:cubicBezTo>
                    <a:pt x="890" y="12003"/>
                    <a:pt x="890" y="12003"/>
                    <a:pt x="890" y="12003"/>
                  </a:cubicBezTo>
                  <a:lnTo>
                    <a:pt x="890" y="12003"/>
                  </a:lnTo>
                  <a:cubicBezTo>
                    <a:pt x="890" y="13313"/>
                    <a:pt x="1953" y="14375"/>
                    <a:pt x="3262" y="14375"/>
                  </a:cubicBezTo>
                  <a:lnTo>
                    <a:pt x="3262" y="14375"/>
                  </a:lnTo>
                  <a:cubicBezTo>
                    <a:pt x="3336" y="14375"/>
                    <a:pt x="3410" y="14375"/>
                    <a:pt x="3485" y="14365"/>
                  </a:cubicBezTo>
                  <a:lnTo>
                    <a:pt x="3485" y="14365"/>
                  </a:lnTo>
                  <a:cubicBezTo>
                    <a:pt x="3489" y="14365"/>
                    <a:pt x="3494" y="14365"/>
                    <a:pt x="3499" y="14365"/>
                  </a:cubicBezTo>
                  <a:lnTo>
                    <a:pt x="3499" y="14365"/>
                  </a:lnTo>
                  <a:cubicBezTo>
                    <a:pt x="3569" y="14355"/>
                    <a:pt x="3643" y="14345"/>
                    <a:pt x="3712" y="14331"/>
                  </a:cubicBezTo>
                  <a:lnTo>
                    <a:pt x="3712" y="14331"/>
                  </a:lnTo>
                  <a:cubicBezTo>
                    <a:pt x="4562" y="14173"/>
                    <a:pt x="5263" y="13560"/>
                    <a:pt x="5530" y="12705"/>
                  </a:cubicBezTo>
                  <a:lnTo>
                    <a:pt x="5530" y="12705"/>
                  </a:lnTo>
                  <a:cubicBezTo>
                    <a:pt x="5555" y="12621"/>
                    <a:pt x="5644" y="12571"/>
                    <a:pt x="5728" y="12601"/>
                  </a:cubicBezTo>
                  <a:lnTo>
                    <a:pt x="5728" y="12601"/>
                  </a:lnTo>
                  <a:cubicBezTo>
                    <a:pt x="5812" y="12626"/>
                    <a:pt x="5856" y="12715"/>
                    <a:pt x="5832" y="12799"/>
                  </a:cubicBezTo>
                  <a:lnTo>
                    <a:pt x="5832" y="12799"/>
                  </a:lnTo>
                  <a:cubicBezTo>
                    <a:pt x="5550" y="13723"/>
                    <a:pt x="4814" y="14395"/>
                    <a:pt x="3909" y="14617"/>
                  </a:cubicBezTo>
                  <a:lnTo>
                    <a:pt x="3909" y="14617"/>
                  </a:lnTo>
                  <a:cubicBezTo>
                    <a:pt x="3959" y="15764"/>
                    <a:pt x="4893" y="16668"/>
                    <a:pt x="6034" y="16668"/>
                  </a:cubicBezTo>
                  <a:lnTo>
                    <a:pt x="6034" y="16668"/>
                  </a:lnTo>
                  <a:cubicBezTo>
                    <a:pt x="7210" y="16668"/>
                    <a:pt x="8164" y="15709"/>
                    <a:pt x="8164" y="14538"/>
                  </a:cubicBezTo>
                  <a:lnTo>
                    <a:pt x="8164" y="14538"/>
                  </a:lnTo>
                  <a:lnTo>
                    <a:pt x="8164" y="2130"/>
                  </a:lnTo>
                  <a:cubicBezTo>
                    <a:pt x="8164" y="954"/>
                    <a:pt x="7210" y="0"/>
                    <a:pt x="6034" y="0"/>
                  </a:cubicBezTo>
                  <a:lnTo>
                    <a:pt x="6034" y="0"/>
                  </a:lnTo>
                  <a:cubicBezTo>
                    <a:pt x="4913" y="0"/>
                    <a:pt x="3989" y="875"/>
                    <a:pt x="3909" y="1977"/>
                  </a:cubicBezTo>
                  <a:close/>
                  <a:moveTo>
                    <a:pt x="2373" y="7763"/>
                  </a:moveTo>
                  <a:cubicBezTo>
                    <a:pt x="2373" y="6414"/>
                    <a:pt x="3470" y="5317"/>
                    <a:pt x="4819" y="5317"/>
                  </a:cubicBezTo>
                  <a:lnTo>
                    <a:pt x="4819" y="5317"/>
                  </a:lnTo>
                  <a:cubicBezTo>
                    <a:pt x="4908" y="5317"/>
                    <a:pt x="4982" y="5387"/>
                    <a:pt x="4982" y="5476"/>
                  </a:cubicBezTo>
                  <a:lnTo>
                    <a:pt x="4982" y="5476"/>
                  </a:lnTo>
                  <a:cubicBezTo>
                    <a:pt x="4982" y="5560"/>
                    <a:pt x="4908" y="5634"/>
                    <a:pt x="4819" y="5634"/>
                  </a:cubicBezTo>
                  <a:lnTo>
                    <a:pt x="4819" y="5634"/>
                  </a:lnTo>
                  <a:cubicBezTo>
                    <a:pt x="3648" y="5634"/>
                    <a:pt x="2689" y="6587"/>
                    <a:pt x="2689" y="7763"/>
                  </a:cubicBezTo>
                  <a:lnTo>
                    <a:pt x="2689" y="7763"/>
                  </a:lnTo>
                  <a:cubicBezTo>
                    <a:pt x="2689" y="7852"/>
                    <a:pt x="2620" y="7922"/>
                    <a:pt x="2531" y="7922"/>
                  </a:cubicBezTo>
                  <a:lnTo>
                    <a:pt x="2531" y="7922"/>
                  </a:lnTo>
                  <a:cubicBezTo>
                    <a:pt x="2442" y="7922"/>
                    <a:pt x="2373" y="7852"/>
                    <a:pt x="2373" y="7763"/>
                  </a:cubicBezTo>
                  <a:close/>
                  <a:moveTo>
                    <a:pt x="6884" y="10867"/>
                  </a:moveTo>
                  <a:cubicBezTo>
                    <a:pt x="6884" y="9691"/>
                    <a:pt x="5931" y="8737"/>
                    <a:pt x="4754" y="8737"/>
                  </a:cubicBezTo>
                  <a:lnTo>
                    <a:pt x="4754" y="8737"/>
                  </a:lnTo>
                  <a:cubicBezTo>
                    <a:pt x="4666" y="8737"/>
                    <a:pt x="4596" y="8663"/>
                    <a:pt x="4596" y="8579"/>
                  </a:cubicBezTo>
                  <a:lnTo>
                    <a:pt x="4596" y="8579"/>
                  </a:lnTo>
                  <a:cubicBezTo>
                    <a:pt x="4596" y="8490"/>
                    <a:pt x="4666" y="8421"/>
                    <a:pt x="4754" y="8421"/>
                  </a:cubicBezTo>
                  <a:lnTo>
                    <a:pt x="4754" y="8421"/>
                  </a:lnTo>
                  <a:cubicBezTo>
                    <a:pt x="6103" y="8421"/>
                    <a:pt x="7205" y="9518"/>
                    <a:pt x="7205" y="10867"/>
                  </a:cubicBezTo>
                  <a:lnTo>
                    <a:pt x="7205" y="10867"/>
                  </a:lnTo>
                  <a:cubicBezTo>
                    <a:pt x="7205" y="10956"/>
                    <a:pt x="7131" y="11025"/>
                    <a:pt x="7042" y="11025"/>
                  </a:cubicBezTo>
                  <a:lnTo>
                    <a:pt x="7042" y="11025"/>
                  </a:lnTo>
                  <a:cubicBezTo>
                    <a:pt x="6958" y="11025"/>
                    <a:pt x="6884" y="10956"/>
                    <a:pt x="6884" y="108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9"/>
            <p:cNvSpPr/>
            <p:nvPr/>
          </p:nvSpPr>
          <p:spPr>
            <a:xfrm>
              <a:off x="4586200" y="2248285"/>
              <a:ext cx="746442" cy="1522997"/>
            </a:xfrm>
            <a:custGeom>
              <a:avLst/>
              <a:gdLst/>
              <a:ahLst/>
              <a:cxnLst/>
              <a:rect l="l" t="t" r="r" b="b"/>
              <a:pathLst>
                <a:path w="8169" h="16668" extrusionOk="0">
                  <a:moveTo>
                    <a:pt x="5" y="2130"/>
                  </a:moveTo>
                  <a:lnTo>
                    <a:pt x="5" y="14538"/>
                  </a:lnTo>
                  <a:cubicBezTo>
                    <a:pt x="5" y="15709"/>
                    <a:pt x="959" y="16668"/>
                    <a:pt x="2135" y="16668"/>
                  </a:cubicBezTo>
                  <a:lnTo>
                    <a:pt x="2135" y="16668"/>
                  </a:lnTo>
                  <a:cubicBezTo>
                    <a:pt x="3281" y="16668"/>
                    <a:pt x="4215" y="15754"/>
                    <a:pt x="4260" y="14617"/>
                  </a:cubicBezTo>
                  <a:lnTo>
                    <a:pt x="4260" y="14617"/>
                  </a:lnTo>
                  <a:cubicBezTo>
                    <a:pt x="3356" y="14400"/>
                    <a:pt x="2619" y="13723"/>
                    <a:pt x="2338" y="12799"/>
                  </a:cubicBezTo>
                  <a:lnTo>
                    <a:pt x="2338" y="12799"/>
                  </a:lnTo>
                  <a:cubicBezTo>
                    <a:pt x="2308" y="12715"/>
                    <a:pt x="2357" y="12626"/>
                    <a:pt x="2441" y="12601"/>
                  </a:cubicBezTo>
                  <a:lnTo>
                    <a:pt x="2441" y="12601"/>
                  </a:lnTo>
                  <a:cubicBezTo>
                    <a:pt x="2525" y="12576"/>
                    <a:pt x="2614" y="12621"/>
                    <a:pt x="2639" y="12705"/>
                  </a:cubicBezTo>
                  <a:lnTo>
                    <a:pt x="2639" y="12705"/>
                  </a:lnTo>
                  <a:cubicBezTo>
                    <a:pt x="2901" y="13560"/>
                    <a:pt x="3603" y="14173"/>
                    <a:pt x="4458" y="14331"/>
                  </a:cubicBezTo>
                  <a:lnTo>
                    <a:pt x="4458" y="14331"/>
                  </a:lnTo>
                  <a:cubicBezTo>
                    <a:pt x="4527" y="14345"/>
                    <a:pt x="4596" y="14355"/>
                    <a:pt x="4670" y="14365"/>
                  </a:cubicBezTo>
                  <a:lnTo>
                    <a:pt x="4670" y="14365"/>
                  </a:lnTo>
                  <a:cubicBezTo>
                    <a:pt x="4675" y="14365"/>
                    <a:pt x="4680" y="14365"/>
                    <a:pt x="4685" y="14365"/>
                  </a:cubicBezTo>
                  <a:lnTo>
                    <a:pt x="4685" y="14365"/>
                  </a:lnTo>
                  <a:cubicBezTo>
                    <a:pt x="4759" y="14375"/>
                    <a:pt x="4833" y="14375"/>
                    <a:pt x="4907" y="14375"/>
                  </a:cubicBezTo>
                  <a:lnTo>
                    <a:pt x="4907" y="14375"/>
                  </a:lnTo>
                  <a:cubicBezTo>
                    <a:pt x="6217" y="14375"/>
                    <a:pt x="7279" y="13313"/>
                    <a:pt x="7279" y="12003"/>
                  </a:cubicBezTo>
                  <a:lnTo>
                    <a:pt x="7279" y="12003"/>
                  </a:lnTo>
                  <a:lnTo>
                    <a:pt x="7279" y="12003"/>
                  </a:lnTo>
                  <a:lnTo>
                    <a:pt x="7279" y="12003"/>
                  </a:lnTo>
                  <a:cubicBezTo>
                    <a:pt x="7279" y="11455"/>
                    <a:pt x="7086" y="10921"/>
                    <a:pt x="6740" y="10496"/>
                  </a:cubicBezTo>
                  <a:lnTo>
                    <a:pt x="6740" y="10496"/>
                  </a:lnTo>
                  <a:cubicBezTo>
                    <a:pt x="6711" y="10461"/>
                    <a:pt x="6696" y="10417"/>
                    <a:pt x="6706" y="10373"/>
                  </a:cubicBezTo>
                  <a:lnTo>
                    <a:pt x="6706" y="10373"/>
                  </a:lnTo>
                  <a:cubicBezTo>
                    <a:pt x="6711" y="10328"/>
                    <a:pt x="6740" y="10289"/>
                    <a:pt x="6775" y="10264"/>
                  </a:cubicBezTo>
                  <a:lnTo>
                    <a:pt x="6775" y="10264"/>
                  </a:lnTo>
                  <a:cubicBezTo>
                    <a:pt x="7650" y="9720"/>
                    <a:pt x="8169" y="8786"/>
                    <a:pt x="8169" y="7763"/>
                  </a:cubicBezTo>
                  <a:lnTo>
                    <a:pt x="8169" y="7763"/>
                  </a:lnTo>
                  <a:cubicBezTo>
                    <a:pt x="8169" y="6760"/>
                    <a:pt x="7665" y="5836"/>
                    <a:pt x="6820" y="5293"/>
                  </a:cubicBezTo>
                  <a:lnTo>
                    <a:pt x="6820" y="5293"/>
                  </a:lnTo>
                  <a:cubicBezTo>
                    <a:pt x="6765" y="5258"/>
                    <a:pt x="6736" y="5194"/>
                    <a:pt x="6750" y="5130"/>
                  </a:cubicBezTo>
                  <a:lnTo>
                    <a:pt x="6750" y="5130"/>
                  </a:lnTo>
                  <a:cubicBezTo>
                    <a:pt x="6780" y="4986"/>
                    <a:pt x="6795" y="4838"/>
                    <a:pt x="6795" y="4695"/>
                  </a:cubicBezTo>
                  <a:lnTo>
                    <a:pt x="6795" y="4695"/>
                  </a:lnTo>
                  <a:cubicBezTo>
                    <a:pt x="6790" y="4685"/>
                    <a:pt x="6790" y="4675"/>
                    <a:pt x="6790" y="4660"/>
                  </a:cubicBezTo>
                  <a:lnTo>
                    <a:pt x="6790" y="4660"/>
                  </a:lnTo>
                  <a:cubicBezTo>
                    <a:pt x="6790" y="3351"/>
                    <a:pt x="5723" y="2288"/>
                    <a:pt x="4418" y="2288"/>
                  </a:cubicBezTo>
                  <a:lnTo>
                    <a:pt x="4418" y="2288"/>
                  </a:lnTo>
                  <a:cubicBezTo>
                    <a:pt x="3593" y="2288"/>
                    <a:pt x="2842" y="2708"/>
                    <a:pt x="2402" y="3405"/>
                  </a:cubicBezTo>
                  <a:lnTo>
                    <a:pt x="2402" y="3405"/>
                  </a:lnTo>
                  <a:cubicBezTo>
                    <a:pt x="2357" y="3479"/>
                    <a:pt x="2259" y="3504"/>
                    <a:pt x="2184" y="3454"/>
                  </a:cubicBezTo>
                  <a:lnTo>
                    <a:pt x="2184" y="3454"/>
                  </a:lnTo>
                  <a:cubicBezTo>
                    <a:pt x="2110" y="3410"/>
                    <a:pt x="2086" y="3311"/>
                    <a:pt x="2135" y="3237"/>
                  </a:cubicBezTo>
                  <a:lnTo>
                    <a:pt x="2135" y="3237"/>
                  </a:lnTo>
                  <a:cubicBezTo>
                    <a:pt x="2600" y="2491"/>
                    <a:pt x="3385" y="2026"/>
                    <a:pt x="4255" y="1977"/>
                  </a:cubicBezTo>
                  <a:lnTo>
                    <a:pt x="4255" y="1977"/>
                  </a:lnTo>
                  <a:cubicBezTo>
                    <a:pt x="4176" y="875"/>
                    <a:pt x="3257" y="0"/>
                    <a:pt x="2135" y="0"/>
                  </a:cubicBezTo>
                  <a:lnTo>
                    <a:pt x="2135" y="0"/>
                  </a:lnTo>
                  <a:cubicBezTo>
                    <a:pt x="959" y="0"/>
                    <a:pt x="0" y="954"/>
                    <a:pt x="0" y="2130"/>
                  </a:cubicBezTo>
                  <a:moveTo>
                    <a:pt x="5480" y="7763"/>
                  </a:moveTo>
                  <a:cubicBezTo>
                    <a:pt x="5480" y="6587"/>
                    <a:pt x="4522" y="5634"/>
                    <a:pt x="3346" y="5634"/>
                  </a:cubicBezTo>
                  <a:lnTo>
                    <a:pt x="3346" y="5634"/>
                  </a:lnTo>
                  <a:cubicBezTo>
                    <a:pt x="3262" y="5634"/>
                    <a:pt x="3188" y="5560"/>
                    <a:pt x="3188" y="5476"/>
                  </a:cubicBezTo>
                  <a:lnTo>
                    <a:pt x="3188" y="5476"/>
                  </a:lnTo>
                  <a:cubicBezTo>
                    <a:pt x="3188" y="5387"/>
                    <a:pt x="3262" y="5317"/>
                    <a:pt x="3346" y="5317"/>
                  </a:cubicBezTo>
                  <a:lnTo>
                    <a:pt x="3346" y="5317"/>
                  </a:lnTo>
                  <a:cubicBezTo>
                    <a:pt x="4700" y="5317"/>
                    <a:pt x="5797" y="6414"/>
                    <a:pt x="5797" y="7763"/>
                  </a:cubicBezTo>
                  <a:lnTo>
                    <a:pt x="5797" y="7763"/>
                  </a:lnTo>
                  <a:cubicBezTo>
                    <a:pt x="5797" y="7852"/>
                    <a:pt x="5727" y="7922"/>
                    <a:pt x="5639" y="7922"/>
                  </a:cubicBezTo>
                  <a:lnTo>
                    <a:pt x="5639" y="7922"/>
                  </a:lnTo>
                  <a:cubicBezTo>
                    <a:pt x="5550" y="7922"/>
                    <a:pt x="5480" y="7852"/>
                    <a:pt x="5480" y="7763"/>
                  </a:cubicBezTo>
                  <a:close/>
                  <a:moveTo>
                    <a:pt x="964" y="10867"/>
                  </a:moveTo>
                  <a:cubicBezTo>
                    <a:pt x="964" y="9518"/>
                    <a:pt x="2061" y="8421"/>
                    <a:pt x="3415" y="8421"/>
                  </a:cubicBezTo>
                  <a:lnTo>
                    <a:pt x="3415" y="8421"/>
                  </a:lnTo>
                  <a:cubicBezTo>
                    <a:pt x="3504" y="8421"/>
                    <a:pt x="3573" y="8490"/>
                    <a:pt x="3573" y="8579"/>
                  </a:cubicBezTo>
                  <a:lnTo>
                    <a:pt x="3573" y="8579"/>
                  </a:lnTo>
                  <a:cubicBezTo>
                    <a:pt x="3573" y="8663"/>
                    <a:pt x="3504" y="8737"/>
                    <a:pt x="3415" y="8737"/>
                  </a:cubicBezTo>
                  <a:lnTo>
                    <a:pt x="3415" y="8737"/>
                  </a:lnTo>
                  <a:cubicBezTo>
                    <a:pt x="2239" y="8737"/>
                    <a:pt x="1280" y="9691"/>
                    <a:pt x="1280" y="10867"/>
                  </a:cubicBezTo>
                  <a:lnTo>
                    <a:pt x="1280" y="10867"/>
                  </a:lnTo>
                  <a:cubicBezTo>
                    <a:pt x="1280" y="10956"/>
                    <a:pt x="1211" y="11025"/>
                    <a:pt x="1122" y="11025"/>
                  </a:cubicBezTo>
                  <a:lnTo>
                    <a:pt x="1122" y="11025"/>
                  </a:lnTo>
                  <a:cubicBezTo>
                    <a:pt x="1033" y="11025"/>
                    <a:pt x="964" y="10956"/>
                    <a:pt x="964" y="108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9"/>
            <p:cNvSpPr/>
            <p:nvPr/>
          </p:nvSpPr>
          <p:spPr>
            <a:xfrm>
              <a:off x="4402447" y="3681389"/>
              <a:ext cx="339184" cy="371703"/>
            </a:xfrm>
            <a:custGeom>
              <a:avLst/>
              <a:gdLst/>
              <a:ahLst/>
              <a:cxnLst/>
              <a:rect l="l" t="t" r="r" b="b"/>
              <a:pathLst>
                <a:path w="3712" h="4068" extrusionOk="0">
                  <a:moveTo>
                    <a:pt x="0" y="1"/>
                  </a:moveTo>
                  <a:lnTo>
                    <a:pt x="0" y="2209"/>
                  </a:lnTo>
                  <a:cubicBezTo>
                    <a:pt x="0" y="3237"/>
                    <a:pt x="830" y="4067"/>
                    <a:pt x="1853" y="4067"/>
                  </a:cubicBezTo>
                  <a:lnTo>
                    <a:pt x="1853" y="4067"/>
                  </a:lnTo>
                  <a:cubicBezTo>
                    <a:pt x="2881" y="4067"/>
                    <a:pt x="3711" y="3237"/>
                    <a:pt x="3711" y="2209"/>
                  </a:cubicBezTo>
                  <a:lnTo>
                    <a:pt x="3711" y="2209"/>
                  </a:lnTo>
                  <a:lnTo>
                    <a:pt x="371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9"/>
            <p:cNvSpPr/>
            <p:nvPr/>
          </p:nvSpPr>
          <p:spPr>
            <a:xfrm>
              <a:off x="4347805" y="3821373"/>
              <a:ext cx="448468" cy="39838"/>
            </a:xfrm>
            <a:custGeom>
              <a:avLst/>
              <a:gdLst/>
              <a:ahLst/>
              <a:cxnLst/>
              <a:rect l="l" t="t" r="r" b="b"/>
              <a:pathLst>
                <a:path w="4908" h="436" extrusionOk="0">
                  <a:moveTo>
                    <a:pt x="213" y="0"/>
                  </a:moveTo>
                  <a:cubicBezTo>
                    <a:pt x="94" y="0"/>
                    <a:pt x="0" y="94"/>
                    <a:pt x="0" y="213"/>
                  </a:cubicBezTo>
                  <a:lnTo>
                    <a:pt x="0" y="213"/>
                  </a:lnTo>
                  <a:lnTo>
                    <a:pt x="0" y="228"/>
                  </a:lnTo>
                  <a:cubicBezTo>
                    <a:pt x="0" y="341"/>
                    <a:pt x="94" y="435"/>
                    <a:pt x="213" y="435"/>
                  </a:cubicBezTo>
                  <a:lnTo>
                    <a:pt x="213" y="435"/>
                  </a:lnTo>
                  <a:lnTo>
                    <a:pt x="4695" y="435"/>
                  </a:lnTo>
                  <a:cubicBezTo>
                    <a:pt x="4813" y="435"/>
                    <a:pt x="4907" y="341"/>
                    <a:pt x="4907" y="228"/>
                  </a:cubicBezTo>
                  <a:lnTo>
                    <a:pt x="4907" y="228"/>
                  </a:lnTo>
                  <a:lnTo>
                    <a:pt x="4907" y="213"/>
                  </a:lnTo>
                  <a:cubicBezTo>
                    <a:pt x="4907" y="94"/>
                    <a:pt x="4813" y="0"/>
                    <a:pt x="4695" y="0"/>
                  </a:cubicBezTo>
                  <a:lnTo>
                    <a:pt x="4695" y="0"/>
                  </a:lnTo>
                  <a:close/>
                </a:path>
              </a:pathLst>
            </a:custGeom>
            <a:solidFill>
              <a:srgbClr val="0B35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9"/>
            <p:cNvSpPr/>
            <p:nvPr/>
          </p:nvSpPr>
          <p:spPr>
            <a:xfrm>
              <a:off x="4347805" y="3903518"/>
              <a:ext cx="448468" cy="39838"/>
            </a:xfrm>
            <a:custGeom>
              <a:avLst/>
              <a:gdLst/>
              <a:ahLst/>
              <a:cxnLst/>
              <a:rect l="l" t="t" r="r" b="b"/>
              <a:pathLst>
                <a:path w="4908" h="436" extrusionOk="0">
                  <a:moveTo>
                    <a:pt x="213" y="1"/>
                  </a:moveTo>
                  <a:cubicBezTo>
                    <a:pt x="94" y="1"/>
                    <a:pt x="0" y="95"/>
                    <a:pt x="0" y="208"/>
                  </a:cubicBezTo>
                  <a:lnTo>
                    <a:pt x="0" y="208"/>
                  </a:lnTo>
                  <a:lnTo>
                    <a:pt x="0" y="228"/>
                  </a:lnTo>
                  <a:cubicBezTo>
                    <a:pt x="0" y="342"/>
                    <a:pt x="94" y="436"/>
                    <a:pt x="213" y="436"/>
                  </a:cubicBezTo>
                  <a:lnTo>
                    <a:pt x="213" y="436"/>
                  </a:lnTo>
                  <a:lnTo>
                    <a:pt x="4695" y="436"/>
                  </a:lnTo>
                  <a:cubicBezTo>
                    <a:pt x="4813" y="436"/>
                    <a:pt x="4907" y="342"/>
                    <a:pt x="4907" y="228"/>
                  </a:cubicBezTo>
                  <a:lnTo>
                    <a:pt x="4907" y="228"/>
                  </a:lnTo>
                  <a:lnTo>
                    <a:pt x="4907" y="208"/>
                  </a:lnTo>
                  <a:cubicBezTo>
                    <a:pt x="4907" y="95"/>
                    <a:pt x="4813" y="1"/>
                    <a:pt x="4695" y="1"/>
                  </a:cubicBezTo>
                  <a:lnTo>
                    <a:pt x="4695" y="1"/>
                  </a:lnTo>
                  <a:close/>
                </a:path>
              </a:pathLst>
            </a:custGeom>
            <a:solidFill>
              <a:srgbClr val="0B35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9"/>
            <p:cNvSpPr/>
            <p:nvPr/>
          </p:nvSpPr>
          <p:spPr>
            <a:xfrm>
              <a:off x="4216866" y="2988320"/>
              <a:ext cx="710349" cy="733813"/>
            </a:xfrm>
            <a:custGeom>
              <a:avLst/>
              <a:gdLst/>
              <a:ahLst/>
              <a:cxnLst/>
              <a:rect l="l" t="t" r="r" b="b"/>
              <a:pathLst>
                <a:path w="7774" h="8031" extrusionOk="0">
                  <a:moveTo>
                    <a:pt x="0" y="3884"/>
                  </a:moveTo>
                  <a:cubicBezTo>
                    <a:pt x="0" y="5179"/>
                    <a:pt x="633" y="6326"/>
                    <a:pt x="1611" y="7032"/>
                  </a:cubicBezTo>
                  <a:lnTo>
                    <a:pt x="1611" y="7032"/>
                  </a:lnTo>
                  <a:lnTo>
                    <a:pt x="1611" y="7032"/>
                  </a:lnTo>
                  <a:cubicBezTo>
                    <a:pt x="1616" y="7037"/>
                    <a:pt x="1626" y="7042"/>
                    <a:pt x="1631" y="7052"/>
                  </a:cubicBezTo>
                  <a:lnTo>
                    <a:pt x="1631" y="7052"/>
                  </a:lnTo>
                  <a:cubicBezTo>
                    <a:pt x="1651" y="7062"/>
                    <a:pt x="1670" y="7077"/>
                    <a:pt x="1690" y="7091"/>
                  </a:cubicBezTo>
                  <a:lnTo>
                    <a:pt x="1690" y="7091"/>
                  </a:lnTo>
                  <a:cubicBezTo>
                    <a:pt x="1918" y="7264"/>
                    <a:pt x="2031" y="7462"/>
                    <a:pt x="2031" y="8030"/>
                  </a:cubicBezTo>
                  <a:lnTo>
                    <a:pt x="2031" y="8030"/>
                  </a:lnTo>
                  <a:lnTo>
                    <a:pt x="3884" y="8030"/>
                  </a:lnTo>
                  <a:lnTo>
                    <a:pt x="5742" y="8030"/>
                  </a:lnTo>
                  <a:cubicBezTo>
                    <a:pt x="5742" y="7462"/>
                    <a:pt x="5851" y="7264"/>
                    <a:pt x="6078" y="7091"/>
                  </a:cubicBezTo>
                  <a:lnTo>
                    <a:pt x="6078" y="7091"/>
                  </a:lnTo>
                  <a:cubicBezTo>
                    <a:pt x="6098" y="7077"/>
                    <a:pt x="6118" y="7062"/>
                    <a:pt x="6138" y="7052"/>
                  </a:cubicBezTo>
                  <a:lnTo>
                    <a:pt x="6138" y="7052"/>
                  </a:lnTo>
                  <a:cubicBezTo>
                    <a:pt x="6147" y="7042"/>
                    <a:pt x="6152" y="7037"/>
                    <a:pt x="6162" y="7032"/>
                  </a:cubicBezTo>
                  <a:lnTo>
                    <a:pt x="6162" y="7032"/>
                  </a:lnTo>
                  <a:lnTo>
                    <a:pt x="6162" y="7032"/>
                  </a:lnTo>
                  <a:cubicBezTo>
                    <a:pt x="7136" y="6326"/>
                    <a:pt x="7773" y="5179"/>
                    <a:pt x="7773" y="3884"/>
                  </a:cubicBezTo>
                  <a:lnTo>
                    <a:pt x="7773" y="3884"/>
                  </a:lnTo>
                  <a:cubicBezTo>
                    <a:pt x="7773" y="1740"/>
                    <a:pt x="6034" y="0"/>
                    <a:pt x="3884" y="0"/>
                  </a:cubicBezTo>
                  <a:lnTo>
                    <a:pt x="3884" y="0"/>
                  </a:lnTo>
                  <a:cubicBezTo>
                    <a:pt x="1740" y="0"/>
                    <a:pt x="0" y="1740"/>
                    <a:pt x="0" y="388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9"/>
            <p:cNvSpPr/>
            <p:nvPr/>
          </p:nvSpPr>
          <p:spPr>
            <a:xfrm>
              <a:off x="4590677" y="3433035"/>
              <a:ext cx="128382" cy="300341"/>
            </a:xfrm>
            <a:custGeom>
              <a:avLst/>
              <a:gdLst/>
              <a:ahLst/>
              <a:cxnLst/>
              <a:rect l="l" t="t" r="r" b="b"/>
              <a:pathLst>
                <a:path w="1405" h="3287" extrusionOk="0">
                  <a:moveTo>
                    <a:pt x="702" y="1"/>
                  </a:moveTo>
                  <a:cubicBezTo>
                    <a:pt x="317" y="1"/>
                    <a:pt x="1" y="317"/>
                    <a:pt x="1" y="702"/>
                  </a:cubicBezTo>
                  <a:lnTo>
                    <a:pt x="1" y="3163"/>
                  </a:lnTo>
                  <a:cubicBezTo>
                    <a:pt x="1" y="3233"/>
                    <a:pt x="60" y="3287"/>
                    <a:pt x="129" y="3287"/>
                  </a:cubicBezTo>
                  <a:cubicBezTo>
                    <a:pt x="198" y="3287"/>
                    <a:pt x="253" y="3233"/>
                    <a:pt x="253" y="3163"/>
                  </a:cubicBezTo>
                  <a:lnTo>
                    <a:pt x="253" y="702"/>
                  </a:lnTo>
                  <a:cubicBezTo>
                    <a:pt x="253" y="455"/>
                    <a:pt x="455" y="253"/>
                    <a:pt x="702" y="253"/>
                  </a:cubicBezTo>
                  <a:cubicBezTo>
                    <a:pt x="950" y="253"/>
                    <a:pt x="1147" y="455"/>
                    <a:pt x="1147" y="702"/>
                  </a:cubicBezTo>
                  <a:cubicBezTo>
                    <a:pt x="1147" y="772"/>
                    <a:pt x="1206" y="831"/>
                    <a:pt x="1276" y="831"/>
                  </a:cubicBezTo>
                  <a:cubicBezTo>
                    <a:pt x="1345" y="831"/>
                    <a:pt x="1404" y="772"/>
                    <a:pt x="1404" y="702"/>
                  </a:cubicBezTo>
                  <a:cubicBezTo>
                    <a:pt x="1404" y="317"/>
                    <a:pt x="1088" y="1"/>
                    <a:pt x="702" y="1"/>
                  </a:cubicBezTo>
                  <a:close/>
                </a:path>
              </a:pathLst>
            </a:custGeom>
            <a:solidFill>
              <a:srgbClr val="F5E5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9"/>
            <p:cNvSpPr/>
            <p:nvPr/>
          </p:nvSpPr>
          <p:spPr>
            <a:xfrm>
              <a:off x="4425016" y="3433035"/>
              <a:ext cx="128290" cy="300341"/>
            </a:xfrm>
            <a:custGeom>
              <a:avLst/>
              <a:gdLst/>
              <a:ahLst/>
              <a:cxnLst/>
              <a:rect l="l" t="t" r="r" b="b"/>
              <a:pathLst>
                <a:path w="1404" h="3287" extrusionOk="0">
                  <a:moveTo>
                    <a:pt x="702" y="1"/>
                  </a:moveTo>
                  <a:cubicBezTo>
                    <a:pt x="312" y="1"/>
                    <a:pt x="0" y="317"/>
                    <a:pt x="0" y="702"/>
                  </a:cubicBezTo>
                  <a:cubicBezTo>
                    <a:pt x="0" y="772"/>
                    <a:pt x="55" y="831"/>
                    <a:pt x="129" y="831"/>
                  </a:cubicBezTo>
                  <a:cubicBezTo>
                    <a:pt x="198" y="831"/>
                    <a:pt x="252" y="772"/>
                    <a:pt x="252" y="702"/>
                  </a:cubicBezTo>
                  <a:cubicBezTo>
                    <a:pt x="252" y="455"/>
                    <a:pt x="455" y="253"/>
                    <a:pt x="702" y="253"/>
                  </a:cubicBezTo>
                  <a:cubicBezTo>
                    <a:pt x="949" y="253"/>
                    <a:pt x="1147" y="455"/>
                    <a:pt x="1147" y="702"/>
                  </a:cubicBezTo>
                  <a:lnTo>
                    <a:pt x="1147" y="3163"/>
                  </a:lnTo>
                  <a:cubicBezTo>
                    <a:pt x="1147" y="3233"/>
                    <a:pt x="1206" y="3287"/>
                    <a:pt x="1275" y="3287"/>
                  </a:cubicBezTo>
                  <a:cubicBezTo>
                    <a:pt x="1344" y="3287"/>
                    <a:pt x="1404" y="3233"/>
                    <a:pt x="1404" y="3163"/>
                  </a:cubicBezTo>
                  <a:lnTo>
                    <a:pt x="1404" y="702"/>
                  </a:lnTo>
                  <a:cubicBezTo>
                    <a:pt x="1404" y="317"/>
                    <a:pt x="1087" y="1"/>
                    <a:pt x="702" y="1"/>
                  </a:cubicBezTo>
                  <a:close/>
                </a:path>
              </a:pathLst>
            </a:custGeom>
            <a:solidFill>
              <a:srgbClr val="F5E5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9"/>
            <p:cNvSpPr/>
            <p:nvPr/>
          </p:nvSpPr>
          <p:spPr>
            <a:xfrm>
              <a:off x="4347805" y="3722050"/>
              <a:ext cx="448468" cy="57839"/>
            </a:xfrm>
            <a:custGeom>
              <a:avLst/>
              <a:gdLst/>
              <a:ahLst/>
              <a:cxnLst/>
              <a:rect l="l" t="t" r="r" b="b"/>
              <a:pathLst>
                <a:path w="4908" h="633" extrusionOk="0">
                  <a:moveTo>
                    <a:pt x="316" y="0"/>
                  </a:moveTo>
                  <a:cubicBezTo>
                    <a:pt x="144" y="0"/>
                    <a:pt x="0" y="139"/>
                    <a:pt x="0" y="317"/>
                  </a:cubicBezTo>
                  <a:lnTo>
                    <a:pt x="0" y="317"/>
                  </a:lnTo>
                  <a:cubicBezTo>
                    <a:pt x="0" y="490"/>
                    <a:pt x="144" y="633"/>
                    <a:pt x="316" y="633"/>
                  </a:cubicBezTo>
                  <a:lnTo>
                    <a:pt x="316" y="633"/>
                  </a:lnTo>
                  <a:lnTo>
                    <a:pt x="4586" y="633"/>
                  </a:lnTo>
                  <a:cubicBezTo>
                    <a:pt x="4764" y="633"/>
                    <a:pt x="4907" y="490"/>
                    <a:pt x="4907" y="317"/>
                  </a:cubicBezTo>
                  <a:lnTo>
                    <a:pt x="4907" y="317"/>
                  </a:lnTo>
                  <a:cubicBezTo>
                    <a:pt x="4907" y="139"/>
                    <a:pt x="4764" y="0"/>
                    <a:pt x="4586" y="0"/>
                  </a:cubicBezTo>
                  <a:lnTo>
                    <a:pt x="4586" y="0"/>
                  </a:lnTo>
                  <a:close/>
                </a:path>
              </a:pathLst>
            </a:custGeom>
            <a:solidFill>
              <a:srgbClr val="0B35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9"/>
            <p:cNvSpPr/>
            <p:nvPr/>
          </p:nvSpPr>
          <p:spPr>
            <a:xfrm>
              <a:off x="4558148" y="2819461"/>
              <a:ext cx="27687" cy="144551"/>
            </a:xfrm>
            <a:custGeom>
              <a:avLst/>
              <a:gdLst/>
              <a:ahLst/>
              <a:cxnLst/>
              <a:rect l="l" t="t" r="r" b="b"/>
              <a:pathLst>
                <a:path w="303" h="1582" extrusionOk="0">
                  <a:moveTo>
                    <a:pt x="1" y="154"/>
                  </a:moveTo>
                  <a:lnTo>
                    <a:pt x="1" y="1433"/>
                  </a:lnTo>
                  <a:cubicBezTo>
                    <a:pt x="1" y="1517"/>
                    <a:pt x="65" y="1582"/>
                    <a:pt x="149" y="1582"/>
                  </a:cubicBezTo>
                  <a:lnTo>
                    <a:pt x="149" y="1582"/>
                  </a:lnTo>
                  <a:cubicBezTo>
                    <a:pt x="233" y="1582"/>
                    <a:pt x="302" y="1517"/>
                    <a:pt x="302" y="1433"/>
                  </a:cubicBezTo>
                  <a:lnTo>
                    <a:pt x="302" y="1433"/>
                  </a:lnTo>
                  <a:lnTo>
                    <a:pt x="302" y="154"/>
                  </a:lnTo>
                  <a:cubicBezTo>
                    <a:pt x="302" y="70"/>
                    <a:pt x="233" y="0"/>
                    <a:pt x="149" y="0"/>
                  </a:cubicBezTo>
                  <a:lnTo>
                    <a:pt x="149" y="0"/>
                  </a:lnTo>
                  <a:cubicBezTo>
                    <a:pt x="65" y="0"/>
                    <a:pt x="1" y="70"/>
                    <a:pt x="1" y="15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9"/>
            <p:cNvSpPr/>
            <p:nvPr/>
          </p:nvSpPr>
          <p:spPr>
            <a:xfrm>
              <a:off x="4834554" y="2968857"/>
              <a:ext cx="113396" cy="110287"/>
            </a:xfrm>
            <a:custGeom>
              <a:avLst/>
              <a:gdLst/>
              <a:ahLst/>
              <a:cxnLst/>
              <a:rect l="l" t="t" r="r" b="b"/>
              <a:pathLst>
                <a:path w="1241" h="1207" extrusionOk="0">
                  <a:moveTo>
                    <a:pt x="964" y="45"/>
                  </a:moveTo>
                  <a:lnTo>
                    <a:pt x="59" y="950"/>
                  </a:lnTo>
                  <a:cubicBezTo>
                    <a:pt x="0" y="1009"/>
                    <a:pt x="0" y="1103"/>
                    <a:pt x="59" y="1162"/>
                  </a:cubicBezTo>
                  <a:lnTo>
                    <a:pt x="59" y="1162"/>
                  </a:lnTo>
                  <a:cubicBezTo>
                    <a:pt x="89" y="1192"/>
                    <a:pt x="129" y="1207"/>
                    <a:pt x="168" y="1207"/>
                  </a:cubicBezTo>
                  <a:lnTo>
                    <a:pt x="168" y="1207"/>
                  </a:lnTo>
                  <a:cubicBezTo>
                    <a:pt x="208" y="1207"/>
                    <a:pt x="247" y="1192"/>
                    <a:pt x="277" y="1162"/>
                  </a:cubicBezTo>
                  <a:lnTo>
                    <a:pt x="277" y="1162"/>
                  </a:lnTo>
                  <a:lnTo>
                    <a:pt x="1181" y="258"/>
                  </a:lnTo>
                  <a:cubicBezTo>
                    <a:pt x="1240" y="199"/>
                    <a:pt x="1240" y="105"/>
                    <a:pt x="1181" y="45"/>
                  </a:cubicBezTo>
                  <a:lnTo>
                    <a:pt x="1181" y="45"/>
                  </a:lnTo>
                  <a:cubicBezTo>
                    <a:pt x="1152" y="16"/>
                    <a:pt x="1112" y="1"/>
                    <a:pt x="1072" y="1"/>
                  </a:cubicBezTo>
                  <a:lnTo>
                    <a:pt x="1072" y="1"/>
                  </a:lnTo>
                  <a:cubicBezTo>
                    <a:pt x="1033" y="1"/>
                    <a:pt x="993" y="16"/>
                    <a:pt x="964" y="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9"/>
            <p:cNvSpPr/>
            <p:nvPr/>
          </p:nvSpPr>
          <p:spPr>
            <a:xfrm>
              <a:off x="4951055" y="3329235"/>
              <a:ext cx="145012" cy="28051"/>
            </a:xfrm>
            <a:custGeom>
              <a:avLst/>
              <a:gdLst/>
              <a:ahLst/>
              <a:cxnLst/>
              <a:rect l="l" t="t" r="r" b="b"/>
              <a:pathLst>
                <a:path w="1587" h="307" extrusionOk="0">
                  <a:moveTo>
                    <a:pt x="153" y="0"/>
                  </a:moveTo>
                  <a:cubicBezTo>
                    <a:pt x="69" y="0"/>
                    <a:pt x="0" y="69"/>
                    <a:pt x="0" y="153"/>
                  </a:cubicBezTo>
                  <a:lnTo>
                    <a:pt x="0" y="153"/>
                  </a:lnTo>
                  <a:cubicBezTo>
                    <a:pt x="0" y="237"/>
                    <a:pt x="69" y="307"/>
                    <a:pt x="153" y="307"/>
                  </a:cubicBezTo>
                  <a:lnTo>
                    <a:pt x="153" y="307"/>
                  </a:lnTo>
                  <a:lnTo>
                    <a:pt x="1433" y="307"/>
                  </a:lnTo>
                  <a:cubicBezTo>
                    <a:pt x="1517" y="307"/>
                    <a:pt x="1586" y="237"/>
                    <a:pt x="1586" y="153"/>
                  </a:cubicBezTo>
                  <a:lnTo>
                    <a:pt x="1586" y="153"/>
                  </a:lnTo>
                  <a:cubicBezTo>
                    <a:pt x="1586" y="69"/>
                    <a:pt x="1517" y="0"/>
                    <a:pt x="1433" y="0"/>
                  </a:cubicBezTo>
                  <a:lnTo>
                    <a:pt x="14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9"/>
            <p:cNvSpPr/>
            <p:nvPr/>
          </p:nvSpPr>
          <p:spPr>
            <a:xfrm>
              <a:off x="4196033" y="2968857"/>
              <a:ext cx="113488" cy="110287"/>
            </a:xfrm>
            <a:custGeom>
              <a:avLst/>
              <a:gdLst/>
              <a:ahLst/>
              <a:cxnLst/>
              <a:rect l="l" t="t" r="r" b="b"/>
              <a:pathLst>
                <a:path w="1242" h="1207" extrusionOk="0">
                  <a:moveTo>
                    <a:pt x="60" y="45"/>
                  </a:moveTo>
                  <a:cubicBezTo>
                    <a:pt x="1" y="105"/>
                    <a:pt x="1" y="199"/>
                    <a:pt x="60" y="258"/>
                  </a:cubicBezTo>
                  <a:lnTo>
                    <a:pt x="60" y="258"/>
                  </a:lnTo>
                  <a:lnTo>
                    <a:pt x="964" y="1162"/>
                  </a:lnTo>
                  <a:cubicBezTo>
                    <a:pt x="994" y="1192"/>
                    <a:pt x="1034" y="1207"/>
                    <a:pt x="1073" y="1207"/>
                  </a:cubicBezTo>
                  <a:lnTo>
                    <a:pt x="1073" y="1207"/>
                  </a:lnTo>
                  <a:cubicBezTo>
                    <a:pt x="1113" y="1207"/>
                    <a:pt x="1152" y="1192"/>
                    <a:pt x="1182" y="1162"/>
                  </a:cubicBezTo>
                  <a:lnTo>
                    <a:pt x="1182" y="1162"/>
                  </a:lnTo>
                  <a:cubicBezTo>
                    <a:pt x="1241" y="1103"/>
                    <a:pt x="1241" y="1009"/>
                    <a:pt x="1182" y="950"/>
                  </a:cubicBezTo>
                  <a:lnTo>
                    <a:pt x="1182" y="950"/>
                  </a:lnTo>
                  <a:lnTo>
                    <a:pt x="273" y="45"/>
                  </a:lnTo>
                  <a:cubicBezTo>
                    <a:pt x="243" y="16"/>
                    <a:pt x="208" y="1"/>
                    <a:pt x="169" y="1"/>
                  </a:cubicBezTo>
                  <a:lnTo>
                    <a:pt x="169" y="1"/>
                  </a:lnTo>
                  <a:cubicBezTo>
                    <a:pt x="129" y="1"/>
                    <a:pt x="90" y="16"/>
                    <a:pt x="60" y="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19"/>
            <p:cNvSpPr/>
            <p:nvPr/>
          </p:nvSpPr>
          <p:spPr>
            <a:xfrm>
              <a:off x="4048008" y="3329235"/>
              <a:ext cx="145012" cy="28051"/>
            </a:xfrm>
            <a:custGeom>
              <a:avLst/>
              <a:gdLst/>
              <a:ahLst/>
              <a:cxnLst/>
              <a:rect l="l" t="t" r="r" b="b"/>
              <a:pathLst>
                <a:path w="1587" h="307" extrusionOk="0">
                  <a:moveTo>
                    <a:pt x="153" y="0"/>
                  </a:moveTo>
                  <a:cubicBezTo>
                    <a:pt x="69" y="0"/>
                    <a:pt x="0" y="69"/>
                    <a:pt x="0" y="153"/>
                  </a:cubicBezTo>
                  <a:lnTo>
                    <a:pt x="0" y="153"/>
                  </a:lnTo>
                  <a:cubicBezTo>
                    <a:pt x="0" y="237"/>
                    <a:pt x="69" y="307"/>
                    <a:pt x="153" y="307"/>
                  </a:cubicBezTo>
                  <a:lnTo>
                    <a:pt x="153" y="307"/>
                  </a:lnTo>
                  <a:lnTo>
                    <a:pt x="1433" y="307"/>
                  </a:lnTo>
                  <a:cubicBezTo>
                    <a:pt x="1517" y="307"/>
                    <a:pt x="1586" y="237"/>
                    <a:pt x="1586" y="153"/>
                  </a:cubicBezTo>
                  <a:lnTo>
                    <a:pt x="1586" y="153"/>
                  </a:lnTo>
                  <a:cubicBezTo>
                    <a:pt x="1586" y="69"/>
                    <a:pt x="1517" y="0"/>
                    <a:pt x="1433" y="0"/>
                  </a:cubicBezTo>
                  <a:lnTo>
                    <a:pt x="14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7" name="Google Shape;497;p19"/>
          <p:cNvGrpSpPr/>
          <p:nvPr/>
        </p:nvGrpSpPr>
        <p:grpSpPr>
          <a:xfrm>
            <a:off x="432002" y="1444125"/>
            <a:ext cx="2993977" cy="940276"/>
            <a:chOff x="428830" y="1444125"/>
            <a:chExt cx="3370895" cy="1334100"/>
          </a:xfrm>
        </p:grpSpPr>
        <p:sp>
          <p:nvSpPr>
            <p:cNvPr id="498" name="Google Shape;498;p19"/>
            <p:cNvSpPr/>
            <p:nvPr/>
          </p:nvSpPr>
          <p:spPr>
            <a:xfrm rot="-5400000">
              <a:off x="715338" y="1185975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9"/>
            <p:cNvSpPr txBox="1"/>
            <p:nvPr/>
          </p:nvSpPr>
          <p:spPr>
            <a:xfrm>
              <a:off x="428830" y="1551084"/>
              <a:ext cx="1850400" cy="10051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ID" sz="16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Mata Pelajaran </a:t>
              </a:r>
              <a:r>
                <a:rPr lang="en-ID" sz="16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Penjaskes</a:t>
              </a:r>
              <a:endParaRPr lang="en-ID" sz="16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02" name="Google Shape;502;p19"/>
            <p:cNvSpPr/>
            <p:nvPr/>
          </p:nvSpPr>
          <p:spPr>
            <a:xfrm>
              <a:off x="3175125" y="1798875"/>
              <a:ext cx="624600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1</a:t>
              </a:r>
              <a:endParaRPr sz="1800">
                <a:solidFill>
                  <a:schemeClr val="lt1"/>
                </a:solidFill>
              </a:endParaRPr>
            </a:p>
          </p:txBody>
        </p:sp>
        <p:cxnSp>
          <p:nvCxnSpPr>
            <p:cNvPr id="503" name="Google Shape;503;p19"/>
            <p:cNvCxnSpPr>
              <a:stCxn id="502" idx="2"/>
              <a:endCxn id="498" idx="2"/>
            </p:cNvCxnSpPr>
            <p:nvPr/>
          </p:nvCxnSpPr>
          <p:spPr>
            <a:xfrm rot="10800000">
              <a:off x="2307525" y="2111175"/>
              <a:ext cx="8676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04" name="Google Shape;504;p19"/>
          <p:cNvGrpSpPr/>
          <p:nvPr/>
        </p:nvGrpSpPr>
        <p:grpSpPr>
          <a:xfrm>
            <a:off x="5718020" y="1444125"/>
            <a:ext cx="2968790" cy="804158"/>
            <a:chOff x="5344275" y="1444125"/>
            <a:chExt cx="3342535" cy="1334100"/>
          </a:xfrm>
        </p:grpSpPr>
        <p:sp>
          <p:nvSpPr>
            <p:cNvPr id="505" name="Google Shape;505;p19"/>
            <p:cNvSpPr/>
            <p:nvPr/>
          </p:nvSpPr>
          <p:spPr>
            <a:xfrm rot="-5400000">
              <a:off x="7094538" y="1185975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9"/>
            <p:cNvSpPr txBox="1"/>
            <p:nvPr/>
          </p:nvSpPr>
          <p:spPr>
            <a:xfrm>
              <a:off x="6836410" y="1608600"/>
              <a:ext cx="1850400" cy="9818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ID" sz="16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Mata Pelajaran PKN</a:t>
              </a:r>
              <a:endParaRPr sz="16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09" name="Google Shape;509;p19"/>
            <p:cNvSpPr/>
            <p:nvPr/>
          </p:nvSpPr>
          <p:spPr>
            <a:xfrm>
              <a:off x="5344275" y="1798875"/>
              <a:ext cx="624600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2</a:t>
              </a:r>
              <a:endParaRPr/>
            </a:p>
          </p:txBody>
        </p:sp>
        <p:cxnSp>
          <p:nvCxnSpPr>
            <p:cNvPr id="510" name="Google Shape;510;p19"/>
            <p:cNvCxnSpPr>
              <a:stCxn id="509" idx="6"/>
              <a:endCxn id="505" idx="0"/>
            </p:cNvCxnSpPr>
            <p:nvPr/>
          </p:nvCxnSpPr>
          <p:spPr>
            <a:xfrm>
              <a:off x="5968875" y="2111175"/>
              <a:ext cx="8676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11" name="Google Shape;511;p19"/>
          <p:cNvGrpSpPr/>
          <p:nvPr/>
        </p:nvGrpSpPr>
        <p:grpSpPr>
          <a:xfrm>
            <a:off x="457189" y="2602333"/>
            <a:ext cx="2344406" cy="940273"/>
            <a:chOff x="457188" y="3051450"/>
            <a:chExt cx="2627412" cy="1334100"/>
          </a:xfrm>
        </p:grpSpPr>
        <p:sp>
          <p:nvSpPr>
            <p:cNvPr id="512" name="Google Shape;512;p19"/>
            <p:cNvSpPr/>
            <p:nvPr/>
          </p:nvSpPr>
          <p:spPr>
            <a:xfrm rot="-5400000">
              <a:off x="715338" y="2793300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9"/>
            <p:cNvSpPr txBox="1"/>
            <p:nvPr/>
          </p:nvSpPr>
          <p:spPr>
            <a:xfrm>
              <a:off x="457210" y="3215924"/>
              <a:ext cx="1850400" cy="10051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ID" sz="16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Mata Pelajaran Agama Islam</a:t>
              </a:r>
              <a:endParaRPr sz="16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16" name="Google Shape;516;p19"/>
            <p:cNvSpPr/>
            <p:nvPr/>
          </p:nvSpPr>
          <p:spPr>
            <a:xfrm>
              <a:off x="2460000" y="3406200"/>
              <a:ext cx="624600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3</a:t>
              </a:r>
              <a:endParaRPr/>
            </a:p>
          </p:txBody>
        </p:sp>
        <p:cxnSp>
          <p:nvCxnSpPr>
            <p:cNvPr id="517" name="Google Shape;517;p19"/>
            <p:cNvCxnSpPr>
              <a:stCxn id="516" idx="2"/>
              <a:endCxn id="512" idx="2"/>
            </p:cNvCxnSpPr>
            <p:nvPr/>
          </p:nvCxnSpPr>
          <p:spPr>
            <a:xfrm rot="10800000">
              <a:off x="2307600" y="3718500"/>
              <a:ext cx="1524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518" name="Google Shape;518;p19"/>
          <p:cNvGrpSpPr/>
          <p:nvPr/>
        </p:nvGrpSpPr>
        <p:grpSpPr>
          <a:xfrm>
            <a:off x="6423807" y="2636074"/>
            <a:ext cx="2283836" cy="804158"/>
            <a:chOff x="6059400" y="3051450"/>
            <a:chExt cx="2627410" cy="1334100"/>
          </a:xfrm>
        </p:grpSpPr>
        <p:sp>
          <p:nvSpPr>
            <p:cNvPr id="519" name="Google Shape;519;p19"/>
            <p:cNvSpPr/>
            <p:nvPr/>
          </p:nvSpPr>
          <p:spPr>
            <a:xfrm rot="-5400000">
              <a:off x="7094538" y="2793300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9"/>
            <p:cNvSpPr txBox="1"/>
            <p:nvPr/>
          </p:nvSpPr>
          <p:spPr>
            <a:xfrm>
              <a:off x="6836410" y="3215925"/>
              <a:ext cx="1850400" cy="10194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 </a:t>
              </a:r>
              <a:r>
                <a:rPr lang="en-US" sz="16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Mata Pelajaran IPA</a:t>
              </a:r>
              <a:endParaRPr sz="16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23" name="Google Shape;523;p19"/>
            <p:cNvSpPr/>
            <p:nvPr/>
          </p:nvSpPr>
          <p:spPr>
            <a:xfrm>
              <a:off x="6059400" y="3406200"/>
              <a:ext cx="624600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4</a:t>
              </a:r>
              <a:endParaRPr/>
            </a:p>
          </p:txBody>
        </p:sp>
        <p:cxnSp>
          <p:nvCxnSpPr>
            <p:cNvPr id="524" name="Google Shape;524;p19"/>
            <p:cNvCxnSpPr>
              <a:stCxn id="519" idx="0"/>
              <a:endCxn id="523" idx="6"/>
            </p:cNvCxnSpPr>
            <p:nvPr/>
          </p:nvCxnSpPr>
          <p:spPr>
            <a:xfrm rot="10800000">
              <a:off x="6683988" y="3718500"/>
              <a:ext cx="1524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69" name="Google Shape;497;p19">
            <a:extLst>
              <a:ext uri="{FF2B5EF4-FFF2-40B4-BE49-F238E27FC236}">
                <a16:creationId xmlns:a16="http://schemas.microsoft.com/office/drawing/2014/main" id="{5F432162-2D5F-4EB9-9DAD-72C78E53867A}"/>
              </a:ext>
            </a:extLst>
          </p:cNvPr>
          <p:cNvGrpSpPr/>
          <p:nvPr/>
        </p:nvGrpSpPr>
        <p:grpSpPr>
          <a:xfrm>
            <a:off x="463304" y="3717370"/>
            <a:ext cx="2528965" cy="940274"/>
            <a:chOff x="457188" y="1444125"/>
            <a:chExt cx="2802396" cy="1334100"/>
          </a:xfrm>
        </p:grpSpPr>
        <p:sp>
          <p:nvSpPr>
            <p:cNvPr id="70" name="Google Shape;498;p19">
              <a:extLst>
                <a:ext uri="{FF2B5EF4-FFF2-40B4-BE49-F238E27FC236}">
                  <a16:creationId xmlns:a16="http://schemas.microsoft.com/office/drawing/2014/main" id="{408EB55E-F7B9-47E2-80EC-9576BC16A341}"/>
                </a:ext>
              </a:extLst>
            </p:cNvPr>
            <p:cNvSpPr/>
            <p:nvPr/>
          </p:nvSpPr>
          <p:spPr>
            <a:xfrm rot="-5400000">
              <a:off x="715338" y="1185975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500;p19">
              <a:extLst>
                <a:ext uri="{FF2B5EF4-FFF2-40B4-BE49-F238E27FC236}">
                  <a16:creationId xmlns:a16="http://schemas.microsoft.com/office/drawing/2014/main" id="{4ADF4062-7599-436E-9A05-42FE6039E0EC}"/>
                </a:ext>
              </a:extLst>
            </p:cNvPr>
            <p:cNvSpPr txBox="1"/>
            <p:nvPr/>
          </p:nvSpPr>
          <p:spPr>
            <a:xfrm>
              <a:off x="457188" y="1608599"/>
              <a:ext cx="1850400" cy="10051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ID" sz="16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Mata Pelajaran IPS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cxnSp>
          <p:nvCxnSpPr>
            <p:cNvPr id="73" name="Google Shape;503;p19">
              <a:extLst>
                <a:ext uri="{FF2B5EF4-FFF2-40B4-BE49-F238E27FC236}">
                  <a16:creationId xmlns:a16="http://schemas.microsoft.com/office/drawing/2014/main" id="{9E3A7A02-0E33-46EB-A5B1-B6C8C1B8685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07588" y="2111175"/>
              <a:ext cx="390905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72" name="Google Shape;502;p19">
              <a:extLst>
                <a:ext uri="{FF2B5EF4-FFF2-40B4-BE49-F238E27FC236}">
                  <a16:creationId xmlns:a16="http://schemas.microsoft.com/office/drawing/2014/main" id="{8F74D76A-26CF-4511-A4B1-488BCE86B4C3}"/>
                </a:ext>
              </a:extLst>
            </p:cNvPr>
            <p:cNvSpPr/>
            <p:nvPr/>
          </p:nvSpPr>
          <p:spPr>
            <a:xfrm>
              <a:off x="2634985" y="1800703"/>
              <a:ext cx="624599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 dirty="0">
                  <a:solidFill>
                    <a:schemeClr val="lt1"/>
                  </a:solidFill>
                  <a:latin typeface="Fira Sans Extra Condensed"/>
                  <a:sym typeface="Fira Sans Extra Condensed"/>
                </a:rPr>
                <a:t>5</a:t>
              </a:r>
              <a:endParaRPr sz="1800" dirty="0">
                <a:solidFill>
                  <a:schemeClr val="lt1"/>
                </a:solidFill>
              </a:endParaRPr>
            </a:p>
          </p:txBody>
        </p:sp>
      </p:grpSp>
      <p:grpSp>
        <p:nvGrpSpPr>
          <p:cNvPr id="80" name="Google Shape;518;p19">
            <a:extLst>
              <a:ext uri="{FF2B5EF4-FFF2-40B4-BE49-F238E27FC236}">
                <a16:creationId xmlns:a16="http://schemas.microsoft.com/office/drawing/2014/main" id="{99810880-6EDA-4CC3-8A73-D555EAE6FCDE}"/>
              </a:ext>
            </a:extLst>
          </p:cNvPr>
          <p:cNvGrpSpPr/>
          <p:nvPr/>
        </p:nvGrpSpPr>
        <p:grpSpPr>
          <a:xfrm>
            <a:off x="6405823" y="3702592"/>
            <a:ext cx="2283836" cy="804158"/>
            <a:chOff x="6059400" y="3051450"/>
            <a:chExt cx="2627410" cy="1334100"/>
          </a:xfrm>
        </p:grpSpPr>
        <p:sp>
          <p:nvSpPr>
            <p:cNvPr id="81" name="Google Shape;519;p19">
              <a:extLst>
                <a:ext uri="{FF2B5EF4-FFF2-40B4-BE49-F238E27FC236}">
                  <a16:creationId xmlns:a16="http://schemas.microsoft.com/office/drawing/2014/main" id="{60EF808C-3D37-44FE-83AA-C2B8CAE15CAF}"/>
                </a:ext>
              </a:extLst>
            </p:cNvPr>
            <p:cNvSpPr/>
            <p:nvPr/>
          </p:nvSpPr>
          <p:spPr>
            <a:xfrm rot="-5400000">
              <a:off x="7094538" y="2793300"/>
              <a:ext cx="1334100" cy="18504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21;p19">
              <a:extLst>
                <a:ext uri="{FF2B5EF4-FFF2-40B4-BE49-F238E27FC236}">
                  <a16:creationId xmlns:a16="http://schemas.microsoft.com/office/drawing/2014/main" id="{3F16AC51-7F23-4B85-BA87-91A40CC9FAB9}"/>
                </a:ext>
              </a:extLst>
            </p:cNvPr>
            <p:cNvSpPr txBox="1"/>
            <p:nvPr/>
          </p:nvSpPr>
          <p:spPr>
            <a:xfrm>
              <a:off x="6836410" y="3215925"/>
              <a:ext cx="1850400" cy="10194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Mata Pelajaran </a:t>
              </a:r>
              <a:r>
                <a:rPr lang="en-US" sz="1600" b="1" dirty="0" err="1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Matematika</a:t>
              </a:r>
              <a:r>
                <a:rPr lang="en-US" sz="1600" b="1" dirty="0">
                  <a:solidFill>
                    <a:schemeClr val="lt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 </a:t>
              </a:r>
              <a:endParaRPr sz="16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3" name="Google Shape;523;p19">
              <a:extLst>
                <a:ext uri="{FF2B5EF4-FFF2-40B4-BE49-F238E27FC236}">
                  <a16:creationId xmlns:a16="http://schemas.microsoft.com/office/drawing/2014/main" id="{3C7BEB37-BEED-4620-B495-FCABA82A8708}"/>
                </a:ext>
              </a:extLst>
            </p:cNvPr>
            <p:cNvSpPr/>
            <p:nvPr/>
          </p:nvSpPr>
          <p:spPr>
            <a:xfrm>
              <a:off x="6059400" y="3406200"/>
              <a:ext cx="624600" cy="624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200" b="1" dirty="0">
                  <a:solidFill>
                    <a:schemeClr val="lt1"/>
                  </a:solidFill>
                  <a:latin typeface="Fira Sans Extra Condensed"/>
                  <a:sym typeface="Fira Sans Extra Condensed"/>
                </a:rPr>
                <a:t>6</a:t>
              </a:r>
              <a:endParaRPr dirty="0"/>
            </a:p>
          </p:txBody>
        </p:sp>
        <p:cxnSp>
          <p:nvCxnSpPr>
            <p:cNvPr id="84" name="Google Shape;524;p19">
              <a:extLst>
                <a:ext uri="{FF2B5EF4-FFF2-40B4-BE49-F238E27FC236}">
                  <a16:creationId xmlns:a16="http://schemas.microsoft.com/office/drawing/2014/main" id="{6E5F8975-9BC5-45A3-8C18-271A241B789D}"/>
                </a:ext>
              </a:extLst>
            </p:cNvPr>
            <p:cNvCxnSpPr>
              <a:stCxn id="81" idx="0"/>
              <a:endCxn id="83" idx="6"/>
            </p:cNvCxnSpPr>
            <p:nvPr/>
          </p:nvCxnSpPr>
          <p:spPr>
            <a:xfrm rot="10800000">
              <a:off x="6683988" y="3718500"/>
              <a:ext cx="1524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523791809"/>
      </p:ext>
    </p:extLst>
  </p:cSld>
  <p:clrMapOvr>
    <a:masterClrMapping/>
  </p:clrMapOvr>
</p:sld>
</file>

<file path=ppt/theme/theme1.xml><?xml version="1.0" encoding="utf-8"?>
<a:theme xmlns:a="http://schemas.openxmlformats.org/drawingml/2006/main" name="Storytelling Infographics by Slidesgo">
  <a:themeElements>
    <a:clrScheme name="Simple Light">
      <a:dk1>
        <a:srgbClr val="000000"/>
      </a:dk1>
      <a:lt1>
        <a:srgbClr val="FFFFFF"/>
      </a:lt1>
      <a:dk2>
        <a:srgbClr val="818181"/>
      </a:dk2>
      <a:lt2>
        <a:srgbClr val="E6E6E6"/>
      </a:lt2>
      <a:accent1>
        <a:srgbClr val="F7BF4A"/>
      </a:accent1>
      <a:accent2>
        <a:srgbClr val="63C0C4"/>
      </a:accent2>
      <a:accent3>
        <a:srgbClr val="EB5A7B"/>
      </a:accent3>
      <a:accent4>
        <a:srgbClr val="144971"/>
      </a:accent4>
      <a:accent5>
        <a:srgbClr val="FC5346"/>
      </a:accent5>
      <a:accent6>
        <a:srgbClr val="F2C1A2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723</Words>
  <Application>Microsoft Office PowerPoint</Application>
  <PresentationFormat>On-screen Show (16:9)</PresentationFormat>
  <Paragraphs>94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Fira Sans Extra Condensed</vt:lpstr>
      <vt:lpstr>Roboto</vt:lpstr>
      <vt:lpstr>Storytelling Infographics by Slidesgo</vt:lpstr>
      <vt:lpstr>MODEL PEMBELAJARAN YANG SESUAI DENGAN MATA  PELAJARAN</vt:lpstr>
      <vt:lpstr>Model Pembelajaran Efektif</vt:lpstr>
      <vt:lpstr>Tuntutan KD Sesuai Dengan Model Pembelajaran</vt:lpstr>
      <vt:lpstr>Model penemuan (Discovery Learning)  </vt:lpstr>
      <vt:lpstr>Model penyingkapan (Inquiry Learning) </vt:lpstr>
      <vt:lpstr>Model pembelajaran Problem Based Learning  </vt:lpstr>
      <vt:lpstr>Model pembelajaran Project Based Learninng (PJBL)</vt:lpstr>
      <vt:lpstr>4 aspek penting yang dapat dipakai  untuk menjelaskan keefektivan pembelajaran yang sesuai mata pelajaran</vt:lpstr>
      <vt:lpstr>Model Pembelajaran Yang Sesuai Dengan Mata Pelajaran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PEMBELAJARAN YANG SESUAI DENGAN MATA  PELAJARAN</dc:title>
  <dc:creator>ACER</dc:creator>
  <cp:lastModifiedBy>saskia ningtias</cp:lastModifiedBy>
  <cp:revision>4</cp:revision>
  <dcterms:modified xsi:type="dcterms:W3CDTF">2022-04-02T16:53:08Z</dcterms:modified>
</cp:coreProperties>
</file>