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2.xml" ContentType="application/vnd.openxmlformats-officedocument.drawingml.chart+xml"/>
  <Override PartName="/ppt/notesSlides/notesSlide23.xml" ContentType="application/vnd.openxmlformats-officedocument.presentationml.notesSlide+xml"/>
  <Override PartName="/ppt/charts/chart3.xml" ContentType="application/vnd.openxmlformats-officedocument.drawingml.chart+xml"/>
  <Override PartName="/ppt/notesSlides/notesSlide24.xml" ContentType="application/vnd.openxmlformats-officedocument.presentationml.notesSlide+xml"/>
  <Override PartName="/ppt/charts/chart4.xml" ContentType="application/vnd.openxmlformats-officedocument.drawingml.chart+xml"/>
  <Override PartName="/ppt/notesSlides/notesSlide25.xml" ContentType="application/vnd.openxmlformats-officedocument.presentationml.notesSlide+xml"/>
  <Override PartName="/ppt/charts/chart5.xml" ContentType="application/vnd.openxmlformats-officedocument.drawingml.chart+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696" r:id="rId3"/>
    <p:sldMasterId id="2147483708" r:id="rId4"/>
  </p:sldMasterIdLst>
  <p:notesMasterIdLst>
    <p:notesMasterId r:id="rId51"/>
  </p:notesMasterIdLst>
  <p:sldIdLst>
    <p:sldId id="256" r:id="rId5"/>
    <p:sldId id="292" r:id="rId6"/>
    <p:sldId id="296" r:id="rId7"/>
    <p:sldId id="297" r:id="rId8"/>
    <p:sldId id="298" r:id="rId9"/>
    <p:sldId id="293" r:id="rId10"/>
    <p:sldId id="299" r:id="rId11"/>
    <p:sldId id="300" r:id="rId12"/>
    <p:sldId id="301" r:id="rId13"/>
    <p:sldId id="302" r:id="rId14"/>
    <p:sldId id="307" r:id="rId15"/>
    <p:sldId id="308" r:id="rId16"/>
    <p:sldId id="309" r:id="rId17"/>
    <p:sldId id="295" r:id="rId18"/>
    <p:sldId id="280" r:id="rId19"/>
    <p:sldId id="281" r:id="rId20"/>
    <p:sldId id="282" r:id="rId21"/>
    <p:sldId id="316" r:id="rId22"/>
    <p:sldId id="317" r:id="rId23"/>
    <p:sldId id="315" r:id="rId24"/>
    <p:sldId id="286" r:id="rId25"/>
    <p:sldId id="262" r:id="rId26"/>
    <p:sldId id="263" r:id="rId27"/>
    <p:sldId id="266" r:id="rId28"/>
    <p:sldId id="267" r:id="rId29"/>
    <p:sldId id="268" r:id="rId30"/>
    <p:sldId id="269" r:id="rId31"/>
    <p:sldId id="270" r:id="rId32"/>
    <p:sldId id="271" r:id="rId33"/>
    <p:sldId id="264" r:id="rId34"/>
    <p:sldId id="272" r:id="rId35"/>
    <p:sldId id="273" r:id="rId36"/>
    <p:sldId id="274" r:id="rId37"/>
    <p:sldId id="275" r:id="rId38"/>
    <p:sldId id="276" r:id="rId39"/>
    <p:sldId id="277" r:id="rId40"/>
    <p:sldId id="294" r:id="rId41"/>
    <p:sldId id="306" r:id="rId42"/>
    <p:sldId id="310" r:id="rId43"/>
    <p:sldId id="311" r:id="rId44"/>
    <p:sldId id="312" r:id="rId45"/>
    <p:sldId id="313" r:id="rId46"/>
    <p:sldId id="314" r:id="rId47"/>
    <p:sldId id="318" r:id="rId48"/>
    <p:sldId id="319" r:id="rId49"/>
    <p:sldId id="320"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523" autoAdjust="0"/>
    <p:restoredTop sz="94660"/>
  </p:normalViewPr>
  <p:slideViewPr>
    <p:cSldViewPr>
      <p:cViewPr varScale="1">
        <p:scale>
          <a:sx n="67" d="100"/>
          <a:sy n="67" d="100"/>
        </p:scale>
        <p:origin x="75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Percentage of claims</a:t>
            </a:r>
          </a:p>
        </c:rich>
      </c:tx>
      <c:overlay val="0"/>
    </c:title>
    <c:autoTitleDeleted val="0"/>
    <c:plotArea>
      <c:layout/>
      <c:barChart>
        <c:barDir val="col"/>
        <c:grouping val="clustered"/>
        <c:varyColors val="0"/>
        <c:ser>
          <c:idx val="0"/>
          <c:order val="0"/>
          <c:tx>
            <c:strRef>
              <c:f>Sheet1!$B$1</c:f>
              <c:strCache>
                <c:ptCount val="1"/>
                <c:pt idx="0">
                  <c:v>Percentage</c:v>
                </c:pt>
              </c:strCache>
            </c:strRef>
          </c:tx>
          <c:spPr>
            <a:ln>
              <a:solidFill>
                <a:srgbClr val="FF0000"/>
              </a:solidFill>
            </a:ln>
          </c:spPr>
          <c:invertIfNegative val="0"/>
          <c:cat>
            <c:strRef>
              <c:f>Sheet1!$A$2:$A$6</c:f>
              <c:strCache>
                <c:ptCount val="5"/>
                <c:pt idx="0">
                  <c:v>0 &lt; 500</c:v>
                </c:pt>
                <c:pt idx="1">
                  <c:v>500 &lt; 1000</c:v>
                </c:pt>
                <c:pt idx="2">
                  <c:v>1000 &lt; 1500</c:v>
                </c:pt>
                <c:pt idx="3">
                  <c:v>1500 &lt; 2000</c:v>
                </c:pt>
                <c:pt idx="4">
                  <c:v>2000 &lt; 2500</c:v>
                </c:pt>
              </c:strCache>
            </c:strRef>
          </c:cat>
          <c:val>
            <c:numRef>
              <c:f>Sheet1!$B$2:$B$6</c:f>
              <c:numCache>
                <c:formatCode>General</c:formatCode>
                <c:ptCount val="5"/>
                <c:pt idx="0">
                  <c:v>0.1</c:v>
                </c:pt>
                <c:pt idx="1">
                  <c:v>0.2</c:v>
                </c:pt>
                <c:pt idx="2">
                  <c:v>0.15000000000000019</c:v>
                </c:pt>
                <c:pt idx="3">
                  <c:v>0.2</c:v>
                </c:pt>
                <c:pt idx="4">
                  <c:v>0.35000000000000031</c:v>
                </c:pt>
              </c:numCache>
            </c:numRef>
          </c:val>
        </c:ser>
        <c:dLbls>
          <c:showLegendKey val="0"/>
          <c:showVal val="0"/>
          <c:showCatName val="0"/>
          <c:showSerName val="0"/>
          <c:showPercent val="0"/>
          <c:showBubbleSize val="0"/>
        </c:dLbls>
        <c:gapWidth val="150"/>
        <c:axId val="233764232"/>
        <c:axId val="233768152"/>
      </c:barChart>
      <c:catAx>
        <c:axId val="233764232"/>
        <c:scaling>
          <c:orientation val="minMax"/>
        </c:scaling>
        <c:delete val="0"/>
        <c:axPos val="b"/>
        <c:numFmt formatCode="General" sourceLinked="0"/>
        <c:majorTickMark val="out"/>
        <c:minorTickMark val="none"/>
        <c:tickLblPos val="nextTo"/>
        <c:crossAx val="233768152"/>
        <c:crosses val="autoZero"/>
        <c:auto val="1"/>
        <c:lblAlgn val="ctr"/>
        <c:lblOffset val="100"/>
        <c:noMultiLvlLbl val="0"/>
      </c:catAx>
      <c:valAx>
        <c:axId val="233768152"/>
        <c:scaling>
          <c:orientation val="minMax"/>
        </c:scaling>
        <c:delete val="0"/>
        <c:axPos val="l"/>
        <c:majorGridlines/>
        <c:numFmt formatCode="General" sourceLinked="1"/>
        <c:majorTickMark val="out"/>
        <c:minorTickMark val="none"/>
        <c:tickLblPos val="nextTo"/>
        <c:crossAx val="233764232"/>
        <c:crosses val="autoZero"/>
        <c:crossBetween val="between"/>
      </c:valAx>
    </c:plotArea>
    <c:legend>
      <c:legendPos val="r"/>
      <c:overlay val="0"/>
    </c:legend>
    <c:plotVisOnly val="1"/>
    <c:dispBlanksAs val="gap"/>
    <c:showDLblsOverMax val="0"/>
  </c:char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3">
          <a:shade val="25000"/>
          <a:satMod val="150000"/>
        </a:schemeClr>
      </a:contourClr>
    </a:sp3d>
  </c:spPr>
  <c:txPr>
    <a:bodyPr/>
    <a:lstStyle/>
    <a:p>
      <a:pPr>
        <a:defRPr>
          <a:solidFill>
            <a:schemeClr val="lt1"/>
          </a:solidFill>
          <a:latin typeface="+mn-lt"/>
          <a:ea typeface="+mn-ea"/>
          <a:cs typeface="+mn-c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Percentage of claims</a:t>
            </a:r>
          </a:p>
        </c:rich>
      </c:tx>
      <c:overlay val="0"/>
    </c:title>
    <c:autoTitleDeleted val="0"/>
    <c:plotArea>
      <c:layout/>
      <c:lineChart>
        <c:grouping val="standard"/>
        <c:varyColors val="0"/>
        <c:ser>
          <c:idx val="0"/>
          <c:order val="0"/>
          <c:tx>
            <c:strRef>
              <c:f>Sheet1!$B$1</c:f>
              <c:strCache>
                <c:ptCount val="1"/>
                <c:pt idx="0">
                  <c:v>Percentage</c:v>
                </c:pt>
              </c:strCache>
            </c:strRef>
          </c:tx>
          <c:spPr>
            <a:ln w="25400" cap="flat" cmpd="sng" algn="ctr">
              <a:solidFill>
                <a:schemeClr val="dk1"/>
              </a:solidFill>
              <a:prstDash val="solid"/>
            </a:ln>
            <a:effectLst/>
          </c:spPr>
          <c:marker>
            <c:spPr>
              <a:solidFill>
                <a:schemeClr val="lt1"/>
              </a:solidFill>
              <a:ln w="25400" cap="flat" cmpd="sng" algn="ctr">
                <a:solidFill>
                  <a:schemeClr val="dk1"/>
                </a:solidFill>
                <a:prstDash val="solid"/>
              </a:ln>
              <a:effectLst/>
            </c:spPr>
          </c:marker>
          <c:cat>
            <c:strRef>
              <c:f>Sheet1!$A$2:$A$6</c:f>
              <c:strCache>
                <c:ptCount val="5"/>
                <c:pt idx="0">
                  <c:v>0 &lt; 500</c:v>
                </c:pt>
                <c:pt idx="1">
                  <c:v>500 &lt; 1000</c:v>
                </c:pt>
                <c:pt idx="2">
                  <c:v>1000 &lt; 1500</c:v>
                </c:pt>
                <c:pt idx="3">
                  <c:v>1500 &lt; 2000</c:v>
                </c:pt>
                <c:pt idx="4">
                  <c:v>2000 &lt; 2500</c:v>
                </c:pt>
              </c:strCache>
            </c:strRef>
          </c:cat>
          <c:val>
            <c:numRef>
              <c:f>Sheet1!$B$2:$B$6</c:f>
              <c:numCache>
                <c:formatCode>General</c:formatCode>
                <c:ptCount val="5"/>
                <c:pt idx="0">
                  <c:v>0.1</c:v>
                </c:pt>
                <c:pt idx="1">
                  <c:v>0.2</c:v>
                </c:pt>
                <c:pt idx="2">
                  <c:v>0.15000000000000005</c:v>
                </c:pt>
                <c:pt idx="3">
                  <c:v>0.2</c:v>
                </c:pt>
                <c:pt idx="4">
                  <c:v>0.35000000000000009</c:v>
                </c:pt>
              </c:numCache>
            </c:numRef>
          </c:val>
          <c:smooth val="0"/>
        </c:ser>
        <c:dLbls>
          <c:showLegendKey val="0"/>
          <c:showVal val="0"/>
          <c:showCatName val="0"/>
          <c:showSerName val="0"/>
          <c:showPercent val="0"/>
          <c:showBubbleSize val="0"/>
        </c:dLbls>
        <c:hiLowLines/>
        <c:marker val="1"/>
        <c:smooth val="0"/>
        <c:axId val="233769720"/>
        <c:axId val="233762664"/>
      </c:lineChart>
      <c:catAx>
        <c:axId val="233769720"/>
        <c:scaling>
          <c:orientation val="minMax"/>
        </c:scaling>
        <c:delete val="0"/>
        <c:axPos val="b"/>
        <c:title>
          <c:tx>
            <c:rich>
              <a:bodyPr/>
              <a:lstStyle/>
              <a:p>
                <a:pPr>
                  <a:defRPr/>
                </a:pPr>
                <a:r>
                  <a:rPr lang="en-MY" dirty="0" smtClean="0"/>
                  <a:t>Claim cost (RM)</a:t>
                </a:r>
                <a:endParaRPr lang="en-MY" dirty="0"/>
              </a:p>
            </c:rich>
          </c:tx>
          <c:overlay val="0"/>
        </c:title>
        <c:numFmt formatCode="General" sourceLinked="0"/>
        <c:majorTickMark val="none"/>
        <c:minorTickMark val="none"/>
        <c:tickLblPos val="nextTo"/>
        <c:crossAx val="233762664"/>
        <c:crosses val="autoZero"/>
        <c:auto val="1"/>
        <c:lblAlgn val="ctr"/>
        <c:lblOffset val="100"/>
        <c:noMultiLvlLbl val="0"/>
      </c:catAx>
      <c:valAx>
        <c:axId val="233762664"/>
        <c:scaling>
          <c:orientation val="minMax"/>
        </c:scaling>
        <c:delete val="0"/>
        <c:axPos val="l"/>
        <c:majorGridlines/>
        <c:title>
          <c:tx>
            <c:rich>
              <a:bodyPr/>
              <a:lstStyle/>
              <a:p>
                <a:pPr>
                  <a:defRPr/>
                </a:pPr>
                <a:r>
                  <a:rPr lang="en-MY" dirty="0" smtClean="0"/>
                  <a:t>Percentage</a:t>
                </a:r>
                <a:r>
                  <a:rPr lang="en-MY" baseline="0" dirty="0" smtClean="0"/>
                  <a:t> of </a:t>
                </a:r>
                <a:r>
                  <a:rPr lang="en-MY" dirty="0" smtClean="0"/>
                  <a:t>number</a:t>
                </a:r>
                <a:r>
                  <a:rPr lang="en-MY" baseline="0" dirty="0" smtClean="0"/>
                  <a:t> of claims</a:t>
                </a:r>
                <a:endParaRPr lang="en-MY" dirty="0"/>
              </a:p>
            </c:rich>
          </c:tx>
          <c:overlay val="0"/>
        </c:title>
        <c:numFmt formatCode="General" sourceLinked="1"/>
        <c:majorTickMark val="out"/>
        <c:minorTickMark val="none"/>
        <c:tickLblPos val="nextTo"/>
        <c:crossAx val="233769720"/>
        <c:crosses val="autoZero"/>
        <c:crossBetween val="between"/>
      </c:valAx>
    </c:plotArea>
    <c:plotVisOnly val="1"/>
    <c:dispBlanksAs val="gap"/>
    <c:showDLblsOverMax val="0"/>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Percentage of claims</a:t>
            </a:r>
          </a:p>
        </c:rich>
      </c:tx>
      <c:overlay val="0"/>
    </c:title>
    <c:autoTitleDeleted val="0"/>
    <c:plotArea>
      <c:layout/>
      <c:barChart>
        <c:barDir val="bar"/>
        <c:grouping val="clustered"/>
        <c:varyColors val="0"/>
        <c:ser>
          <c:idx val="0"/>
          <c:order val="0"/>
          <c:tx>
            <c:strRef>
              <c:f>Sheet1!$B$1</c:f>
              <c:strCache>
                <c:ptCount val="1"/>
                <c:pt idx="0">
                  <c:v>Percentage</c:v>
                </c:pt>
              </c:strCache>
            </c:strRef>
          </c:tx>
          <c:spPr>
            <a:ln w="25400" cap="flat" cmpd="sng" algn="ctr">
              <a:solidFill>
                <a:schemeClr val="dk1"/>
              </a:solidFill>
              <a:prstDash val="solid"/>
            </a:ln>
            <a:effectLst/>
          </c:spPr>
          <c:invertIfNegative val="0"/>
          <c:cat>
            <c:strRef>
              <c:f>Sheet1!$A$2:$A$6</c:f>
              <c:strCache>
                <c:ptCount val="5"/>
                <c:pt idx="0">
                  <c:v>0 &lt; 500</c:v>
                </c:pt>
                <c:pt idx="1">
                  <c:v>500 &lt; 1000</c:v>
                </c:pt>
                <c:pt idx="2">
                  <c:v>1000 &lt; 1500</c:v>
                </c:pt>
                <c:pt idx="3">
                  <c:v>1500 &lt; 2000</c:v>
                </c:pt>
                <c:pt idx="4">
                  <c:v>2000 &lt; 2500</c:v>
                </c:pt>
              </c:strCache>
            </c:strRef>
          </c:cat>
          <c:val>
            <c:numRef>
              <c:f>Sheet1!$B$2:$B$6</c:f>
              <c:numCache>
                <c:formatCode>General</c:formatCode>
                <c:ptCount val="5"/>
                <c:pt idx="0">
                  <c:v>0.1</c:v>
                </c:pt>
                <c:pt idx="1">
                  <c:v>0.2</c:v>
                </c:pt>
                <c:pt idx="2">
                  <c:v>0.15000000000000008</c:v>
                </c:pt>
                <c:pt idx="3">
                  <c:v>0.2</c:v>
                </c:pt>
                <c:pt idx="4">
                  <c:v>0.35000000000000014</c:v>
                </c:pt>
              </c:numCache>
            </c:numRef>
          </c:val>
        </c:ser>
        <c:dLbls>
          <c:showLegendKey val="0"/>
          <c:showVal val="0"/>
          <c:showCatName val="0"/>
          <c:showSerName val="0"/>
          <c:showPercent val="0"/>
          <c:showBubbleSize val="0"/>
        </c:dLbls>
        <c:gapWidth val="150"/>
        <c:axId val="233763840"/>
        <c:axId val="233764624"/>
      </c:barChart>
      <c:catAx>
        <c:axId val="233763840"/>
        <c:scaling>
          <c:orientation val="minMax"/>
        </c:scaling>
        <c:delete val="0"/>
        <c:axPos val="l"/>
        <c:title>
          <c:tx>
            <c:rich>
              <a:bodyPr/>
              <a:lstStyle/>
              <a:p>
                <a:pPr>
                  <a:defRPr/>
                </a:pPr>
                <a:r>
                  <a:rPr lang="en-MY" dirty="0" smtClean="0"/>
                  <a:t>Claim cost (RM)</a:t>
                </a:r>
                <a:endParaRPr lang="en-MY" dirty="0"/>
              </a:p>
            </c:rich>
          </c:tx>
          <c:overlay val="0"/>
        </c:title>
        <c:numFmt formatCode="General" sourceLinked="0"/>
        <c:majorTickMark val="none"/>
        <c:minorTickMark val="none"/>
        <c:tickLblPos val="nextTo"/>
        <c:crossAx val="233764624"/>
        <c:crosses val="autoZero"/>
        <c:auto val="1"/>
        <c:lblAlgn val="ctr"/>
        <c:lblOffset val="100"/>
        <c:noMultiLvlLbl val="0"/>
      </c:catAx>
      <c:valAx>
        <c:axId val="233764624"/>
        <c:scaling>
          <c:orientation val="minMax"/>
        </c:scaling>
        <c:delete val="0"/>
        <c:axPos val="b"/>
        <c:majorGridlines/>
        <c:title>
          <c:tx>
            <c:rich>
              <a:bodyPr/>
              <a:lstStyle/>
              <a:p>
                <a:pPr>
                  <a:defRPr/>
                </a:pPr>
                <a:r>
                  <a:rPr lang="en-MY" dirty="0" smtClean="0"/>
                  <a:t>Percentage</a:t>
                </a:r>
                <a:r>
                  <a:rPr lang="en-MY" baseline="0" dirty="0" smtClean="0"/>
                  <a:t> of </a:t>
                </a:r>
                <a:r>
                  <a:rPr lang="en-MY" dirty="0" smtClean="0"/>
                  <a:t>number</a:t>
                </a:r>
                <a:r>
                  <a:rPr lang="en-MY" baseline="0" dirty="0" smtClean="0"/>
                  <a:t> of claims</a:t>
                </a:r>
                <a:endParaRPr lang="en-MY" dirty="0"/>
              </a:p>
            </c:rich>
          </c:tx>
          <c:overlay val="0"/>
        </c:title>
        <c:numFmt formatCode="General" sourceLinked="1"/>
        <c:majorTickMark val="out"/>
        <c:minorTickMark val="none"/>
        <c:tickLblPos val="nextTo"/>
        <c:crossAx val="233763840"/>
        <c:crosses val="autoZero"/>
        <c:crossBetween val="between"/>
      </c:valAx>
    </c:plotArea>
    <c:plotVisOnly val="1"/>
    <c:dispBlanksAs val="gap"/>
    <c:showDLblsOverMax val="0"/>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a:t>Percentage of claims</a:t>
            </a:r>
          </a:p>
        </c:rich>
      </c:tx>
      <c:overlay val="0"/>
    </c:title>
    <c:autoTitleDeleted val="0"/>
    <c:plotArea>
      <c:layout/>
      <c:pieChart>
        <c:varyColors val="1"/>
        <c:ser>
          <c:idx val="0"/>
          <c:order val="0"/>
          <c:tx>
            <c:strRef>
              <c:f>Sheet1!$B$1</c:f>
              <c:strCache>
                <c:ptCount val="1"/>
                <c:pt idx="0">
                  <c:v>Percentage</c:v>
                </c:pt>
              </c:strCache>
            </c:strRef>
          </c:tx>
          <c:explosion val="25"/>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Sheet1!$A$2:$A$6</c:f>
              <c:strCache>
                <c:ptCount val="5"/>
                <c:pt idx="0">
                  <c:v>0 &lt; 500</c:v>
                </c:pt>
                <c:pt idx="1">
                  <c:v>500 &lt; 1000</c:v>
                </c:pt>
                <c:pt idx="2">
                  <c:v>1000 &lt; 1500</c:v>
                </c:pt>
                <c:pt idx="3">
                  <c:v>1500 &lt; 2000</c:v>
                </c:pt>
                <c:pt idx="4">
                  <c:v>2000 &lt; 2500</c:v>
                </c:pt>
              </c:strCache>
            </c:strRef>
          </c:cat>
          <c:val>
            <c:numRef>
              <c:f>Sheet1!$B$2:$B$6</c:f>
              <c:numCache>
                <c:formatCode>General</c:formatCode>
                <c:ptCount val="5"/>
                <c:pt idx="0">
                  <c:v>0.1</c:v>
                </c:pt>
                <c:pt idx="1">
                  <c:v>0.2</c:v>
                </c:pt>
                <c:pt idx="2">
                  <c:v>0.15000000000000011</c:v>
                </c:pt>
                <c:pt idx="3">
                  <c:v>0.2</c:v>
                </c:pt>
                <c:pt idx="4">
                  <c:v>0.3500000000000002</c:v>
                </c:pt>
              </c:numCache>
            </c:numRef>
          </c:val>
        </c:ser>
        <c:dLbls>
          <c:showLegendKey val="0"/>
          <c:showVal val="0"/>
          <c:showCatName val="0"/>
          <c:showSerName val="0"/>
          <c:showPercent val="1"/>
          <c:showBubbleSize val="0"/>
          <c:showLeaderLines val="1"/>
        </c:dLbls>
        <c:firstSliceAng val="0"/>
      </c:pieChart>
    </c:plotArea>
    <c:legend>
      <c:legendPos val="r"/>
      <c:overlay val="0"/>
    </c:legend>
    <c:plotVisOnly val="1"/>
    <c:dispBlanksAs val="zero"/>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Percentage of claims</a:t>
            </a:r>
          </a:p>
        </c:rich>
      </c:tx>
      <c:overlay val="0"/>
    </c:title>
    <c:autoTitleDeleted val="0"/>
    <c:plotArea>
      <c:layout/>
      <c:barChart>
        <c:barDir val="col"/>
        <c:grouping val="clustered"/>
        <c:varyColors val="0"/>
        <c:ser>
          <c:idx val="0"/>
          <c:order val="0"/>
          <c:tx>
            <c:strRef>
              <c:f>Sheet1!$B$1</c:f>
              <c:strCache>
                <c:ptCount val="1"/>
                <c:pt idx="0">
                  <c:v>Percentage</c:v>
                </c:pt>
              </c:strCache>
            </c:strRef>
          </c:tx>
          <c:spPr>
            <a:ln w="25400" cap="flat" cmpd="sng" algn="ctr">
              <a:solidFill>
                <a:schemeClr val="dk1"/>
              </a:solidFill>
              <a:prstDash val="solid"/>
            </a:ln>
            <a:effectLst/>
          </c:spPr>
          <c:invertIfNegative val="0"/>
          <c:cat>
            <c:strRef>
              <c:f>Sheet1!$A$2:$A$6</c:f>
              <c:strCache>
                <c:ptCount val="5"/>
                <c:pt idx="0">
                  <c:v>0 &lt; 500</c:v>
                </c:pt>
                <c:pt idx="1">
                  <c:v>500 &lt; 1000</c:v>
                </c:pt>
                <c:pt idx="2">
                  <c:v>1000 &lt; 1500</c:v>
                </c:pt>
                <c:pt idx="3">
                  <c:v>1500 &lt; 2000</c:v>
                </c:pt>
                <c:pt idx="4">
                  <c:v>2000 &lt; 2500</c:v>
                </c:pt>
              </c:strCache>
            </c:strRef>
          </c:cat>
          <c:val>
            <c:numRef>
              <c:f>Sheet1!$B$2:$B$6</c:f>
              <c:numCache>
                <c:formatCode>General</c:formatCode>
                <c:ptCount val="5"/>
                <c:pt idx="0">
                  <c:v>0.1</c:v>
                </c:pt>
                <c:pt idx="1">
                  <c:v>0.2</c:v>
                </c:pt>
                <c:pt idx="2">
                  <c:v>0.15000000000000013</c:v>
                </c:pt>
                <c:pt idx="3">
                  <c:v>0.2</c:v>
                </c:pt>
                <c:pt idx="4">
                  <c:v>0.35000000000000026</c:v>
                </c:pt>
              </c:numCache>
            </c:numRef>
          </c:val>
        </c:ser>
        <c:dLbls>
          <c:showLegendKey val="0"/>
          <c:showVal val="0"/>
          <c:showCatName val="0"/>
          <c:showSerName val="0"/>
          <c:showPercent val="0"/>
          <c:showBubbleSize val="0"/>
        </c:dLbls>
        <c:gapWidth val="150"/>
        <c:axId val="234913744"/>
        <c:axId val="234916096"/>
      </c:barChart>
      <c:catAx>
        <c:axId val="234913744"/>
        <c:scaling>
          <c:orientation val="minMax"/>
        </c:scaling>
        <c:delete val="0"/>
        <c:axPos val="b"/>
        <c:title>
          <c:tx>
            <c:rich>
              <a:bodyPr/>
              <a:lstStyle/>
              <a:p>
                <a:pPr>
                  <a:defRPr/>
                </a:pPr>
                <a:r>
                  <a:rPr lang="en-MY" dirty="0" smtClean="0"/>
                  <a:t>Claim cost (RM)</a:t>
                </a:r>
                <a:endParaRPr lang="en-MY" dirty="0"/>
              </a:p>
            </c:rich>
          </c:tx>
          <c:overlay val="0"/>
        </c:title>
        <c:numFmt formatCode="General" sourceLinked="0"/>
        <c:majorTickMark val="none"/>
        <c:minorTickMark val="none"/>
        <c:tickLblPos val="nextTo"/>
        <c:crossAx val="234916096"/>
        <c:crosses val="autoZero"/>
        <c:auto val="1"/>
        <c:lblAlgn val="ctr"/>
        <c:lblOffset val="100"/>
        <c:noMultiLvlLbl val="0"/>
      </c:catAx>
      <c:valAx>
        <c:axId val="234916096"/>
        <c:scaling>
          <c:orientation val="minMax"/>
        </c:scaling>
        <c:delete val="0"/>
        <c:axPos val="l"/>
        <c:majorGridlines/>
        <c:title>
          <c:tx>
            <c:rich>
              <a:bodyPr/>
              <a:lstStyle/>
              <a:p>
                <a:pPr>
                  <a:defRPr/>
                </a:pPr>
                <a:r>
                  <a:rPr lang="en-MY" dirty="0" smtClean="0"/>
                  <a:t>Percentage</a:t>
                </a:r>
                <a:r>
                  <a:rPr lang="en-MY" baseline="0" dirty="0" smtClean="0"/>
                  <a:t> of </a:t>
                </a:r>
                <a:r>
                  <a:rPr lang="en-MY" dirty="0" smtClean="0"/>
                  <a:t>number</a:t>
                </a:r>
                <a:r>
                  <a:rPr lang="en-MY" baseline="0" dirty="0" smtClean="0"/>
                  <a:t> of claims</a:t>
                </a:r>
                <a:endParaRPr lang="en-MY" dirty="0"/>
              </a:p>
            </c:rich>
          </c:tx>
          <c:overlay val="0"/>
        </c:title>
        <c:numFmt formatCode="General" sourceLinked="1"/>
        <c:majorTickMark val="out"/>
        <c:minorTickMark val="none"/>
        <c:tickLblPos val="nextTo"/>
        <c:crossAx val="234913744"/>
        <c:crosses val="autoZero"/>
        <c:crossBetween val="between"/>
      </c:valAx>
    </c:plotArea>
    <c:plotVisOnly val="1"/>
    <c:dispBlanksAs val="gap"/>
    <c:showDLblsOverMax val="0"/>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AA5B0F-1B86-4B70-B266-DF435C662B7D}" type="doc">
      <dgm:prSet loTypeId="urn:microsoft.com/office/officeart/2005/8/layout/default#1" loCatId="list" qsTypeId="urn:microsoft.com/office/officeart/2005/8/quickstyle/simple3" qsCatId="simple" csTypeId="urn:microsoft.com/office/officeart/2005/8/colors/colorful1#1" csCatId="colorful" phldr="1"/>
      <dgm:spPr/>
      <dgm:t>
        <a:bodyPr/>
        <a:lstStyle/>
        <a:p>
          <a:endParaRPr lang="en-MY"/>
        </a:p>
      </dgm:t>
    </dgm:pt>
    <dgm:pt modelId="{D8058A92-AB46-480F-9EE8-4014521AB680}">
      <dgm:prSet phldrT="[Text]" custT="1"/>
      <dgm:spPr/>
      <dgm:t>
        <a:bodyPr/>
        <a:lstStyle/>
        <a:p>
          <a:r>
            <a:rPr lang="en-US" sz="1800" dirty="0" smtClean="0"/>
            <a:t>FREQUENCY</a:t>
          </a:r>
          <a:endParaRPr lang="en-MY" sz="1800" dirty="0"/>
        </a:p>
      </dgm:t>
    </dgm:pt>
    <dgm:pt modelId="{30FF7E56-3E4F-4778-9EDA-CABEF2A45543}" type="parTrans" cxnId="{DB377DF6-E17D-4916-AFDA-150E710E9796}">
      <dgm:prSet/>
      <dgm:spPr/>
      <dgm:t>
        <a:bodyPr/>
        <a:lstStyle/>
        <a:p>
          <a:endParaRPr lang="en-MY"/>
        </a:p>
      </dgm:t>
    </dgm:pt>
    <dgm:pt modelId="{9222D839-180D-4781-B377-B5341117079D}" type="sibTrans" cxnId="{DB377DF6-E17D-4916-AFDA-150E710E9796}">
      <dgm:prSet/>
      <dgm:spPr/>
      <dgm:t>
        <a:bodyPr/>
        <a:lstStyle/>
        <a:p>
          <a:endParaRPr lang="en-MY"/>
        </a:p>
      </dgm:t>
    </dgm:pt>
    <dgm:pt modelId="{778D67A4-4191-42A7-A6FA-D6A40F1C59EC}">
      <dgm:prSet phldrT="[Text]" custT="1"/>
      <dgm:spPr/>
      <dgm:t>
        <a:bodyPr/>
        <a:lstStyle/>
        <a:p>
          <a:r>
            <a:rPr lang="en-US" sz="1800" dirty="0" smtClean="0"/>
            <a:t>SEVERITY</a:t>
          </a:r>
          <a:endParaRPr lang="en-MY" sz="1800" dirty="0"/>
        </a:p>
      </dgm:t>
    </dgm:pt>
    <dgm:pt modelId="{3F0AEF4F-731D-4E64-BD34-5DEA075C4142}" type="parTrans" cxnId="{54DA7CEA-C873-4675-9C58-ED5EA1FCD605}">
      <dgm:prSet/>
      <dgm:spPr/>
      <dgm:t>
        <a:bodyPr/>
        <a:lstStyle/>
        <a:p>
          <a:endParaRPr lang="en-MY"/>
        </a:p>
      </dgm:t>
    </dgm:pt>
    <dgm:pt modelId="{2F904537-419C-469E-B823-3FBC9B5DFAE8}" type="sibTrans" cxnId="{54DA7CEA-C873-4675-9C58-ED5EA1FCD605}">
      <dgm:prSet/>
      <dgm:spPr/>
      <dgm:t>
        <a:bodyPr/>
        <a:lstStyle/>
        <a:p>
          <a:endParaRPr lang="en-MY"/>
        </a:p>
      </dgm:t>
    </dgm:pt>
    <dgm:pt modelId="{23167483-96CC-4D10-804E-3A6CEBFBCDE3}" type="pres">
      <dgm:prSet presAssocID="{4DAA5B0F-1B86-4B70-B266-DF435C662B7D}" presName="diagram" presStyleCnt="0">
        <dgm:presLayoutVars>
          <dgm:dir/>
          <dgm:resizeHandles val="exact"/>
        </dgm:presLayoutVars>
      </dgm:prSet>
      <dgm:spPr/>
      <dgm:t>
        <a:bodyPr/>
        <a:lstStyle/>
        <a:p>
          <a:endParaRPr lang="en-MY"/>
        </a:p>
      </dgm:t>
    </dgm:pt>
    <dgm:pt modelId="{D50AE431-2F03-4A4E-92E3-D2D8CBD76873}" type="pres">
      <dgm:prSet presAssocID="{D8058A92-AB46-480F-9EE8-4014521AB680}" presName="node" presStyleLbl="node1" presStyleIdx="0" presStyleCnt="2">
        <dgm:presLayoutVars>
          <dgm:bulletEnabled val="1"/>
        </dgm:presLayoutVars>
      </dgm:prSet>
      <dgm:spPr/>
      <dgm:t>
        <a:bodyPr/>
        <a:lstStyle/>
        <a:p>
          <a:endParaRPr lang="en-MY"/>
        </a:p>
      </dgm:t>
    </dgm:pt>
    <dgm:pt modelId="{6F928F55-6E00-49DB-BA4C-6B960803E43D}" type="pres">
      <dgm:prSet presAssocID="{9222D839-180D-4781-B377-B5341117079D}" presName="sibTrans" presStyleCnt="0"/>
      <dgm:spPr/>
    </dgm:pt>
    <dgm:pt modelId="{DC089A98-4B1B-4E42-B172-9BE071B395F6}" type="pres">
      <dgm:prSet presAssocID="{778D67A4-4191-42A7-A6FA-D6A40F1C59EC}" presName="node" presStyleLbl="node1" presStyleIdx="1" presStyleCnt="2">
        <dgm:presLayoutVars>
          <dgm:bulletEnabled val="1"/>
        </dgm:presLayoutVars>
      </dgm:prSet>
      <dgm:spPr/>
      <dgm:t>
        <a:bodyPr/>
        <a:lstStyle/>
        <a:p>
          <a:endParaRPr lang="en-MY"/>
        </a:p>
      </dgm:t>
    </dgm:pt>
  </dgm:ptLst>
  <dgm:cxnLst>
    <dgm:cxn modelId="{F4ACC8A7-2E66-43F9-A9F0-2A618E723751}" type="presOf" srcId="{778D67A4-4191-42A7-A6FA-D6A40F1C59EC}" destId="{DC089A98-4B1B-4E42-B172-9BE071B395F6}" srcOrd="0" destOrd="0" presId="urn:microsoft.com/office/officeart/2005/8/layout/default#1"/>
    <dgm:cxn modelId="{DDC6D6CB-BA03-4918-841B-FDCF09CE15AC}" type="presOf" srcId="{4DAA5B0F-1B86-4B70-B266-DF435C662B7D}" destId="{23167483-96CC-4D10-804E-3A6CEBFBCDE3}" srcOrd="0" destOrd="0" presId="urn:microsoft.com/office/officeart/2005/8/layout/default#1"/>
    <dgm:cxn modelId="{54DA7CEA-C873-4675-9C58-ED5EA1FCD605}" srcId="{4DAA5B0F-1B86-4B70-B266-DF435C662B7D}" destId="{778D67A4-4191-42A7-A6FA-D6A40F1C59EC}" srcOrd="1" destOrd="0" parTransId="{3F0AEF4F-731D-4E64-BD34-5DEA075C4142}" sibTransId="{2F904537-419C-469E-B823-3FBC9B5DFAE8}"/>
    <dgm:cxn modelId="{DB377DF6-E17D-4916-AFDA-150E710E9796}" srcId="{4DAA5B0F-1B86-4B70-B266-DF435C662B7D}" destId="{D8058A92-AB46-480F-9EE8-4014521AB680}" srcOrd="0" destOrd="0" parTransId="{30FF7E56-3E4F-4778-9EDA-CABEF2A45543}" sibTransId="{9222D839-180D-4781-B377-B5341117079D}"/>
    <dgm:cxn modelId="{A2785E03-2C35-47AD-88B7-DD0512B2C346}" type="presOf" srcId="{D8058A92-AB46-480F-9EE8-4014521AB680}" destId="{D50AE431-2F03-4A4E-92E3-D2D8CBD76873}" srcOrd="0" destOrd="0" presId="urn:microsoft.com/office/officeart/2005/8/layout/default#1"/>
    <dgm:cxn modelId="{132F7360-D2E1-46F4-A475-86484EFF25FB}" type="presParOf" srcId="{23167483-96CC-4D10-804E-3A6CEBFBCDE3}" destId="{D50AE431-2F03-4A4E-92E3-D2D8CBD76873}" srcOrd="0" destOrd="0" presId="urn:microsoft.com/office/officeart/2005/8/layout/default#1"/>
    <dgm:cxn modelId="{7BA049E0-622E-444F-886E-2EDE530826C2}" type="presParOf" srcId="{23167483-96CC-4D10-804E-3A6CEBFBCDE3}" destId="{6F928F55-6E00-49DB-BA4C-6B960803E43D}" srcOrd="1" destOrd="0" presId="urn:microsoft.com/office/officeart/2005/8/layout/default#1"/>
    <dgm:cxn modelId="{9B961A30-5A00-4FFF-BEAF-EFF6F651AAD6}" type="presParOf" srcId="{23167483-96CC-4D10-804E-3A6CEBFBCDE3}" destId="{DC089A98-4B1B-4E42-B172-9BE071B395F6}" srcOrd="2"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9B0407-7DB2-468E-80E9-AE9AA0DFD8B3}" type="doc">
      <dgm:prSet loTypeId="urn:microsoft.com/office/officeart/2005/8/layout/vList6" loCatId="list" qsTypeId="urn:microsoft.com/office/officeart/2005/8/quickstyle/simple3" qsCatId="simple" csTypeId="urn:microsoft.com/office/officeart/2005/8/colors/colorful2" csCatId="colorful" phldr="1"/>
      <dgm:spPr/>
      <dgm:t>
        <a:bodyPr/>
        <a:lstStyle/>
        <a:p>
          <a:endParaRPr lang="en-MY"/>
        </a:p>
      </dgm:t>
    </dgm:pt>
    <dgm:pt modelId="{5ECFA061-FCB3-4F4A-B67B-362A0A81E21D}">
      <dgm:prSet phldrT="[Text]" custT="1"/>
      <dgm:spPr/>
      <dgm:t>
        <a:bodyPr/>
        <a:lstStyle/>
        <a:p>
          <a:r>
            <a:rPr lang="en-US" sz="1800" dirty="0" smtClean="0"/>
            <a:t>High frequency but low severity event</a:t>
          </a:r>
          <a:endParaRPr lang="en-MY" sz="1800" dirty="0"/>
        </a:p>
      </dgm:t>
    </dgm:pt>
    <dgm:pt modelId="{5E11C9CC-32AD-46D8-B86B-990D9CE78487}" type="parTrans" cxnId="{88FA4008-26B9-4C31-9AA0-AA44E8B89858}">
      <dgm:prSet/>
      <dgm:spPr/>
      <dgm:t>
        <a:bodyPr/>
        <a:lstStyle/>
        <a:p>
          <a:endParaRPr lang="en-MY"/>
        </a:p>
      </dgm:t>
    </dgm:pt>
    <dgm:pt modelId="{6645CC52-A523-467A-8937-A2DB93C11B4A}" type="sibTrans" cxnId="{88FA4008-26B9-4C31-9AA0-AA44E8B89858}">
      <dgm:prSet/>
      <dgm:spPr/>
      <dgm:t>
        <a:bodyPr/>
        <a:lstStyle/>
        <a:p>
          <a:endParaRPr lang="en-MY"/>
        </a:p>
      </dgm:t>
    </dgm:pt>
    <dgm:pt modelId="{0DB77061-09F7-4816-BA9A-B26AB47E8CEA}">
      <dgm:prSet phldrT="[Text]" custT="1"/>
      <dgm:spPr/>
      <dgm:t>
        <a:bodyPr anchor="ctr"/>
        <a:lstStyle/>
        <a:p>
          <a:r>
            <a:rPr lang="en-US" sz="1800" dirty="0" smtClean="0"/>
            <a:t>Example: road accident </a:t>
          </a:r>
          <a:endParaRPr lang="en-MY" sz="1800" dirty="0"/>
        </a:p>
      </dgm:t>
    </dgm:pt>
    <dgm:pt modelId="{386CACCF-B6DD-4F0A-9E33-23F7B577868B}" type="parTrans" cxnId="{F83EFC4A-73C5-4DCC-8486-2D3EAE713FC9}">
      <dgm:prSet/>
      <dgm:spPr/>
      <dgm:t>
        <a:bodyPr/>
        <a:lstStyle/>
        <a:p>
          <a:endParaRPr lang="en-MY"/>
        </a:p>
      </dgm:t>
    </dgm:pt>
    <dgm:pt modelId="{1BD2514A-4C54-4D60-9AED-5A33197F3838}" type="sibTrans" cxnId="{F83EFC4A-73C5-4DCC-8486-2D3EAE713FC9}">
      <dgm:prSet/>
      <dgm:spPr/>
      <dgm:t>
        <a:bodyPr/>
        <a:lstStyle/>
        <a:p>
          <a:endParaRPr lang="en-MY"/>
        </a:p>
      </dgm:t>
    </dgm:pt>
    <dgm:pt modelId="{96448001-26B8-416A-9D18-D6E0B40EFAC6}">
      <dgm:prSet phldrT="[Text]" custT="1"/>
      <dgm:spPr/>
      <dgm:t>
        <a:bodyPr/>
        <a:lstStyle/>
        <a:p>
          <a:r>
            <a:rPr lang="en-US" sz="1800" dirty="0" smtClean="0"/>
            <a:t>Low frequency but high severity event</a:t>
          </a:r>
          <a:endParaRPr lang="en-MY" sz="1800" dirty="0"/>
        </a:p>
      </dgm:t>
    </dgm:pt>
    <dgm:pt modelId="{FD6C25F8-04C6-4248-9D80-577D64FC2180}" type="parTrans" cxnId="{35C5CB50-A5B5-415A-9DEB-86C8A557F02F}">
      <dgm:prSet/>
      <dgm:spPr/>
      <dgm:t>
        <a:bodyPr/>
        <a:lstStyle/>
        <a:p>
          <a:endParaRPr lang="en-MY"/>
        </a:p>
      </dgm:t>
    </dgm:pt>
    <dgm:pt modelId="{6A0CC06C-DFAC-46D9-9C26-D99D64C94990}" type="sibTrans" cxnId="{35C5CB50-A5B5-415A-9DEB-86C8A557F02F}">
      <dgm:prSet/>
      <dgm:spPr/>
      <dgm:t>
        <a:bodyPr/>
        <a:lstStyle/>
        <a:p>
          <a:endParaRPr lang="en-MY"/>
        </a:p>
      </dgm:t>
    </dgm:pt>
    <dgm:pt modelId="{FCC7BB07-1DE3-4742-A4BD-9856C35F9D61}">
      <dgm:prSet phldrT="[Text]" custT="1"/>
      <dgm:spPr/>
      <dgm:t>
        <a:bodyPr anchor="ctr"/>
        <a:lstStyle/>
        <a:p>
          <a:r>
            <a:rPr lang="en-US" sz="1800" dirty="0" smtClean="0"/>
            <a:t>Example: Aircraft accident</a:t>
          </a:r>
          <a:endParaRPr lang="en-MY" sz="1800" dirty="0"/>
        </a:p>
      </dgm:t>
    </dgm:pt>
    <dgm:pt modelId="{6C86471F-7E19-430C-B4E9-50DA711B5298}" type="parTrans" cxnId="{D2A70317-C67B-44B6-B72B-4E0900AE84D3}">
      <dgm:prSet/>
      <dgm:spPr/>
      <dgm:t>
        <a:bodyPr/>
        <a:lstStyle/>
        <a:p>
          <a:endParaRPr lang="en-MY"/>
        </a:p>
      </dgm:t>
    </dgm:pt>
    <dgm:pt modelId="{CFF4AF31-F885-4C65-B098-628577B9CBFC}" type="sibTrans" cxnId="{D2A70317-C67B-44B6-B72B-4E0900AE84D3}">
      <dgm:prSet/>
      <dgm:spPr/>
      <dgm:t>
        <a:bodyPr/>
        <a:lstStyle/>
        <a:p>
          <a:endParaRPr lang="en-MY"/>
        </a:p>
      </dgm:t>
    </dgm:pt>
    <dgm:pt modelId="{E2E05364-9E9A-4F47-B7CC-C4FD1A05AD38}">
      <dgm:prSet phldrT="[Text]" custT="1"/>
      <dgm:spPr/>
      <dgm:t>
        <a:bodyPr anchor="ctr"/>
        <a:lstStyle/>
        <a:p>
          <a:r>
            <a:rPr lang="en-US" sz="1800" dirty="0" smtClean="0"/>
            <a:t>Smaller quantity of aircraft  accident happened in a year yet each accident caused severe damage </a:t>
          </a:r>
          <a:endParaRPr lang="en-MY" sz="1800" dirty="0"/>
        </a:p>
      </dgm:t>
    </dgm:pt>
    <dgm:pt modelId="{4638E6C7-0F1A-4487-92EF-8BA383BDF5B8}" type="parTrans" cxnId="{1CD17F1A-9ADC-41D7-95A4-9F32A5D9622A}">
      <dgm:prSet/>
      <dgm:spPr/>
      <dgm:t>
        <a:bodyPr/>
        <a:lstStyle/>
        <a:p>
          <a:endParaRPr lang="en-MY"/>
        </a:p>
      </dgm:t>
    </dgm:pt>
    <dgm:pt modelId="{27DA2C2A-CE31-44B9-9583-2F5E4D8E7501}" type="sibTrans" cxnId="{1CD17F1A-9ADC-41D7-95A4-9F32A5D9622A}">
      <dgm:prSet/>
      <dgm:spPr/>
      <dgm:t>
        <a:bodyPr/>
        <a:lstStyle/>
        <a:p>
          <a:endParaRPr lang="en-MY"/>
        </a:p>
      </dgm:t>
    </dgm:pt>
    <dgm:pt modelId="{F835A4A6-19AC-4EC6-8505-14F062ADD76A}">
      <dgm:prSet phldrT="[Text]" custT="1"/>
      <dgm:spPr/>
      <dgm:t>
        <a:bodyPr anchor="ctr"/>
        <a:lstStyle/>
        <a:p>
          <a:r>
            <a:rPr lang="en-US" sz="1800" dirty="0" smtClean="0"/>
            <a:t>Many minor car accident happened in a year whereby each accident caused little damage</a:t>
          </a:r>
          <a:endParaRPr lang="en-MY" sz="1800" dirty="0"/>
        </a:p>
      </dgm:t>
    </dgm:pt>
    <dgm:pt modelId="{6585722C-246B-4F5D-B02B-7D3EB91F1E21}" type="sibTrans" cxnId="{63B26BBE-3CB8-4C7C-A331-F3A58BCC1E28}">
      <dgm:prSet/>
      <dgm:spPr/>
      <dgm:t>
        <a:bodyPr/>
        <a:lstStyle/>
        <a:p>
          <a:endParaRPr lang="en-MY"/>
        </a:p>
      </dgm:t>
    </dgm:pt>
    <dgm:pt modelId="{7DB0B1ED-E0FB-4F93-A53C-DAE4B8143033}" type="parTrans" cxnId="{63B26BBE-3CB8-4C7C-A331-F3A58BCC1E28}">
      <dgm:prSet/>
      <dgm:spPr/>
      <dgm:t>
        <a:bodyPr/>
        <a:lstStyle/>
        <a:p>
          <a:endParaRPr lang="en-MY"/>
        </a:p>
      </dgm:t>
    </dgm:pt>
    <dgm:pt modelId="{A41791FF-17F7-4967-B9FB-7F10DD5DD3D3}" type="pres">
      <dgm:prSet presAssocID="{919B0407-7DB2-468E-80E9-AE9AA0DFD8B3}" presName="Name0" presStyleCnt="0">
        <dgm:presLayoutVars>
          <dgm:dir/>
          <dgm:animLvl val="lvl"/>
          <dgm:resizeHandles/>
        </dgm:presLayoutVars>
      </dgm:prSet>
      <dgm:spPr/>
      <dgm:t>
        <a:bodyPr/>
        <a:lstStyle/>
        <a:p>
          <a:endParaRPr lang="en-MY"/>
        </a:p>
      </dgm:t>
    </dgm:pt>
    <dgm:pt modelId="{66D8E4B8-8F40-4840-B035-DA63C53F1F71}" type="pres">
      <dgm:prSet presAssocID="{5ECFA061-FCB3-4F4A-B67B-362A0A81E21D}" presName="linNode" presStyleCnt="0"/>
      <dgm:spPr/>
    </dgm:pt>
    <dgm:pt modelId="{53115693-C111-4DC7-B8C7-2B10BB7C0436}" type="pres">
      <dgm:prSet presAssocID="{5ECFA061-FCB3-4F4A-B67B-362A0A81E21D}" presName="parentShp" presStyleLbl="node1" presStyleIdx="0" presStyleCnt="2">
        <dgm:presLayoutVars>
          <dgm:bulletEnabled val="1"/>
        </dgm:presLayoutVars>
      </dgm:prSet>
      <dgm:spPr/>
      <dgm:t>
        <a:bodyPr/>
        <a:lstStyle/>
        <a:p>
          <a:endParaRPr lang="en-MY"/>
        </a:p>
      </dgm:t>
    </dgm:pt>
    <dgm:pt modelId="{5E6AB478-F59B-4BC2-B02F-BB021A39D842}" type="pres">
      <dgm:prSet presAssocID="{5ECFA061-FCB3-4F4A-B67B-362A0A81E21D}" presName="childShp" presStyleLbl="bgAccFollowNode1" presStyleIdx="0" presStyleCnt="2" custScaleY="111802">
        <dgm:presLayoutVars>
          <dgm:bulletEnabled val="1"/>
        </dgm:presLayoutVars>
      </dgm:prSet>
      <dgm:spPr/>
      <dgm:t>
        <a:bodyPr/>
        <a:lstStyle/>
        <a:p>
          <a:endParaRPr lang="en-MY"/>
        </a:p>
      </dgm:t>
    </dgm:pt>
    <dgm:pt modelId="{E31AACF1-E0AF-4843-9158-59E1BC0D2101}" type="pres">
      <dgm:prSet presAssocID="{6645CC52-A523-467A-8937-A2DB93C11B4A}" presName="spacing" presStyleCnt="0"/>
      <dgm:spPr/>
    </dgm:pt>
    <dgm:pt modelId="{8AD1A78A-3352-4A0E-B452-E6843A5B0260}" type="pres">
      <dgm:prSet presAssocID="{96448001-26B8-416A-9D18-D6E0B40EFAC6}" presName="linNode" presStyleCnt="0"/>
      <dgm:spPr/>
    </dgm:pt>
    <dgm:pt modelId="{C80E95C7-1A2E-4BBC-9205-26AAEA405D19}" type="pres">
      <dgm:prSet presAssocID="{96448001-26B8-416A-9D18-D6E0B40EFAC6}" presName="parentShp" presStyleLbl="node1" presStyleIdx="1" presStyleCnt="2">
        <dgm:presLayoutVars>
          <dgm:bulletEnabled val="1"/>
        </dgm:presLayoutVars>
      </dgm:prSet>
      <dgm:spPr/>
      <dgm:t>
        <a:bodyPr/>
        <a:lstStyle/>
        <a:p>
          <a:endParaRPr lang="en-MY"/>
        </a:p>
      </dgm:t>
    </dgm:pt>
    <dgm:pt modelId="{7CFFF8F8-3180-49DF-9CAA-ECFFF6521A97}" type="pres">
      <dgm:prSet presAssocID="{96448001-26B8-416A-9D18-D6E0B40EFAC6}" presName="childShp" presStyleLbl="bgAccFollowNode1" presStyleIdx="1" presStyleCnt="2" custScaleY="111988">
        <dgm:presLayoutVars>
          <dgm:bulletEnabled val="1"/>
        </dgm:presLayoutVars>
      </dgm:prSet>
      <dgm:spPr/>
      <dgm:t>
        <a:bodyPr/>
        <a:lstStyle/>
        <a:p>
          <a:endParaRPr lang="en-MY"/>
        </a:p>
      </dgm:t>
    </dgm:pt>
  </dgm:ptLst>
  <dgm:cxnLst>
    <dgm:cxn modelId="{88FA4008-26B9-4C31-9AA0-AA44E8B89858}" srcId="{919B0407-7DB2-468E-80E9-AE9AA0DFD8B3}" destId="{5ECFA061-FCB3-4F4A-B67B-362A0A81E21D}" srcOrd="0" destOrd="0" parTransId="{5E11C9CC-32AD-46D8-B86B-990D9CE78487}" sibTransId="{6645CC52-A523-467A-8937-A2DB93C11B4A}"/>
    <dgm:cxn modelId="{12777C0B-D31C-4B6A-89E1-C431385C81E9}" type="presOf" srcId="{5ECFA061-FCB3-4F4A-B67B-362A0A81E21D}" destId="{53115693-C111-4DC7-B8C7-2B10BB7C0436}" srcOrd="0" destOrd="0" presId="urn:microsoft.com/office/officeart/2005/8/layout/vList6"/>
    <dgm:cxn modelId="{091F15DF-6190-4012-8645-5FCEC76217B2}" type="presOf" srcId="{919B0407-7DB2-468E-80E9-AE9AA0DFD8B3}" destId="{A41791FF-17F7-4967-B9FB-7F10DD5DD3D3}" srcOrd="0" destOrd="0" presId="urn:microsoft.com/office/officeart/2005/8/layout/vList6"/>
    <dgm:cxn modelId="{341FB7CD-6E96-44C4-A972-454A21D90D57}" type="presOf" srcId="{FCC7BB07-1DE3-4742-A4BD-9856C35F9D61}" destId="{7CFFF8F8-3180-49DF-9CAA-ECFFF6521A97}" srcOrd="0" destOrd="0" presId="urn:microsoft.com/office/officeart/2005/8/layout/vList6"/>
    <dgm:cxn modelId="{A5559538-ABA3-4A82-92D2-A27BD0F0656C}" type="presOf" srcId="{F835A4A6-19AC-4EC6-8505-14F062ADD76A}" destId="{5E6AB478-F59B-4BC2-B02F-BB021A39D842}" srcOrd="0" destOrd="1" presId="urn:microsoft.com/office/officeart/2005/8/layout/vList6"/>
    <dgm:cxn modelId="{63B26BBE-3CB8-4C7C-A331-F3A58BCC1E28}" srcId="{5ECFA061-FCB3-4F4A-B67B-362A0A81E21D}" destId="{F835A4A6-19AC-4EC6-8505-14F062ADD76A}" srcOrd="1" destOrd="0" parTransId="{7DB0B1ED-E0FB-4F93-A53C-DAE4B8143033}" sibTransId="{6585722C-246B-4F5D-B02B-7D3EB91F1E21}"/>
    <dgm:cxn modelId="{F83EFC4A-73C5-4DCC-8486-2D3EAE713FC9}" srcId="{5ECFA061-FCB3-4F4A-B67B-362A0A81E21D}" destId="{0DB77061-09F7-4816-BA9A-B26AB47E8CEA}" srcOrd="0" destOrd="0" parTransId="{386CACCF-B6DD-4F0A-9E33-23F7B577868B}" sibTransId="{1BD2514A-4C54-4D60-9AED-5A33197F3838}"/>
    <dgm:cxn modelId="{D2A70317-C67B-44B6-B72B-4E0900AE84D3}" srcId="{96448001-26B8-416A-9D18-D6E0B40EFAC6}" destId="{FCC7BB07-1DE3-4742-A4BD-9856C35F9D61}" srcOrd="0" destOrd="0" parTransId="{6C86471F-7E19-430C-B4E9-50DA711B5298}" sibTransId="{CFF4AF31-F885-4C65-B098-628577B9CBFC}"/>
    <dgm:cxn modelId="{ED4D0C0F-97E1-4824-BBBF-BD40F54B3B85}" type="presOf" srcId="{96448001-26B8-416A-9D18-D6E0B40EFAC6}" destId="{C80E95C7-1A2E-4BBC-9205-26AAEA405D19}" srcOrd="0" destOrd="0" presId="urn:microsoft.com/office/officeart/2005/8/layout/vList6"/>
    <dgm:cxn modelId="{354CADCA-1DF0-415D-ADD3-947F4DAFCFEF}" type="presOf" srcId="{0DB77061-09F7-4816-BA9A-B26AB47E8CEA}" destId="{5E6AB478-F59B-4BC2-B02F-BB021A39D842}" srcOrd="0" destOrd="0" presId="urn:microsoft.com/office/officeart/2005/8/layout/vList6"/>
    <dgm:cxn modelId="{35C5CB50-A5B5-415A-9DEB-86C8A557F02F}" srcId="{919B0407-7DB2-468E-80E9-AE9AA0DFD8B3}" destId="{96448001-26B8-416A-9D18-D6E0B40EFAC6}" srcOrd="1" destOrd="0" parTransId="{FD6C25F8-04C6-4248-9D80-577D64FC2180}" sibTransId="{6A0CC06C-DFAC-46D9-9C26-D99D64C94990}"/>
    <dgm:cxn modelId="{1CD17F1A-9ADC-41D7-95A4-9F32A5D9622A}" srcId="{96448001-26B8-416A-9D18-D6E0B40EFAC6}" destId="{E2E05364-9E9A-4F47-B7CC-C4FD1A05AD38}" srcOrd="1" destOrd="0" parTransId="{4638E6C7-0F1A-4487-92EF-8BA383BDF5B8}" sibTransId="{27DA2C2A-CE31-44B9-9583-2F5E4D8E7501}"/>
    <dgm:cxn modelId="{9B4F186E-B9D6-43D3-9F9F-EA2AB6A1C525}" type="presOf" srcId="{E2E05364-9E9A-4F47-B7CC-C4FD1A05AD38}" destId="{7CFFF8F8-3180-49DF-9CAA-ECFFF6521A97}" srcOrd="0" destOrd="1" presId="urn:microsoft.com/office/officeart/2005/8/layout/vList6"/>
    <dgm:cxn modelId="{14745915-8F9F-40BD-912A-9A91A8DD8A1F}" type="presParOf" srcId="{A41791FF-17F7-4967-B9FB-7F10DD5DD3D3}" destId="{66D8E4B8-8F40-4840-B035-DA63C53F1F71}" srcOrd="0" destOrd="0" presId="urn:microsoft.com/office/officeart/2005/8/layout/vList6"/>
    <dgm:cxn modelId="{C77DBBE8-C9F6-41E6-ACB9-A7261A489C4E}" type="presParOf" srcId="{66D8E4B8-8F40-4840-B035-DA63C53F1F71}" destId="{53115693-C111-4DC7-B8C7-2B10BB7C0436}" srcOrd="0" destOrd="0" presId="urn:microsoft.com/office/officeart/2005/8/layout/vList6"/>
    <dgm:cxn modelId="{15ADBB71-2144-4AA4-8BA1-C0E1852FA2B1}" type="presParOf" srcId="{66D8E4B8-8F40-4840-B035-DA63C53F1F71}" destId="{5E6AB478-F59B-4BC2-B02F-BB021A39D842}" srcOrd="1" destOrd="0" presId="urn:microsoft.com/office/officeart/2005/8/layout/vList6"/>
    <dgm:cxn modelId="{9A8A2A21-6F9D-4765-88BE-FC0BD25C8F47}" type="presParOf" srcId="{A41791FF-17F7-4967-B9FB-7F10DD5DD3D3}" destId="{E31AACF1-E0AF-4843-9158-59E1BC0D2101}" srcOrd="1" destOrd="0" presId="urn:microsoft.com/office/officeart/2005/8/layout/vList6"/>
    <dgm:cxn modelId="{0EC4302E-CEAE-49A7-BB68-6D3F23EC0A12}" type="presParOf" srcId="{A41791FF-17F7-4967-B9FB-7F10DD5DD3D3}" destId="{8AD1A78A-3352-4A0E-B452-E6843A5B0260}" srcOrd="2" destOrd="0" presId="urn:microsoft.com/office/officeart/2005/8/layout/vList6"/>
    <dgm:cxn modelId="{12E07F04-D587-40A8-9CDF-072B48F06CE4}" type="presParOf" srcId="{8AD1A78A-3352-4A0E-B452-E6843A5B0260}" destId="{C80E95C7-1A2E-4BBC-9205-26AAEA405D19}" srcOrd="0" destOrd="0" presId="urn:microsoft.com/office/officeart/2005/8/layout/vList6"/>
    <dgm:cxn modelId="{C78021CE-C1D9-4105-BFC8-21C92E95DA2D}" type="presParOf" srcId="{8AD1A78A-3352-4A0E-B452-E6843A5B0260}" destId="{7CFFF8F8-3180-49DF-9CAA-ECFFF6521A97}" srcOrd="1" destOrd="0" presId="urn:microsoft.com/office/officeart/2005/8/layout/v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9B0407-7DB2-468E-80E9-AE9AA0DFD8B3}" type="doc">
      <dgm:prSet loTypeId="urn:microsoft.com/office/officeart/2005/8/layout/hList1" loCatId="list" qsTypeId="urn:microsoft.com/office/officeart/2005/8/quickstyle/simple3" qsCatId="simple" csTypeId="urn:microsoft.com/office/officeart/2005/8/colors/colorful2" csCatId="colorful" phldr="1"/>
      <dgm:spPr/>
      <dgm:t>
        <a:bodyPr/>
        <a:lstStyle/>
        <a:p>
          <a:endParaRPr lang="en-MY"/>
        </a:p>
      </dgm:t>
    </dgm:pt>
    <dgm:pt modelId="{5ECFA061-FCB3-4F4A-B67B-362A0A81E21D}">
      <dgm:prSet phldrT="[Text]" custT="1"/>
      <dgm:spPr/>
      <dgm:t>
        <a:bodyPr/>
        <a:lstStyle/>
        <a:p>
          <a:r>
            <a:rPr lang="en-US" sz="1800" dirty="0" smtClean="0"/>
            <a:t>POPULATIONS</a:t>
          </a:r>
          <a:endParaRPr lang="en-MY" sz="1800" dirty="0"/>
        </a:p>
      </dgm:t>
    </dgm:pt>
    <dgm:pt modelId="{5E11C9CC-32AD-46D8-B86B-990D9CE78487}" type="parTrans" cxnId="{88FA4008-26B9-4C31-9AA0-AA44E8B89858}">
      <dgm:prSet/>
      <dgm:spPr/>
      <dgm:t>
        <a:bodyPr/>
        <a:lstStyle/>
        <a:p>
          <a:endParaRPr lang="en-MY"/>
        </a:p>
      </dgm:t>
    </dgm:pt>
    <dgm:pt modelId="{6645CC52-A523-467A-8937-A2DB93C11B4A}" type="sibTrans" cxnId="{88FA4008-26B9-4C31-9AA0-AA44E8B89858}">
      <dgm:prSet/>
      <dgm:spPr/>
      <dgm:t>
        <a:bodyPr/>
        <a:lstStyle/>
        <a:p>
          <a:endParaRPr lang="en-MY"/>
        </a:p>
      </dgm:t>
    </dgm:pt>
    <dgm:pt modelId="{38EEB10B-B819-4D9D-99E8-1E31D846062B}">
      <dgm:prSet phldrT="[Text]" custT="1"/>
      <dgm:spPr/>
      <dgm:t>
        <a:bodyPr/>
        <a:lstStyle/>
        <a:p>
          <a:r>
            <a:rPr lang="en-US" sz="1800" dirty="0" smtClean="0"/>
            <a:t>SAMPLES</a:t>
          </a:r>
          <a:endParaRPr lang="en-MY" sz="1800" dirty="0"/>
        </a:p>
      </dgm:t>
    </dgm:pt>
    <dgm:pt modelId="{C744FD46-B7C7-44AA-8B8C-6209BAE49D10}" type="parTrans" cxnId="{0FC33584-C1AE-4393-861A-A283B7D8E71F}">
      <dgm:prSet/>
      <dgm:spPr/>
      <dgm:t>
        <a:bodyPr/>
        <a:lstStyle/>
        <a:p>
          <a:endParaRPr lang="en-MY"/>
        </a:p>
      </dgm:t>
    </dgm:pt>
    <dgm:pt modelId="{C9C0F52E-F350-4C41-B1C9-00913CF0E28F}" type="sibTrans" cxnId="{0FC33584-C1AE-4393-861A-A283B7D8E71F}">
      <dgm:prSet/>
      <dgm:spPr/>
      <dgm:t>
        <a:bodyPr/>
        <a:lstStyle/>
        <a:p>
          <a:endParaRPr lang="en-MY"/>
        </a:p>
      </dgm:t>
    </dgm:pt>
    <dgm:pt modelId="{D35FBC7E-6CDC-421A-950B-7F041925ED0B}">
      <dgm:prSet phldrT="[Text]" custT="1"/>
      <dgm:spPr/>
      <dgm:t>
        <a:bodyPr/>
        <a:lstStyle/>
        <a:p>
          <a:pPr algn="just">
            <a:lnSpc>
              <a:spcPct val="150000"/>
            </a:lnSpc>
          </a:pPr>
          <a:r>
            <a:rPr lang="en-US" sz="1800" dirty="0" smtClean="0">
              <a:solidFill>
                <a:srgbClr val="C00000"/>
              </a:solidFill>
            </a:rPr>
            <a:t>Full set/number </a:t>
          </a:r>
          <a:r>
            <a:rPr lang="en-US" sz="1800" dirty="0" smtClean="0"/>
            <a:t>of objects, people or situation which is to be the subject of the study</a:t>
          </a:r>
          <a:endParaRPr lang="en-MY" sz="1800" dirty="0"/>
        </a:p>
      </dgm:t>
    </dgm:pt>
    <dgm:pt modelId="{691EF15B-AFA2-4E0D-BBA6-46409800703E}" type="parTrans" cxnId="{3CD88180-93F5-45C5-B75D-31356CC4BF65}">
      <dgm:prSet/>
      <dgm:spPr/>
      <dgm:t>
        <a:bodyPr/>
        <a:lstStyle/>
        <a:p>
          <a:endParaRPr lang="en-MY"/>
        </a:p>
      </dgm:t>
    </dgm:pt>
    <dgm:pt modelId="{F8878ED5-6A68-41D5-9BDF-370201FAA4C7}" type="sibTrans" cxnId="{3CD88180-93F5-45C5-B75D-31356CC4BF65}">
      <dgm:prSet/>
      <dgm:spPr/>
      <dgm:t>
        <a:bodyPr/>
        <a:lstStyle/>
        <a:p>
          <a:endParaRPr lang="en-MY"/>
        </a:p>
      </dgm:t>
    </dgm:pt>
    <dgm:pt modelId="{8D13109A-1914-4F06-89AA-2DD58A7EE74F}">
      <dgm:prSet phldrT="[Text]" custT="1"/>
      <dgm:spPr/>
      <dgm:t>
        <a:bodyPr/>
        <a:lstStyle/>
        <a:p>
          <a:pPr algn="just">
            <a:lnSpc>
              <a:spcPct val="150000"/>
            </a:lnSpc>
          </a:pPr>
          <a:r>
            <a:rPr lang="en-US" sz="1800" dirty="0" smtClean="0"/>
            <a:t>Example: populations of fires, branch offices, injured people, motor claims, houses, and etc.</a:t>
          </a:r>
          <a:endParaRPr lang="en-MY" sz="1800" dirty="0"/>
        </a:p>
      </dgm:t>
    </dgm:pt>
    <dgm:pt modelId="{116AD431-ED91-455B-AE71-9467F54F54D2}" type="parTrans" cxnId="{281C99EB-A445-4120-A131-A93515212A5C}">
      <dgm:prSet/>
      <dgm:spPr/>
      <dgm:t>
        <a:bodyPr/>
        <a:lstStyle/>
        <a:p>
          <a:endParaRPr lang="en-MY"/>
        </a:p>
      </dgm:t>
    </dgm:pt>
    <dgm:pt modelId="{93C9FEB9-60A2-4654-966B-9FE846AC36DC}" type="sibTrans" cxnId="{281C99EB-A445-4120-A131-A93515212A5C}">
      <dgm:prSet/>
      <dgm:spPr/>
      <dgm:t>
        <a:bodyPr/>
        <a:lstStyle/>
        <a:p>
          <a:endParaRPr lang="en-MY"/>
        </a:p>
      </dgm:t>
    </dgm:pt>
    <dgm:pt modelId="{83353F79-D826-42FA-9372-F0DBD98741A2}">
      <dgm:prSet phldrT="[Text]" custT="1"/>
      <dgm:spPr/>
      <dgm:t>
        <a:bodyPr/>
        <a:lstStyle/>
        <a:p>
          <a:pPr algn="just">
            <a:lnSpc>
              <a:spcPct val="150000"/>
            </a:lnSpc>
          </a:pPr>
          <a:r>
            <a:rPr lang="en-US" sz="1800" dirty="0" smtClean="0"/>
            <a:t>A </a:t>
          </a:r>
          <a:r>
            <a:rPr lang="en-US" sz="1800" dirty="0" smtClean="0">
              <a:solidFill>
                <a:srgbClr val="C00000"/>
              </a:solidFill>
            </a:rPr>
            <a:t>smaller sub-section </a:t>
          </a:r>
          <a:r>
            <a:rPr lang="en-US" sz="1800" dirty="0" smtClean="0"/>
            <a:t>of the entire set of population</a:t>
          </a:r>
          <a:endParaRPr lang="en-MY" sz="1800" dirty="0"/>
        </a:p>
      </dgm:t>
    </dgm:pt>
    <dgm:pt modelId="{54A67A0D-0EE4-4F5C-9DB7-1C3238BC92F5}" type="parTrans" cxnId="{F97611A3-7B9B-4420-A605-762D60B98FDA}">
      <dgm:prSet/>
      <dgm:spPr/>
      <dgm:t>
        <a:bodyPr/>
        <a:lstStyle/>
        <a:p>
          <a:endParaRPr lang="en-MY"/>
        </a:p>
      </dgm:t>
    </dgm:pt>
    <dgm:pt modelId="{23AEEBEB-457A-4958-B150-C91A5A7E08DA}" type="sibTrans" cxnId="{F97611A3-7B9B-4420-A605-762D60B98FDA}">
      <dgm:prSet/>
      <dgm:spPr/>
      <dgm:t>
        <a:bodyPr/>
        <a:lstStyle/>
        <a:p>
          <a:endParaRPr lang="en-MY"/>
        </a:p>
      </dgm:t>
    </dgm:pt>
    <dgm:pt modelId="{873F87B8-DD9B-425D-A563-D4BF6E65C3BE}">
      <dgm:prSet phldrT="[Text]" custT="1"/>
      <dgm:spPr/>
      <dgm:t>
        <a:bodyPr/>
        <a:lstStyle/>
        <a:p>
          <a:pPr algn="just">
            <a:lnSpc>
              <a:spcPct val="150000"/>
            </a:lnSpc>
          </a:pPr>
          <a:r>
            <a:rPr lang="en-US" sz="1800" dirty="0" smtClean="0"/>
            <a:t>Example: A small number of injured people were used as sample for the population of injured people.</a:t>
          </a:r>
          <a:endParaRPr lang="en-MY" sz="1800" dirty="0"/>
        </a:p>
      </dgm:t>
    </dgm:pt>
    <dgm:pt modelId="{7D908850-CC55-4FF7-B2D0-47E8658B2EF0}" type="parTrans" cxnId="{6DA33937-DD3F-45F3-8438-6D057AABBC29}">
      <dgm:prSet/>
      <dgm:spPr/>
      <dgm:t>
        <a:bodyPr/>
        <a:lstStyle/>
        <a:p>
          <a:endParaRPr lang="en-MY"/>
        </a:p>
      </dgm:t>
    </dgm:pt>
    <dgm:pt modelId="{734B48C8-444B-4CE5-AEA9-5D030CAAD19A}" type="sibTrans" cxnId="{6DA33937-DD3F-45F3-8438-6D057AABBC29}">
      <dgm:prSet/>
      <dgm:spPr/>
      <dgm:t>
        <a:bodyPr/>
        <a:lstStyle/>
        <a:p>
          <a:endParaRPr lang="en-MY"/>
        </a:p>
      </dgm:t>
    </dgm:pt>
    <dgm:pt modelId="{9DC8EE27-6DA8-462C-9300-592FCC8C7D92}" type="pres">
      <dgm:prSet presAssocID="{919B0407-7DB2-468E-80E9-AE9AA0DFD8B3}" presName="Name0" presStyleCnt="0">
        <dgm:presLayoutVars>
          <dgm:dir/>
          <dgm:animLvl val="lvl"/>
          <dgm:resizeHandles val="exact"/>
        </dgm:presLayoutVars>
      </dgm:prSet>
      <dgm:spPr/>
      <dgm:t>
        <a:bodyPr/>
        <a:lstStyle/>
        <a:p>
          <a:endParaRPr lang="en-MY"/>
        </a:p>
      </dgm:t>
    </dgm:pt>
    <dgm:pt modelId="{6F293895-07E5-48E1-B2DD-D02313DFC36B}" type="pres">
      <dgm:prSet presAssocID="{5ECFA061-FCB3-4F4A-B67B-362A0A81E21D}" presName="composite" presStyleCnt="0"/>
      <dgm:spPr/>
    </dgm:pt>
    <dgm:pt modelId="{C4215A65-DA5A-460A-80BA-B7B3ACCE55FB}" type="pres">
      <dgm:prSet presAssocID="{5ECFA061-FCB3-4F4A-B67B-362A0A81E21D}" presName="parTx" presStyleLbl="alignNode1" presStyleIdx="0" presStyleCnt="2">
        <dgm:presLayoutVars>
          <dgm:chMax val="0"/>
          <dgm:chPref val="0"/>
          <dgm:bulletEnabled val="1"/>
        </dgm:presLayoutVars>
      </dgm:prSet>
      <dgm:spPr/>
      <dgm:t>
        <a:bodyPr/>
        <a:lstStyle/>
        <a:p>
          <a:endParaRPr lang="en-MY"/>
        </a:p>
      </dgm:t>
    </dgm:pt>
    <dgm:pt modelId="{B4E01F13-A22A-4582-88B5-029A98826535}" type="pres">
      <dgm:prSet presAssocID="{5ECFA061-FCB3-4F4A-B67B-362A0A81E21D}" presName="desTx" presStyleLbl="alignAccFollowNode1" presStyleIdx="0" presStyleCnt="2">
        <dgm:presLayoutVars>
          <dgm:bulletEnabled val="1"/>
        </dgm:presLayoutVars>
      </dgm:prSet>
      <dgm:spPr/>
      <dgm:t>
        <a:bodyPr/>
        <a:lstStyle/>
        <a:p>
          <a:endParaRPr lang="en-MY"/>
        </a:p>
      </dgm:t>
    </dgm:pt>
    <dgm:pt modelId="{C9847B5D-3F13-472E-AFF2-0C989E79B949}" type="pres">
      <dgm:prSet presAssocID="{6645CC52-A523-467A-8937-A2DB93C11B4A}" presName="space" presStyleCnt="0"/>
      <dgm:spPr/>
    </dgm:pt>
    <dgm:pt modelId="{66200CA5-334C-4333-B744-9733EC5E99D4}" type="pres">
      <dgm:prSet presAssocID="{38EEB10B-B819-4D9D-99E8-1E31D846062B}" presName="composite" presStyleCnt="0"/>
      <dgm:spPr/>
    </dgm:pt>
    <dgm:pt modelId="{84F7BAD0-7CF7-4478-A1F9-7C8746FAA646}" type="pres">
      <dgm:prSet presAssocID="{38EEB10B-B819-4D9D-99E8-1E31D846062B}" presName="parTx" presStyleLbl="alignNode1" presStyleIdx="1" presStyleCnt="2">
        <dgm:presLayoutVars>
          <dgm:chMax val="0"/>
          <dgm:chPref val="0"/>
          <dgm:bulletEnabled val="1"/>
        </dgm:presLayoutVars>
      </dgm:prSet>
      <dgm:spPr/>
      <dgm:t>
        <a:bodyPr/>
        <a:lstStyle/>
        <a:p>
          <a:endParaRPr lang="en-MY"/>
        </a:p>
      </dgm:t>
    </dgm:pt>
    <dgm:pt modelId="{2A3BAD5C-472C-4590-A5F5-E37ACBBAB4CF}" type="pres">
      <dgm:prSet presAssocID="{38EEB10B-B819-4D9D-99E8-1E31D846062B}" presName="desTx" presStyleLbl="alignAccFollowNode1" presStyleIdx="1" presStyleCnt="2">
        <dgm:presLayoutVars>
          <dgm:bulletEnabled val="1"/>
        </dgm:presLayoutVars>
      </dgm:prSet>
      <dgm:spPr/>
      <dgm:t>
        <a:bodyPr/>
        <a:lstStyle/>
        <a:p>
          <a:endParaRPr lang="en-MY"/>
        </a:p>
      </dgm:t>
    </dgm:pt>
  </dgm:ptLst>
  <dgm:cxnLst>
    <dgm:cxn modelId="{CD702E02-8A6B-4C07-B83B-DF564E5D0A59}" type="presOf" srcId="{8D13109A-1914-4F06-89AA-2DD58A7EE74F}" destId="{B4E01F13-A22A-4582-88B5-029A98826535}" srcOrd="0" destOrd="1" presId="urn:microsoft.com/office/officeart/2005/8/layout/hList1"/>
    <dgm:cxn modelId="{F97611A3-7B9B-4420-A605-762D60B98FDA}" srcId="{38EEB10B-B819-4D9D-99E8-1E31D846062B}" destId="{83353F79-D826-42FA-9372-F0DBD98741A2}" srcOrd="0" destOrd="0" parTransId="{54A67A0D-0EE4-4F5C-9DB7-1C3238BC92F5}" sibTransId="{23AEEBEB-457A-4958-B150-C91A5A7E08DA}"/>
    <dgm:cxn modelId="{A45A3C59-0E48-45F4-B49D-689EB9DF33C0}" type="presOf" srcId="{D35FBC7E-6CDC-421A-950B-7F041925ED0B}" destId="{B4E01F13-A22A-4582-88B5-029A98826535}" srcOrd="0" destOrd="0" presId="urn:microsoft.com/office/officeart/2005/8/layout/hList1"/>
    <dgm:cxn modelId="{281C99EB-A445-4120-A131-A93515212A5C}" srcId="{5ECFA061-FCB3-4F4A-B67B-362A0A81E21D}" destId="{8D13109A-1914-4F06-89AA-2DD58A7EE74F}" srcOrd="1" destOrd="0" parTransId="{116AD431-ED91-455B-AE71-9467F54F54D2}" sibTransId="{93C9FEB9-60A2-4654-966B-9FE846AC36DC}"/>
    <dgm:cxn modelId="{E787D0FC-E975-4DDC-ADE8-4948E2AE7A93}" type="presOf" srcId="{873F87B8-DD9B-425D-A563-D4BF6E65C3BE}" destId="{2A3BAD5C-472C-4590-A5F5-E37ACBBAB4CF}" srcOrd="0" destOrd="1" presId="urn:microsoft.com/office/officeart/2005/8/layout/hList1"/>
    <dgm:cxn modelId="{88FA4008-26B9-4C31-9AA0-AA44E8B89858}" srcId="{919B0407-7DB2-468E-80E9-AE9AA0DFD8B3}" destId="{5ECFA061-FCB3-4F4A-B67B-362A0A81E21D}" srcOrd="0" destOrd="0" parTransId="{5E11C9CC-32AD-46D8-B86B-990D9CE78487}" sibTransId="{6645CC52-A523-467A-8937-A2DB93C11B4A}"/>
    <dgm:cxn modelId="{A02C0FE7-6C5A-4B1D-8E00-E607D5459EAD}" type="presOf" srcId="{5ECFA061-FCB3-4F4A-B67B-362A0A81E21D}" destId="{C4215A65-DA5A-460A-80BA-B7B3ACCE55FB}" srcOrd="0" destOrd="0" presId="urn:microsoft.com/office/officeart/2005/8/layout/hList1"/>
    <dgm:cxn modelId="{F4E47D7F-40A7-4B46-B8D8-80D9268197A5}" type="presOf" srcId="{919B0407-7DB2-468E-80E9-AE9AA0DFD8B3}" destId="{9DC8EE27-6DA8-462C-9300-592FCC8C7D92}" srcOrd="0" destOrd="0" presId="urn:microsoft.com/office/officeart/2005/8/layout/hList1"/>
    <dgm:cxn modelId="{3CD88180-93F5-45C5-B75D-31356CC4BF65}" srcId="{5ECFA061-FCB3-4F4A-B67B-362A0A81E21D}" destId="{D35FBC7E-6CDC-421A-950B-7F041925ED0B}" srcOrd="0" destOrd="0" parTransId="{691EF15B-AFA2-4E0D-BBA6-46409800703E}" sibTransId="{F8878ED5-6A68-41D5-9BDF-370201FAA4C7}"/>
    <dgm:cxn modelId="{6DA33937-DD3F-45F3-8438-6D057AABBC29}" srcId="{38EEB10B-B819-4D9D-99E8-1E31D846062B}" destId="{873F87B8-DD9B-425D-A563-D4BF6E65C3BE}" srcOrd="1" destOrd="0" parTransId="{7D908850-CC55-4FF7-B2D0-47E8658B2EF0}" sibTransId="{734B48C8-444B-4CE5-AEA9-5D030CAAD19A}"/>
    <dgm:cxn modelId="{8265DA13-160E-4D82-BD7D-49252458386C}" type="presOf" srcId="{38EEB10B-B819-4D9D-99E8-1E31D846062B}" destId="{84F7BAD0-7CF7-4478-A1F9-7C8746FAA646}" srcOrd="0" destOrd="0" presId="urn:microsoft.com/office/officeart/2005/8/layout/hList1"/>
    <dgm:cxn modelId="{0FC33584-C1AE-4393-861A-A283B7D8E71F}" srcId="{919B0407-7DB2-468E-80E9-AE9AA0DFD8B3}" destId="{38EEB10B-B819-4D9D-99E8-1E31D846062B}" srcOrd="1" destOrd="0" parTransId="{C744FD46-B7C7-44AA-8B8C-6209BAE49D10}" sibTransId="{C9C0F52E-F350-4C41-B1C9-00913CF0E28F}"/>
    <dgm:cxn modelId="{2618463C-9431-4968-8192-AADCDFD0EC37}" type="presOf" srcId="{83353F79-D826-42FA-9372-F0DBD98741A2}" destId="{2A3BAD5C-472C-4590-A5F5-E37ACBBAB4CF}" srcOrd="0" destOrd="0" presId="urn:microsoft.com/office/officeart/2005/8/layout/hList1"/>
    <dgm:cxn modelId="{78E5803D-70EA-49AE-99C2-1864EF5E4F5B}" type="presParOf" srcId="{9DC8EE27-6DA8-462C-9300-592FCC8C7D92}" destId="{6F293895-07E5-48E1-B2DD-D02313DFC36B}" srcOrd="0" destOrd="0" presId="urn:microsoft.com/office/officeart/2005/8/layout/hList1"/>
    <dgm:cxn modelId="{D75227C6-5ECC-4ABF-88CC-D76E30221954}" type="presParOf" srcId="{6F293895-07E5-48E1-B2DD-D02313DFC36B}" destId="{C4215A65-DA5A-460A-80BA-B7B3ACCE55FB}" srcOrd="0" destOrd="0" presId="urn:microsoft.com/office/officeart/2005/8/layout/hList1"/>
    <dgm:cxn modelId="{FC34DA64-FEC2-443F-888C-4FD680654827}" type="presParOf" srcId="{6F293895-07E5-48E1-B2DD-D02313DFC36B}" destId="{B4E01F13-A22A-4582-88B5-029A98826535}" srcOrd="1" destOrd="0" presId="urn:microsoft.com/office/officeart/2005/8/layout/hList1"/>
    <dgm:cxn modelId="{7EDE3BDD-7C15-4C21-9082-50131A2FE2D8}" type="presParOf" srcId="{9DC8EE27-6DA8-462C-9300-592FCC8C7D92}" destId="{C9847B5D-3F13-472E-AFF2-0C989E79B949}" srcOrd="1" destOrd="0" presId="urn:microsoft.com/office/officeart/2005/8/layout/hList1"/>
    <dgm:cxn modelId="{2EEABB39-3E3B-410B-8173-98DE11FD2303}" type="presParOf" srcId="{9DC8EE27-6DA8-462C-9300-592FCC8C7D92}" destId="{66200CA5-334C-4333-B744-9733EC5E99D4}" srcOrd="2" destOrd="0" presId="urn:microsoft.com/office/officeart/2005/8/layout/hList1"/>
    <dgm:cxn modelId="{996A2268-4141-48B1-982A-0F4EC1994216}" type="presParOf" srcId="{66200CA5-334C-4333-B744-9733EC5E99D4}" destId="{84F7BAD0-7CF7-4478-A1F9-7C8746FAA646}" srcOrd="0" destOrd="0" presId="urn:microsoft.com/office/officeart/2005/8/layout/hList1"/>
    <dgm:cxn modelId="{F16E0DB2-CFE4-40C6-AF3D-21F4B3EC556A}" type="presParOf" srcId="{66200CA5-334C-4333-B744-9733EC5E99D4}" destId="{2A3BAD5C-472C-4590-A5F5-E37ACBBAB4C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5B4A87-9471-46BB-9E47-93AECFA19231}" type="doc">
      <dgm:prSet loTypeId="urn:microsoft.com/office/officeart/2005/8/layout/list1" loCatId="list" qsTypeId="urn:microsoft.com/office/officeart/2005/8/quickstyle/simple3" qsCatId="simple" csTypeId="urn:microsoft.com/office/officeart/2005/8/colors/colorful1#2" csCatId="colorful" phldr="1"/>
      <dgm:spPr/>
      <dgm:t>
        <a:bodyPr/>
        <a:lstStyle/>
        <a:p>
          <a:endParaRPr lang="en-MY"/>
        </a:p>
      </dgm:t>
    </dgm:pt>
    <dgm:pt modelId="{AE58F686-F478-4EB3-8F09-2C019E1C4B14}">
      <dgm:prSet phldrT="[Text]" custT="1"/>
      <dgm:spPr/>
      <dgm:t>
        <a:bodyPr/>
        <a:lstStyle/>
        <a:p>
          <a:pPr algn="just">
            <a:lnSpc>
              <a:spcPct val="150000"/>
            </a:lnSpc>
          </a:pPr>
          <a:r>
            <a:rPr lang="en-US" sz="1800" dirty="0" smtClean="0"/>
            <a:t>Step 1: collect all the relevant data such as the number &amp; size of losses suffered</a:t>
          </a:r>
          <a:endParaRPr lang="en-MY" sz="1800" dirty="0"/>
        </a:p>
      </dgm:t>
    </dgm:pt>
    <dgm:pt modelId="{6BDEFEAB-C46B-43DF-926C-79883C74BFB4}" type="parTrans" cxnId="{4DAE6851-FAC0-4B3E-B3D4-7407311CD53E}">
      <dgm:prSet/>
      <dgm:spPr/>
      <dgm:t>
        <a:bodyPr/>
        <a:lstStyle/>
        <a:p>
          <a:endParaRPr lang="en-MY"/>
        </a:p>
      </dgm:t>
    </dgm:pt>
    <dgm:pt modelId="{C39FBF2F-72C1-4423-A439-88D8EA13D0FD}" type="sibTrans" cxnId="{4DAE6851-FAC0-4B3E-B3D4-7407311CD53E}">
      <dgm:prSet/>
      <dgm:spPr/>
      <dgm:t>
        <a:bodyPr/>
        <a:lstStyle/>
        <a:p>
          <a:endParaRPr lang="en-MY"/>
        </a:p>
      </dgm:t>
    </dgm:pt>
    <dgm:pt modelId="{AAADF73A-1573-4D43-A1C8-E6B2754C175E}">
      <dgm:prSet phldrT="[Text]" custT="1"/>
      <dgm:spPr/>
      <dgm:t>
        <a:bodyPr/>
        <a:lstStyle/>
        <a:p>
          <a:pPr algn="just">
            <a:lnSpc>
              <a:spcPct val="150000"/>
            </a:lnSpc>
          </a:pPr>
          <a:r>
            <a:rPr lang="en-US" sz="1800" dirty="0" smtClean="0"/>
            <a:t>Step 2: collate the data. Data must be presented in an ordered manner to reveal loss trends, patterns of behavior, relationship between variables.</a:t>
          </a:r>
          <a:endParaRPr lang="en-MY" sz="1800" dirty="0"/>
        </a:p>
      </dgm:t>
    </dgm:pt>
    <dgm:pt modelId="{AEABBB0E-1691-4A3F-9116-A8864F2B239D}" type="parTrans" cxnId="{34EB0105-69F1-4AF0-8FC9-447EFC3575AD}">
      <dgm:prSet/>
      <dgm:spPr/>
      <dgm:t>
        <a:bodyPr/>
        <a:lstStyle/>
        <a:p>
          <a:endParaRPr lang="en-MY"/>
        </a:p>
      </dgm:t>
    </dgm:pt>
    <dgm:pt modelId="{EFD35CE7-7202-4D8B-ADB0-A27FCE4CA118}" type="sibTrans" cxnId="{34EB0105-69F1-4AF0-8FC9-447EFC3575AD}">
      <dgm:prSet/>
      <dgm:spPr/>
      <dgm:t>
        <a:bodyPr/>
        <a:lstStyle/>
        <a:p>
          <a:endParaRPr lang="en-MY"/>
        </a:p>
      </dgm:t>
    </dgm:pt>
    <dgm:pt modelId="{6BEC3AAF-8D43-4EE0-8166-F62ED9892C6B}" type="pres">
      <dgm:prSet presAssocID="{445B4A87-9471-46BB-9E47-93AECFA19231}" presName="linear" presStyleCnt="0">
        <dgm:presLayoutVars>
          <dgm:dir/>
          <dgm:animLvl val="lvl"/>
          <dgm:resizeHandles val="exact"/>
        </dgm:presLayoutVars>
      </dgm:prSet>
      <dgm:spPr/>
      <dgm:t>
        <a:bodyPr/>
        <a:lstStyle/>
        <a:p>
          <a:endParaRPr lang="en-MY"/>
        </a:p>
      </dgm:t>
    </dgm:pt>
    <dgm:pt modelId="{517BEDBC-C3B2-45F3-85FD-86ED9F30B4A9}" type="pres">
      <dgm:prSet presAssocID="{AE58F686-F478-4EB3-8F09-2C019E1C4B14}" presName="parentLin" presStyleCnt="0"/>
      <dgm:spPr/>
    </dgm:pt>
    <dgm:pt modelId="{3CA88664-98C7-4BCE-A128-C0236478E625}" type="pres">
      <dgm:prSet presAssocID="{AE58F686-F478-4EB3-8F09-2C019E1C4B14}" presName="parentLeftMargin" presStyleLbl="node1" presStyleIdx="0" presStyleCnt="2"/>
      <dgm:spPr/>
      <dgm:t>
        <a:bodyPr/>
        <a:lstStyle/>
        <a:p>
          <a:endParaRPr lang="en-MY"/>
        </a:p>
      </dgm:t>
    </dgm:pt>
    <dgm:pt modelId="{2B00029A-FB2A-441E-8312-4F21FCA8B07A}" type="pres">
      <dgm:prSet presAssocID="{AE58F686-F478-4EB3-8F09-2C019E1C4B14}" presName="parentText" presStyleLbl="node1" presStyleIdx="0" presStyleCnt="2">
        <dgm:presLayoutVars>
          <dgm:chMax val="0"/>
          <dgm:bulletEnabled val="1"/>
        </dgm:presLayoutVars>
      </dgm:prSet>
      <dgm:spPr/>
      <dgm:t>
        <a:bodyPr/>
        <a:lstStyle/>
        <a:p>
          <a:endParaRPr lang="en-MY"/>
        </a:p>
      </dgm:t>
    </dgm:pt>
    <dgm:pt modelId="{B681F63A-5CAE-4E73-89D3-1B6F91A9B572}" type="pres">
      <dgm:prSet presAssocID="{AE58F686-F478-4EB3-8F09-2C019E1C4B14}" presName="negativeSpace" presStyleCnt="0"/>
      <dgm:spPr/>
    </dgm:pt>
    <dgm:pt modelId="{810A1AA5-6D6A-4829-86CC-5E693D3A5AB1}" type="pres">
      <dgm:prSet presAssocID="{AE58F686-F478-4EB3-8F09-2C019E1C4B14}" presName="childText" presStyleLbl="conFgAcc1" presStyleIdx="0" presStyleCnt="2">
        <dgm:presLayoutVars>
          <dgm:bulletEnabled val="1"/>
        </dgm:presLayoutVars>
      </dgm:prSet>
      <dgm:spPr/>
    </dgm:pt>
    <dgm:pt modelId="{D2C991BD-2660-4904-8094-48028A2BD504}" type="pres">
      <dgm:prSet presAssocID="{C39FBF2F-72C1-4423-A439-88D8EA13D0FD}" presName="spaceBetweenRectangles" presStyleCnt="0"/>
      <dgm:spPr/>
    </dgm:pt>
    <dgm:pt modelId="{13EC8CFB-7B74-441A-A5B4-AC1CB5E6086F}" type="pres">
      <dgm:prSet presAssocID="{AAADF73A-1573-4D43-A1C8-E6B2754C175E}" presName="parentLin" presStyleCnt="0"/>
      <dgm:spPr/>
    </dgm:pt>
    <dgm:pt modelId="{2B7694AA-F622-487B-B83A-9B9C2E6993FD}" type="pres">
      <dgm:prSet presAssocID="{AAADF73A-1573-4D43-A1C8-E6B2754C175E}" presName="parentLeftMargin" presStyleLbl="node1" presStyleIdx="0" presStyleCnt="2"/>
      <dgm:spPr/>
      <dgm:t>
        <a:bodyPr/>
        <a:lstStyle/>
        <a:p>
          <a:endParaRPr lang="en-MY"/>
        </a:p>
      </dgm:t>
    </dgm:pt>
    <dgm:pt modelId="{9F59BFB2-E4C8-4B79-88B2-73362BDD63F9}" type="pres">
      <dgm:prSet presAssocID="{AAADF73A-1573-4D43-A1C8-E6B2754C175E}" presName="parentText" presStyleLbl="node1" presStyleIdx="1" presStyleCnt="2">
        <dgm:presLayoutVars>
          <dgm:chMax val="0"/>
          <dgm:bulletEnabled val="1"/>
        </dgm:presLayoutVars>
      </dgm:prSet>
      <dgm:spPr/>
      <dgm:t>
        <a:bodyPr/>
        <a:lstStyle/>
        <a:p>
          <a:endParaRPr lang="en-MY"/>
        </a:p>
      </dgm:t>
    </dgm:pt>
    <dgm:pt modelId="{F237A1B8-32CF-4CB2-9ED1-650FBC6251BA}" type="pres">
      <dgm:prSet presAssocID="{AAADF73A-1573-4D43-A1C8-E6B2754C175E}" presName="negativeSpace" presStyleCnt="0"/>
      <dgm:spPr/>
    </dgm:pt>
    <dgm:pt modelId="{60973BFC-8228-428B-B792-C33783DA7A61}" type="pres">
      <dgm:prSet presAssocID="{AAADF73A-1573-4D43-A1C8-E6B2754C175E}" presName="childText" presStyleLbl="conFgAcc1" presStyleIdx="1" presStyleCnt="2">
        <dgm:presLayoutVars>
          <dgm:bulletEnabled val="1"/>
        </dgm:presLayoutVars>
      </dgm:prSet>
      <dgm:spPr/>
    </dgm:pt>
  </dgm:ptLst>
  <dgm:cxnLst>
    <dgm:cxn modelId="{4EAC6DC5-21EC-4B90-B2CD-212757AEC8C2}" type="presOf" srcId="{AE58F686-F478-4EB3-8F09-2C019E1C4B14}" destId="{2B00029A-FB2A-441E-8312-4F21FCA8B07A}" srcOrd="1" destOrd="0" presId="urn:microsoft.com/office/officeart/2005/8/layout/list1"/>
    <dgm:cxn modelId="{34EB0105-69F1-4AF0-8FC9-447EFC3575AD}" srcId="{445B4A87-9471-46BB-9E47-93AECFA19231}" destId="{AAADF73A-1573-4D43-A1C8-E6B2754C175E}" srcOrd="1" destOrd="0" parTransId="{AEABBB0E-1691-4A3F-9116-A8864F2B239D}" sibTransId="{EFD35CE7-7202-4D8B-ADB0-A27FCE4CA118}"/>
    <dgm:cxn modelId="{A4D3A67D-5657-4B9A-95EC-A5AD3DED358B}" type="presOf" srcId="{445B4A87-9471-46BB-9E47-93AECFA19231}" destId="{6BEC3AAF-8D43-4EE0-8166-F62ED9892C6B}" srcOrd="0" destOrd="0" presId="urn:microsoft.com/office/officeart/2005/8/layout/list1"/>
    <dgm:cxn modelId="{EDF0CFAE-82D3-4E05-AFED-6C83790A1432}" type="presOf" srcId="{AAADF73A-1573-4D43-A1C8-E6B2754C175E}" destId="{2B7694AA-F622-487B-B83A-9B9C2E6993FD}" srcOrd="0" destOrd="0" presId="urn:microsoft.com/office/officeart/2005/8/layout/list1"/>
    <dgm:cxn modelId="{FD893A52-5385-49F4-A9B1-F62460FF4D4B}" type="presOf" srcId="{AAADF73A-1573-4D43-A1C8-E6B2754C175E}" destId="{9F59BFB2-E4C8-4B79-88B2-73362BDD63F9}" srcOrd="1" destOrd="0" presId="urn:microsoft.com/office/officeart/2005/8/layout/list1"/>
    <dgm:cxn modelId="{4DAE6851-FAC0-4B3E-B3D4-7407311CD53E}" srcId="{445B4A87-9471-46BB-9E47-93AECFA19231}" destId="{AE58F686-F478-4EB3-8F09-2C019E1C4B14}" srcOrd="0" destOrd="0" parTransId="{6BDEFEAB-C46B-43DF-926C-79883C74BFB4}" sibTransId="{C39FBF2F-72C1-4423-A439-88D8EA13D0FD}"/>
    <dgm:cxn modelId="{B5888506-B546-46E8-9D93-EA850ECBF337}" type="presOf" srcId="{AE58F686-F478-4EB3-8F09-2C019E1C4B14}" destId="{3CA88664-98C7-4BCE-A128-C0236478E625}" srcOrd="0" destOrd="0" presId="urn:microsoft.com/office/officeart/2005/8/layout/list1"/>
    <dgm:cxn modelId="{D4138FA3-9D2A-49A8-903B-965699E0BC22}" type="presParOf" srcId="{6BEC3AAF-8D43-4EE0-8166-F62ED9892C6B}" destId="{517BEDBC-C3B2-45F3-85FD-86ED9F30B4A9}" srcOrd="0" destOrd="0" presId="urn:microsoft.com/office/officeart/2005/8/layout/list1"/>
    <dgm:cxn modelId="{9E176ECD-C30A-4F61-8E55-A4744A7E1438}" type="presParOf" srcId="{517BEDBC-C3B2-45F3-85FD-86ED9F30B4A9}" destId="{3CA88664-98C7-4BCE-A128-C0236478E625}" srcOrd="0" destOrd="0" presId="urn:microsoft.com/office/officeart/2005/8/layout/list1"/>
    <dgm:cxn modelId="{41EBADFE-D9E2-42C8-BA70-E8F194AF8473}" type="presParOf" srcId="{517BEDBC-C3B2-45F3-85FD-86ED9F30B4A9}" destId="{2B00029A-FB2A-441E-8312-4F21FCA8B07A}" srcOrd="1" destOrd="0" presId="urn:microsoft.com/office/officeart/2005/8/layout/list1"/>
    <dgm:cxn modelId="{FBE96E47-5F6E-49B8-9F3C-E587C0ABAE4C}" type="presParOf" srcId="{6BEC3AAF-8D43-4EE0-8166-F62ED9892C6B}" destId="{B681F63A-5CAE-4E73-89D3-1B6F91A9B572}" srcOrd="1" destOrd="0" presId="urn:microsoft.com/office/officeart/2005/8/layout/list1"/>
    <dgm:cxn modelId="{883CD5E0-D596-47EE-B77D-963073037C65}" type="presParOf" srcId="{6BEC3AAF-8D43-4EE0-8166-F62ED9892C6B}" destId="{810A1AA5-6D6A-4829-86CC-5E693D3A5AB1}" srcOrd="2" destOrd="0" presId="urn:microsoft.com/office/officeart/2005/8/layout/list1"/>
    <dgm:cxn modelId="{0D800057-3566-4E95-B3B6-FD356AC7B34C}" type="presParOf" srcId="{6BEC3AAF-8D43-4EE0-8166-F62ED9892C6B}" destId="{D2C991BD-2660-4904-8094-48028A2BD504}" srcOrd="3" destOrd="0" presId="urn:microsoft.com/office/officeart/2005/8/layout/list1"/>
    <dgm:cxn modelId="{A52D7B50-94DF-40A5-8392-9C231A534B21}" type="presParOf" srcId="{6BEC3AAF-8D43-4EE0-8166-F62ED9892C6B}" destId="{13EC8CFB-7B74-441A-A5B4-AC1CB5E6086F}" srcOrd="4" destOrd="0" presId="urn:microsoft.com/office/officeart/2005/8/layout/list1"/>
    <dgm:cxn modelId="{65BBF9E0-1956-4C70-B548-9A19C1D33F8F}" type="presParOf" srcId="{13EC8CFB-7B74-441A-A5B4-AC1CB5E6086F}" destId="{2B7694AA-F622-487B-B83A-9B9C2E6993FD}" srcOrd="0" destOrd="0" presId="urn:microsoft.com/office/officeart/2005/8/layout/list1"/>
    <dgm:cxn modelId="{5B15494E-E912-46D3-A276-82D91C2335C5}" type="presParOf" srcId="{13EC8CFB-7B74-441A-A5B4-AC1CB5E6086F}" destId="{9F59BFB2-E4C8-4B79-88B2-73362BDD63F9}" srcOrd="1" destOrd="0" presId="urn:microsoft.com/office/officeart/2005/8/layout/list1"/>
    <dgm:cxn modelId="{97474A01-A340-456C-8CF4-5422B317BE9F}" type="presParOf" srcId="{6BEC3AAF-8D43-4EE0-8166-F62ED9892C6B}" destId="{F237A1B8-32CF-4CB2-9ED1-650FBC6251BA}" srcOrd="5" destOrd="0" presId="urn:microsoft.com/office/officeart/2005/8/layout/list1"/>
    <dgm:cxn modelId="{80586D2E-4189-4328-ACD1-BA6D9E8BA999}" type="presParOf" srcId="{6BEC3AAF-8D43-4EE0-8166-F62ED9892C6B}" destId="{60973BFC-8228-428B-B792-C33783DA7A61}"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56F240-AE6F-4D5D-A39E-E40582FC7171}" type="doc">
      <dgm:prSet loTypeId="urn:microsoft.com/office/officeart/2005/8/layout/vList5" loCatId="list" qsTypeId="urn:microsoft.com/office/officeart/2005/8/quickstyle/simple3" qsCatId="simple" csTypeId="urn:microsoft.com/office/officeart/2005/8/colors/colorful1#3" csCatId="colorful" phldr="1"/>
      <dgm:spPr/>
      <dgm:t>
        <a:bodyPr/>
        <a:lstStyle/>
        <a:p>
          <a:endParaRPr lang="en-MY"/>
        </a:p>
      </dgm:t>
    </dgm:pt>
    <dgm:pt modelId="{806C962B-C32E-4B3A-AE1B-4789A8415640}">
      <dgm:prSet phldrT="[Text]" custT="1"/>
      <dgm:spPr/>
      <dgm:t>
        <a:bodyPr/>
        <a:lstStyle/>
        <a:p>
          <a:pPr>
            <a:lnSpc>
              <a:spcPct val="150000"/>
            </a:lnSpc>
          </a:pPr>
          <a:r>
            <a:rPr lang="en-US" sz="1800" dirty="0" smtClean="0"/>
            <a:t>Measuring frequency</a:t>
          </a:r>
          <a:endParaRPr lang="en-MY" sz="1800" dirty="0"/>
        </a:p>
      </dgm:t>
    </dgm:pt>
    <dgm:pt modelId="{7DE30AC0-CF4B-4644-943E-5FD894B880BD}" type="parTrans" cxnId="{2F184221-5C5C-4D2F-AD67-906D7C8124A5}">
      <dgm:prSet/>
      <dgm:spPr/>
      <dgm:t>
        <a:bodyPr/>
        <a:lstStyle/>
        <a:p>
          <a:endParaRPr lang="en-MY"/>
        </a:p>
      </dgm:t>
    </dgm:pt>
    <dgm:pt modelId="{21D81629-6146-4438-82CA-E677E12D5129}" type="sibTrans" cxnId="{2F184221-5C5C-4D2F-AD67-906D7C8124A5}">
      <dgm:prSet/>
      <dgm:spPr/>
      <dgm:t>
        <a:bodyPr/>
        <a:lstStyle/>
        <a:p>
          <a:endParaRPr lang="en-MY"/>
        </a:p>
      </dgm:t>
    </dgm:pt>
    <dgm:pt modelId="{E4302C59-9F94-450E-9921-D6C4FEF29B8F}">
      <dgm:prSet phldrT="[Text]" custT="1"/>
      <dgm:spPr/>
      <dgm:t>
        <a:bodyPr/>
        <a:lstStyle/>
        <a:p>
          <a:pPr>
            <a:lnSpc>
              <a:spcPct val="150000"/>
            </a:lnSpc>
          </a:pPr>
          <a:r>
            <a:rPr lang="en-US" sz="1800" b="0" dirty="0" smtClean="0"/>
            <a:t>The distribution of the number of losses per year from a given exposure</a:t>
          </a:r>
          <a:endParaRPr lang="en-MY" sz="1800" dirty="0"/>
        </a:p>
      </dgm:t>
    </dgm:pt>
    <dgm:pt modelId="{AB789C0A-8535-4D0B-8BBD-F28662AACAFD}" type="parTrans" cxnId="{4DE1122F-27B6-4F1B-B540-C920CC40A3DD}">
      <dgm:prSet/>
      <dgm:spPr/>
      <dgm:t>
        <a:bodyPr/>
        <a:lstStyle/>
        <a:p>
          <a:endParaRPr lang="en-MY"/>
        </a:p>
      </dgm:t>
    </dgm:pt>
    <dgm:pt modelId="{67613EB8-6A78-4998-8628-1DDF96FFC57F}" type="sibTrans" cxnId="{4DE1122F-27B6-4F1B-B540-C920CC40A3DD}">
      <dgm:prSet/>
      <dgm:spPr/>
      <dgm:t>
        <a:bodyPr/>
        <a:lstStyle/>
        <a:p>
          <a:endParaRPr lang="en-MY"/>
        </a:p>
      </dgm:t>
    </dgm:pt>
    <dgm:pt modelId="{6D4A6D44-E8FC-4CB2-A30B-281FACBE102B}">
      <dgm:prSet phldrT="[Text]" custT="1"/>
      <dgm:spPr/>
      <dgm:t>
        <a:bodyPr/>
        <a:lstStyle/>
        <a:p>
          <a:pPr>
            <a:lnSpc>
              <a:spcPct val="150000"/>
            </a:lnSpc>
          </a:pPr>
          <a:r>
            <a:rPr lang="en-US" sz="1800" dirty="0" smtClean="0"/>
            <a:t>Measuring severity</a:t>
          </a:r>
          <a:endParaRPr lang="en-MY" sz="1800" dirty="0"/>
        </a:p>
      </dgm:t>
    </dgm:pt>
    <dgm:pt modelId="{FE575A58-B932-4550-B8A2-9BB0E06BA2CF}" type="parTrans" cxnId="{003FE9FA-DA97-4D9A-AB8E-570997A41A13}">
      <dgm:prSet/>
      <dgm:spPr/>
      <dgm:t>
        <a:bodyPr/>
        <a:lstStyle/>
        <a:p>
          <a:endParaRPr lang="en-MY"/>
        </a:p>
      </dgm:t>
    </dgm:pt>
    <dgm:pt modelId="{6AB788A4-612B-4D26-9002-E789042077BA}" type="sibTrans" cxnId="{003FE9FA-DA97-4D9A-AB8E-570997A41A13}">
      <dgm:prSet/>
      <dgm:spPr/>
      <dgm:t>
        <a:bodyPr/>
        <a:lstStyle/>
        <a:p>
          <a:endParaRPr lang="en-MY"/>
        </a:p>
      </dgm:t>
    </dgm:pt>
    <dgm:pt modelId="{6B022A02-3507-450F-B175-1A10DC99C68A}">
      <dgm:prSet phldrT="[Text]" custT="1"/>
      <dgm:spPr/>
      <dgm:t>
        <a:bodyPr/>
        <a:lstStyle/>
        <a:p>
          <a:pPr>
            <a:lnSpc>
              <a:spcPct val="150000"/>
            </a:lnSpc>
          </a:pPr>
          <a:r>
            <a:rPr lang="en-US" sz="1800" b="0" dirty="0" smtClean="0"/>
            <a:t>The distribution of the Ringgit Malaysia amount lost when a loss occurs</a:t>
          </a:r>
          <a:endParaRPr lang="en-MY" sz="1800" dirty="0"/>
        </a:p>
      </dgm:t>
    </dgm:pt>
    <dgm:pt modelId="{970EC57F-D31D-42A8-A139-176FF8B97AF9}" type="parTrans" cxnId="{091114F0-D1F3-4B14-9F68-43B9FF5DB8B9}">
      <dgm:prSet/>
      <dgm:spPr/>
      <dgm:t>
        <a:bodyPr/>
        <a:lstStyle/>
        <a:p>
          <a:endParaRPr lang="en-MY"/>
        </a:p>
      </dgm:t>
    </dgm:pt>
    <dgm:pt modelId="{457494F6-14E9-4F7A-BC9B-E6A823353644}" type="sibTrans" cxnId="{091114F0-D1F3-4B14-9F68-43B9FF5DB8B9}">
      <dgm:prSet/>
      <dgm:spPr/>
      <dgm:t>
        <a:bodyPr/>
        <a:lstStyle/>
        <a:p>
          <a:endParaRPr lang="en-MY"/>
        </a:p>
      </dgm:t>
    </dgm:pt>
    <dgm:pt modelId="{993A4FA3-448E-4093-9C67-0356BFB31D5C}">
      <dgm:prSet phldrT="[Text]" custT="1"/>
      <dgm:spPr/>
      <dgm:t>
        <a:bodyPr/>
        <a:lstStyle/>
        <a:p>
          <a:pPr>
            <a:lnSpc>
              <a:spcPct val="150000"/>
            </a:lnSpc>
          </a:pPr>
          <a:r>
            <a:rPr lang="en-US" sz="1800" dirty="0" smtClean="0"/>
            <a:t>Probability of a loss exposure = Number of losses/ Number of exposures</a:t>
          </a:r>
          <a:endParaRPr lang="en-MY" sz="1800" dirty="0"/>
        </a:p>
      </dgm:t>
    </dgm:pt>
    <dgm:pt modelId="{D414F819-E60E-4BE3-A327-3D34CF3BBDA7}" type="parTrans" cxnId="{BB9EA5F3-628E-4D68-8C1C-E9B7A4F36173}">
      <dgm:prSet/>
      <dgm:spPr/>
      <dgm:t>
        <a:bodyPr/>
        <a:lstStyle/>
        <a:p>
          <a:endParaRPr lang="en-MY"/>
        </a:p>
      </dgm:t>
    </dgm:pt>
    <dgm:pt modelId="{E323FB38-B36C-4BD7-933F-A08C5C8E42A1}" type="sibTrans" cxnId="{BB9EA5F3-628E-4D68-8C1C-E9B7A4F36173}">
      <dgm:prSet/>
      <dgm:spPr/>
      <dgm:t>
        <a:bodyPr/>
        <a:lstStyle/>
        <a:p>
          <a:endParaRPr lang="en-MY"/>
        </a:p>
      </dgm:t>
    </dgm:pt>
    <dgm:pt modelId="{512E6DE8-4928-4DE9-9E0D-4AD9CBB7D18D}">
      <dgm:prSet phldrT="[Text]" custT="1"/>
      <dgm:spPr/>
      <dgm:t>
        <a:bodyPr/>
        <a:lstStyle/>
        <a:p>
          <a:pPr>
            <a:lnSpc>
              <a:spcPct val="150000"/>
            </a:lnSpc>
          </a:pPr>
          <a:r>
            <a:rPr lang="en-US" sz="1800" dirty="0" smtClean="0"/>
            <a:t>Average severity of loss per occurrence = amount of losses/ number of losses</a:t>
          </a:r>
          <a:endParaRPr lang="en-MY" sz="1800" dirty="0"/>
        </a:p>
      </dgm:t>
    </dgm:pt>
    <dgm:pt modelId="{7E8B8A90-FCEC-4436-89A1-8F357B29DFC3}" type="parTrans" cxnId="{4F80102E-4CF7-430E-B8E2-5CDB4C11613B}">
      <dgm:prSet/>
      <dgm:spPr/>
      <dgm:t>
        <a:bodyPr/>
        <a:lstStyle/>
        <a:p>
          <a:endParaRPr lang="en-MY"/>
        </a:p>
      </dgm:t>
    </dgm:pt>
    <dgm:pt modelId="{5B53A1F8-9A3A-4905-8416-A7F971403E4C}" type="sibTrans" cxnId="{4F80102E-4CF7-430E-B8E2-5CDB4C11613B}">
      <dgm:prSet/>
      <dgm:spPr/>
      <dgm:t>
        <a:bodyPr/>
        <a:lstStyle/>
        <a:p>
          <a:endParaRPr lang="en-MY"/>
        </a:p>
      </dgm:t>
    </dgm:pt>
    <dgm:pt modelId="{C7C553A0-7531-4911-9889-1026A79724D2}" type="pres">
      <dgm:prSet presAssocID="{7356F240-AE6F-4D5D-A39E-E40582FC7171}" presName="Name0" presStyleCnt="0">
        <dgm:presLayoutVars>
          <dgm:dir/>
          <dgm:animLvl val="lvl"/>
          <dgm:resizeHandles val="exact"/>
        </dgm:presLayoutVars>
      </dgm:prSet>
      <dgm:spPr/>
      <dgm:t>
        <a:bodyPr/>
        <a:lstStyle/>
        <a:p>
          <a:endParaRPr lang="en-MY"/>
        </a:p>
      </dgm:t>
    </dgm:pt>
    <dgm:pt modelId="{992A2978-4528-4AB4-B8D1-5F563DBBB7BE}" type="pres">
      <dgm:prSet presAssocID="{806C962B-C32E-4B3A-AE1B-4789A8415640}" presName="linNode" presStyleCnt="0"/>
      <dgm:spPr/>
    </dgm:pt>
    <dgm:pt modelId="{D452F5F0-F03C-423D-BCA0-99BB0908C021}" type="pres">
      <dgm:prSet presAssocID="{806C962B-C32E-4B3A-AE1B-4789A8415640}" presName="parentText" presStyleLbl="node1" presStyleIdx="0" presStyleCnt="2">
        <dgm:presLayoutVars>
          <dgm:chMax val="1"/>
          <dgm:bulletEnabled val="1"/>
        </dgm:presLayoutVars>
      </dgm:prSet>
      <dgm:spPr/>
      <dgm:t>
        <a:bodyPr/>
        <a:lstStyle/>
        <a:p>
          <a:endParaRPr lang="en-MY"/>
        </a:p>
      </dgm:t>
    </dgm:pt>
    <dgm:pt modelId="{3D5672E5-3A91-4951-A02D-2320B9D3F6C6}" type="pres">
      <dgm:prSet presAssocID="{806C962B-C32E-4B3A-AE1B-4789A8415640}" presName="descendantText" presStyleLbl="alignAccFollowNode1" presStyleIdx="0" presStyleCnt="2">
        <dgm:presLayoutVars>
          <dgm:bulletEnabled val="1"/>
        </dgm:presLayoutVars>
      </dgm:prSet>
      <dgm:spPr/>
      <dgm:t>
        <a:bodyPr/>
        <a:lstStyle/>
        <a:p>
          <a:endParaRPr lang="en-MY"/>
        </a:p>
      </dgm:t>
    </dgm:pt>
    <dgm:pt modelId="{EB6794B8-FA8F-4E92-9633-4F70ABA5C5DF}" type="pres">
      <dgm:prSet presAssocID="{21D81629-6146-4438-82CA-E677E12D5129}" presName="sp" presStyleCnt="0"/>
      <dgm:spPr/>
    </dgm:pt>
    <dgm:pt modelId="{39F57EA8-83A9-400A-AB39-169E313ABAB9}" type="pres">
      <dgm:prSet presAssocID="{6D4A6D44-E8FC-4CB2-A30B-281FACBE102B}" presName="linNode" presStyleCnt="0"/>
      <dgm:spPr/>
    </dgm:pt>
    <dgm:pt modelId="{F549F8F4-021F-4B12-9E4A-497BD58D222C}" type="pres">
      <dgm:prSet presAssocID="{6D4A6D44-E8FC-4CB2-A30B-281FACBE102B}" presName="parentText" presStyleLbl="node1" presStyleIdx="1" presStyleCnt="2">
        <dgm:presLayoutVars>
          <dgm:chMax val="1"/>
          <dgm:bulletEnabled val="1"/>
        </dgm:presLayoutVars>
      </dgm:prSet>
      <dgm:spPr/>
      <dgm:t>
        <a:bodyPr/>
        <a:lstStyle/>
        <a:p>
          <a:endParaRPr lang="en-MY"/>
        </a:p>
      </dgm:t>
    </dgm:pt>
    <dgm:pt modelId="{4BE12243-A79D-488C-BB62-146BDF3B8B93}" type="pres">
      <dgm:prSet presAssocID="{6D4A6D44-E8FC-4CB2-A30B-281FACBE102B}" presName="descendantText" presStyleLbl="alignAccFollowNode1" presStyleIdx="1" presStyleCnt="2">
        <dgm:presLayoutVars>
          <dgm:bulletEnabled val="1"/>
        </dgm:presLayoutVars>
      </dgm:prSet>
      <dgm:spPr/>
      <dgm:t>
        <a:bodyPr/>
        <a:lstStyle/>
        <a:p>
          <a:endParaRPr lang="en-MY"/>
        </a:p>
      </dgm:t>
    </dgm:pt>
  </dgm:ptLst>
  <dgm:cxnLst>
    <dgm:cxn modelId="{4B69ECB3-BB2B-4E86-8498-757653A8277E}" type="presOf" srcId="{6D4A6D44-E8FC-4CB2-A30B-281FACBE102B}" destId="{F549F8F4-021F-4B12-9E4A-497BD58D222C}" srcOrd="0" destOrd="0" presId="urn:microsoft.com/office/officeart/2005/8/layout/vList5"/>
    <dgm:cxn modelId="{2F184221-5C5C-4D2F-AD67-906D7C8124A5}" srcId="{7356F240-AE6F-4D5D-A39E-E40582FC7171}" destId="{806C962B-C32E-4B3A-AE1B-4789A8415640}" srcOrd="0" destOrd="0" parTransId="{7DE30AC0-CF4B-4644-943E-5FD894B880BD}" sibTransId="{21D81629-6146-4438-82CA-E677E12D5129}"/>
    <dgm:cxn modelId="{1CDBC45D-A6D7-4499-8C3A-B047D8C0621F}" type="presOf" srcId="{806C962B-C32E-4B3A-AE1B-4789A8415640}" destId="{D452F5F0-F03C-423D-BCA0-99BB0908C021}" srcOrd="0" destOrd="0" presId="urn:microsoft.com/office/officeart/2005/8/layout/vList5"/>
    <dgm:cxn modelId="{C55800CB-2DF0-41FD-9B98-DF95C1A05549}" type="presOf" srcId="{993A4FA3-448E-4093-9C67-0356BFB31D5C}" destId="{3D5672E5-3A91-4951-A02D-2320B9D3F6C6}" srcOrd="0" destOrd="1" presId="urn:microsoft.com/office/officeart/2005/8/layout/vList5"/>
    <dgm:cxn modelId="{4F80102E-4CF7-430E-B8E2-5CDB4C11613B}" srcId="{6D4A6D44-E8FC-4CB2-A30B-281FACBE102B}" destId="{512E6DE8-4928-4DE9-9E0D-4AD9CBB7D18D}" srcOrd="1" destOrd="0" parTransId="{7E8B8A90-FCEC-4436-89A1-8F357B29DFC3}" sibTransId="{5B53A1F8-9A3A-4905-8416-A7F971403E4C}"/>
    <dgm:cxn modelId="{091114F0-D1F3-4B14-9F68-43B9FF5DB8B9}" srcId="{6D4A6D44-E8FC-4CB2-A30B-281FACBE102B}" destId="{6B022A02-3507-450F-B175-1A10DC99C68A}" srcOrd="0" destOrd="0" parTransId="{970EC57F-D31D-42A8-A139-176FF8B97AF9}" sibTransId="{457494F6-14E9-4F7A-BC9B-E6A823353644}"/>
    <dgm:cxn modelId="{6F6576BB-8962-4D19-9B49-9710C9FDE655}" type="presOf" srcId="{7356F240-AE6F-4D5D-A39E-E40582FC7171}" destId="{C7C553A0-7531-4911-9889-1026A79724D2}" srcOrd="0" destOrd="0" presId="urn:microsoft.com/office/officeart/2005/8/layout/vList5"/>
    <dgm:cxn modelId="{B75398D9-DC58-4761-826E-0C970F9955E5}" type="presOf" srcId="{E4302C59-9F94-450E-9921-D6C4FEF29B8F}" destId="{3D5672E5-3A91-4951-A02D-2320B9D3F6C6}" srcOrd="0" destOrd="0" presId="urn:microsoft.com/office/officeart/2005/8/layout/vList5"/>
    <dgm:cxn modelId="{7B142947-469B-41DC-8C83-780504397740}" type="presOf" srcId="{6B022A02-3507-450F-B175-1A10DC99C68A}" destId="{4BE12243-A79D-488C-BB62-146BDF3B8B93}" srcOrd="0" destOrd="0" presId="urn:microsoft.com/office/officeart/2005/8/layout/vList5"/>
    <dgm:cxn modelId="{003FE9FA-DA97-4D9A-AB8E-570997A41A13}" srcId="{7356F240-AE6F-4D5D-A39E-E40582FC7171}" destId="{6D4A6D44-E8FC-4CB2-A30B-281FACBE102B}" srcOrd="1" destOrd="0" parTransId="{FE575A58-B932-4550-B8A2-9BB0E06BA2CF}" sibTransId="{6AB788A4-612B-4D26-9002-E789042077BA}"/>
    <dgm:cxn modelId="{4DE1122F-27B6-4F1B-B540-C920CC40A3DD}" srcId="{806C962B-C32E-4B3A-AE1B-4789A8415640}" destId="{E4302C59-9F94-450E-9921-D6C4FEF29B8F}" srcOrd="0" destOrd="0" parTransId="{AB789C0A-8535-4D0B-8BBD-F28662AACAFD}" sibTransId="{67613EB8-6A78-4998-8628-1DDF96FFC57F}"/>
    <dgm:cxn modelId="{BB9EA5F3-628E-4D68-8C1C-E9B7A4F36173}" srcId="{806C962B-C32E-4B3A-AE1B-4789A8415640}" destId="{993A4FA3-448E-4093-9C67-0356BFB31D5C}" srcOrd="1" destOrd="0" parTransId="{D414F819-E60E-4BE3-A327-3D34CF3BBDA7}" sibTransId="{E323FB38-B36C-4BD7-933F-A08C5C8E42A1}"/>
    <dgm:cxn modelId="{DCA3D23E-5847-4827-8D06-7DCAC28413E9}" type="presOf" srcId="{512E6DE8-4928-4DE9-9E0D-4AD9CBB7D18D}" destId="{4BE12243-A79D-488C-BB62-146BDF3B8B93}" srcOrd="0" destOrd="1" presId="urn:microsoft.com/office/officeart/2005/8/layout/vList5"/>
    <dgm:cxn modelId="{13F1B901-5C40-4C94-8DD4-3AC6DCEB7E3C}" type="presParOf" srcId="{C7C553A0-7531-4911-9889-1026A79724D2}" destId="{992A2978-4528-4AB4-B8D1-5F563DBBB7BE}" srcOrd="0" destOrd="0" presId="urn:microsoft.com/office/officeart/2005/8/layout/vList5"/>
    <dgm:cxn modelId="{5EA7306F-C961-4536-8440-5DA3042E5688}" type="presParOf" srcId="{992A2978-4528-4AB4-B8D1-5F563DBBB7BE}" destId="{D452F5F0-F03C-423D-BCA0-99BB0908C021}" srcOrd="0" destOrd="0" presId="urn:microsoft.com/office/officeart/2005/8/layout/vList5"/>
    <dgm:cxn modelId="{60EB8D20-AF2B-4FDF-A2D9-F7FE29AAA599}" type="presParOf" srcId="{992A2978-4528-4AB4-B8D1-5F563DBBB7BE}" destId="{3D5672E5-3A91-4951-A02D-2320B9D3F6C6}" srcOrd="1" destOrd="0" presId="urn:microsoft.com/office/officeart/2005/8/layout/vList5"/>
    <dgm:cxn modelId="{48C03148-48ED-4362-AF19-12ED2967A7A0}" type="presParOf" srcId="{C7C553A0-7531-4911-9889-1026A79724D2}" destId="{EB6794B8-FA8F-4E92-9633-4F70ABA5C5DF}" srcOrd="1" destOrd="0" presId="urn:microsoft.com/office/officeart/2005/8/layout/vList5"/>
    <dgm:cxn modelId="{F927C4B4-9421-44A3-9DD2-8392E3757378}" type="presParOf" srcId="{C7C553A0-7531-4911-9889-1026A79724D2}" destId="{39F57EA8-83A9-400A-AB39-169E313ABAB9}" srcOrd="2" destOrd="0" presId="urn:microsoft.com/office/officeart/2005/8/layout/vList5"/>
    <dgm:cxn modelId="{722C6A0C-172C-4F90-86FE-70472153E234}" type="presParOf" srcId="{39F57EA8-83A9-400A-AB39-169E313ABAB9}" destId="{F549F8F4-021F-4B12-9E4A-497BD58D222C}" srcOrd="0" destOrd="0" presId="urn:microsoft.com/office/officeart/2005/8/layout/vList5"/>
    <dgm:cxn modelId="{40FF52FB-2155-4FF6-861D-1B0C69A3286E}" type="presParOf" srcId="{39F57EA8-83A9-400A-AB39-169E313ABAB9}" destId="{4BE12243-A79D-488C-BB62-146BDF3B8B9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3A3B636-B126-4C29-A5B1-63BBEBFBEC1F}"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MY"/>
        </a:p>
      </dgm:t>
    </dgm:pt>
    <dgm:pt modelId="{C717F98A-232F-4524-B208-1A85386EA6EE}">
      <dgm:prSet phldrT="[Text]" custT="1"/>
      <dgm:spPr/>
      <dgm:t>
        <a:bodyPr/>
        <a:lstStyle/>
        <a:p>
          <a:r>
            <a:rPr lang="en-US" sz="1600" b="1" dirty="0" smtClean="0">
              <a:solidFill>
                <a:srgbClr val="002060"/>
              </a:solidFill>
              <a:latin typeface="Arial" pitchFamily="34" charset="0"/>
              <a:cs typeface="Arial" pitchFamily="34" charset="0"/>
            </a:rPr>
            <a:t>Characteristics of risk data</a:t>
          </a:r>
          <a:endParaRPr lang="en-MY" sz="1600" b="1" dirty="0">
            <a:solidFill>
              <a:srgbClr val="002060"/>
            </a:solidFill>
            <a:latin typeface="Arial" pitchFamily="34" charset="0"/>
            <a:cs typeface="Arial" pitchFamily="34" charset="0"/>
          </a:endParaRPr>
        </a:p>
      </dgm:t>
    </dgm:pt>
    <dgm:pt modelId="{C8AF0D4C-7868-4070-A935-521007D5957D}" type="parTrans" cxnId="{313FB3D2-8025-4E17-BFD1-F975E1B8129C}">
      <dgm:prSet/>
      <dgm:spPr/>
      <dgm:t>
        <a:bodyPr/>
        <a:lstStyle/>
        <a:p>
          <a:endParaRPr lang="en-MY"/>
        </a:p>
      </dgm:t>
    </dgm:pt>
    <dgm:pt modelId="{81D43CCA-22F0-4FC8-82C7-36755B810426}" type="sibTrans" cxnId="{313FB3D2-8025-4E17-BFD1-F975E1B8129C}">
      <dgm:prSet/>
      <dgm:spPr/>
      <dgm:t>
        <a:bodyPr/>
        <a:lstStyle/>
        <a:p>
          <a:endParaRPr lang="en-MY"/>
        </a:p>
      </dgm:t>
    </dgm:pt>
    <dgm:pt modelId="{D5705EBC-6ECD-4A81-878C-0696F5EEED86}">
      <dgm:prSet phldrT="[Text]" custT="1"/>
      <dgm:spPr/>
      <dgm:t>
        <a:bodyPr/>
        <a:lstStyle/>
        <a:p>
          <a:r>
            <a:rPr lang="en-US" sz="1600" b="0" dirty="0" smtClean="0">
              <a:solidFill>
                <a:schemeClr val="bg1"/>
              </a:solidFill>
              <a:latin typeface="Arial" pitchFamily="34" charset="0"/>
              <a:cs typeface="Arial" pitchFamily="34" charset="0"/>
            </a:rPr>
            <a:t>Frequency</a:t>
          </a:r>
          <a:endParaRPr lang="en-MY" sz="1600" b="0" dirty="0">
            <a:solidFill>
              <a:schemeClr val="bg1"/>
            </a:solidFill>
            <a:latin typeface="Arial" pitchFamily="34" charset="0"/>
            <a:cs typeface="Arial" pitchFamily="34" charset="0"/>
          </a:endParaRPr>
        </a:p>
      </dgm:t>
    </dgm:pt>
    <dgm:pt modelId="{FC6AA386-1B80-48C2-A027-28F5B27020A2}" type="parTrans" cxnId="{A3170FA5-3020-4E00-84F1-8FE9F1656929}">
      <dgm:prSet/>
      <dgm:spPr/>
    </dgm:pt>
    <dgm:pt modelId="{52B1F9A3-728E-4DB5-BFC3-E8F0D8DCAE88}" type="sibTrans" cxnId="{A3170FA5-3020-4E00-84F1-8FE9F1656929}">
      <dgm:prSet/>
      <dgm:spPr/>
    </dgm:pt>
    <dgm:pt modelId="{94A784DE-3773-432B-9942-7649EF7A6903}">
      <dgm:prSet phldrT="[Text]" custT="1"/>
      <dgm:spPr/>
      <dgm:t>
        <a:bodyPr/>
        <a:lstStyle/>
        <a:p>
          <a:r>
            <a:rPr lang="en-US" sz="1600" b="1" dirty="0" smtClean="0">
              <a:solidFill>
                <a:srgbClr val="002060"/>
              </a:solidFill>
              <a:latin typeface="Arial" pitchFamily="34" charset="0"/>
              <a:cs typeface="Arial" pitchFamily="34" charset="0"/>
            </a:rPr>
            <a:t>Techniques representing risk data</a:t>
          </a:r>
          <a:endParaRPr lang="en-MY" sz="1600" b="1" dirty="0">
            <a:solidFill>
              <a:srgbClr val="002060"/>
            </a:solidFill>
            <a:latin typeface="Arial" pitchFamily="34" charset="0"/>
            <a:cs typeface="Arial" pitchFamily="34" charset="0"/>
          </a:endParaRPr>
        </a:p>
      </dgm:t>
    </dgm:pt>
    <dgm:pt modelId="{27CE68F4-D1B2-4A6B-A7F3-0FB58DA0F254}" type="parTrans" cxnId="{79592CB9-F301-415A-ADAD-4EF136F1C399}">
      <dgm:prSet/>
      <dgm:spPr/>
    </dgm:pt>
    <dgm:pt modelId="{C0FA0A5C-8C2A-4216-A520-2B7865CC1FFE}" type="sibTrans" cxnId="{79592CB9-F301-415A-ADAD-4EF136F1C399}">
      <dgm:prSet/>
      <dgm:spPr/>
    </dgm:pt>
    <dgm:pt modelId="{2B58A8EB-84D3-4BE2-A1BC-D1E22192516D}">
      <dgm:prSet phldrT="[Text]" custT="1"/>
      <dgm:spPr/>
      <dgm:t>
        <a:bodyPr/>
        <a:lstStyle/>
        <a:p>
          <a:r>
            <a:rPr lang="en-US" sz="1600" b="0" dirty="0" smtClean="0">
              <a:solidFill>
                <a:schemeClr val="bg1"/>
              </a:solidFill>
              <a:latin typeface="Arial" pitchFamily="34" charset="0"/>
              <a:cs typeface="Arial" pitchFamily="34" charset="0"/>
            </a:rPr>
            <a:t>Population</a:t>
          </a:r>
          <a:endParaRPr lang="en-MY" sz="1600" b="0" dirty="0">
            <a:solidFill>
              <a:schemeClr val="bg1"/>
            </a:solidFill>
            <a:latin typeface="Arial" pitchFamily="34" charset="0"/>
            <a:cs typeface="Arial" pitchFamily="34" charset="0"/>
          </a:endParaRPr>
        </a:p>
      </dgm:t>
    </dgm:pt>
    <dgm:pt modelId="{E15EFDE2-04FD-4236-872B-DBD3A2F70324}" type="parTrans" cxnId="{6B9C9E16-9183-40C2-8DEF-548747FC2553}">
      <dgm:prSet/>
      <dgm:spPr/>
    </dgm:pt>
    <dgm:pt modelId="{8D5C709C-1C13-4D7C-806D-4DA8F5ECC65D}" type="sibTrans" cxnId="{6B9C9E16-9183-40C2-8DEF-548747FC2553}">
      <dgm:prSet/>
      <dgm:spPr/>
    </dgm:pt>
    <dgm:pt modelId="{18B13EF1-6431-4E18-87B6-86465631D195}">
      <dgm:prSet phldrT="[Text]" custT="1"/>
      <dgm:spPr/>
      <dgm:t>
        <a:bodyPr/>
        <a:lstStyle/>
        <a:p>
          <a:r>
            <a:rPr lang="en-US" sz="1600" b="0" dirty="0" smtClean="0">
              <a:solidFill>
                <a:schemeClr val="bg1"/>
              </a:solidFill>
              <a:latin typeface="Arial" pitchFamily="34" charset="0"/>
              <a:cs typeface="Arial" pitchFamily="34" charset="0"/>
            </a:rPr>
            <a:t>Sample</a:t>
          </a:r>
          <a:endParaRPr lang="en-MY" sz="1600" b="0" dirty="0">
            <a:solidFill>
              <a:schemeClr val="bg1"/>
            </a:solidFill>
            <a:latin typeface="Arial" pitchFamily="34" charset="0"/>
            <a:cs typeface="Arial" pitchFamily="34" charset="0"/>
          </a:endParaRPr>
        </a:p>
      </dgm:t>
    </dgm:pt>
    <dgm:pt modelId="{59BCEF0E-0913-4A77-881D-8DF404C2371B}" type="parTrans" cxnId="{9713D3B4-014F-4AC2-A997-F5BF3C45859B}">
      <dgm:prSet/>
      <dgm:spPr/>
    </dgm:pt>
    <dgm:pt modelId="{E1D12B04-E908-4BF8-9C28-545D9995B2B0}" type="sibTrans" cxnId="{9713D3B4-014F-4AC2-A997-F5BF3C45859B}">
      <dgm:prSet/>
      <dgm:spPr/>
    </dgm:pt>
    <dgm:pt modelId="{26F20A18-15FD-470F-A8CC-81ED15FB098C}">
      <dgm:prSet phldrT="[Text]" custT="1"/>
      <dgm:spPr/>
      <dgm:t>
        <a:bodyPr/>
        <a:lstStyle/>
        <a:p>
          <a:r>
            <a:rPr lang="en-US" sz="1600" b="1" dirty="0" smtClean="0">
              <a:solidFill>
                <a:srgbClr val="002060"/>
              </a:solidFill>
              <a:latin typeface="Arial" pitchFamily="34" charset="0"/>
              <a:cs typeface="Arial" pitchFamily="34" charset="0"/>
            </a:rPr>
            <a:t>Sources of published data</a:t>
          </a:r>
          <a:endParaRPr lang="en-MY" sz="1600" b="1" dirty="0">
            <a:solidFill>
              <a:srgbClr val="002060"/>
            </a:solidFill>
            <a:latin typeface="Arial" pitchFamily="34" charset="0"/>
            <a:cs typeface="Arial" pitchFamily="34" charset="0"/>
          </a:endParaRPr>
        </a:p>
      </dgm:t>
    </dgm:pt>
    <dgm:pt modelId="{346975EE-A916-4ABE-9CE7-2EBC19009844}" type="parTrans" cxnId="{3A30FDE6-F69F-4628-902D-F82883BF6B1A}">
      <dgm:prSet/>
      <dgm:spPr/>
    </dgm:pt>
    <dgm:pt modelId="{0C403ED1-BA27-4AAD-8A28-F93CC3A27328}" type="sibTrans" cxnId="{3A30FDE6-F69F-4628-902D-F82883BF6B1A}">
      <dgm:prSet/>
      <dgm:spPr/>
    </dgm:pt>
    <dgm:pt modelId="{C17E3A70-40E0-4990-A934-0B47FD24631F}">
      <dgm:prSet phldrT="[Text]" custT="1"/>
      <dgm:spPr/>
      <dgm:t>
        <a:bodyPr/>
        <a:lstStyle/>
        <a:p>
          <a:r>
            <a:rPr lang="en-US" sz="1600" b="0" dirty="0" smtClean="0">
              <a:solidFill>
                <a:schemeClr val="bg1"/>
              </a:solidFill>
              <a:latin typeface="Arial" pitchFamily="34" charset="0"/>
              <a:cs typeface="Arial" pitchFamily="34" charset="0"/>
            </a:rPr>
            <a:t>The government</a:t>
          </a:r>
          <a:endParaRPr lang="en-MY" sz="1600" b="0" dirty="0">
            <a:solidFill>
              <a:schemeClr val="bg1"/>
            </a:solidFill>
            <a:latin typeface="Arial" pitchFamily="34" charset="0"/>
            <a:cs typeface="Arial" pitchFamily="34" charset="0"/>
          </a:endParaRPr>
        </a:p>
      </dgm:t>
    </dgm:pt>
    <dgm:pt modelId="{C45041E6-1AE6-4A0C-B9FC-FF0261302B8F}" type="parTrans" cxnId="{30F4499F-88DF-4C70-8666-CCD5853CE1AA}">
      <dgm:prSet/>
      <dgm:spPr/>
    </dgm:pt>
    <dgm:pt modelId="{C9ABB515-6E04-437B-BD2B-A9093D3317BB}" type="sibTrans" cxnId="{30F4499F-88DF-4C70-8666-CCD5853CE1AA}">
      <dgm:prSet/>
      <dgm:spPr/>
    </dgm:pt>
    <dgm:pt modelId="{F3013F4E-B7CB-4915-AA9D-52BE0AB1C4CE}">
      <dgm:prSet phldrT="[Text]" custT="1"/>
      <dgm:spPr/>
      <dgm:t>
        <a:bodyPr/>
        <a:lstStyle/>
        <a:p>
          <a:r>
            <a:rPr lang="en-US" sz="1600" b="0" dirty="0" smtClean="0">
              <a:solidFill>
                <a:schemeClr val="bg1"/>
              </a:solidFill>
              <a:latin typeface="Arial" pitchFamily="34" charset="0"/>
              <a:cs typeface="Arial" pitchFamily="34" charset="0"/>
            </a:rPr>
            <a:t>BNM</a:t>
          </a:r>
          <a:endParaRPr lang="en-MY" sz="1600" b="0" dirty="0">
            <a:solidFill>
              <a:schemeClr val="bg1"/>
            </a:solidFill>
            <a:latin typeface="Arial" pitchFamily="34" charset="0"/>
            <a:cs typeface="Arial" pitchFamily="34" charset="0"/>
          </a:endParaRPr>
        </a:p>
      </dgm:t>
    </dgm:pt>
    <dgm:pt modelId="{FD6DC563-6CF9-448E-8E11-16E09F6CF0FF}" type="parTrans" cxnId="{BF2834D0-7642-4BA5-AA50-D9F1FCE5ED77}">
      <dgm:prSet/>
      <dgm:spPr/>
    </dgm:pt>
    <dgm:pt modelId="{0E0A00F7-53C7-42D1-B6BF-25B371BB9869}" type="sibTrans" cxnId="{BF2834D0-7642-4BA5-AA50-D9F1FCE5ED77}">
      <dgm:prSet/>
      <dgm:spPr/>
    </dgm:pt>
    <dgm:pt modelId="{DBC52F00-4CE6-4344-B225-C03BE393EE49}">
      <dgm:prSet phldrT="[Text]" custT="1"/>
      <dgm:spPr/>
      <dgm:t>
        <a:bodyPr/>
        <a:lstStyle/>
        <a:p>
          <a:r>
            <a:rPr lang="en-US" sz="1200" b="1" dirty="0" smtClean="0">
              <a:solidFill>
                <a:srgbClr val="002060"/>
              </a:solidFill>
              <a:latin typeface="Arial" pitchFamily="34" charset="0"/>
              <a:cs typeface="Arial" pitchFamily="34" charset="0"/>
            </a:rPr>
            <a:t>Methods collecting data</a:t>
          </a:r>
          <a:endParaRPr lang="en-MY" sz="1200" b="1" dirty="0">
            <a:solidFill>
              <a:srgbClr val="002060"/>
            </a:solidFill>
            <a:latin typeface="Arial" pitchFamily="34" charset="0"/>
            <a:cs typeface="Arial" pitchFamily="34" charset="0"/>
          </a:endParaRPr>
        </a:p>
      </dgm:t>
    </dgm:pt>
    <dgm:pt modelId="{F9F79B6E-E489-4B90-867F-0C7B956B87F0}" type="parTrans" cxnId="{A2167B36-644E-4701-81C5-53C16F87F03F}">
      <dgm:prSet/>
      <dgm:spPr/>
    </dgm:pt>
    <dgm:pt modelId="{56E1239F-573E-439D-A6DC-09E528A5311C}" type="sibTrans" cxnId="{A2167B36-644E-4701-81C5-53C16F87F03F}">
      <dgm:prSet/>
      <dgm:spPr/>
    </dgm:pt>
    <dgm:pt modelId="{1F602E4A-70A2-49E8-BD60-05E759CA601A}">
      <dgm:prSet phldrT="[Text]" custT="1"/>
      <dgm:spPr/>
      <dgm:t>
        <a:bodyPr/>
        <a:lstStyle/>
        <a:p>
          <a:r>
            <a:rPr lang="en-US" sz="1600" b="0" dirty="0" smtClean="0">
              <a:solidFill>
                <a:schemeClr val="bg1"/>
              </a:solidFill>
              <a:latin typeface="Arial" pitchFamily="34" charset="0"/>
              <a:cs typeface="Arial" pitchFamily="34" charset="0"/>
            </a:rPr>
            <a:t>Direct observation</a:t>
          </a:r>
          <a:endParaRPr lang="en-MY" sz="1600" b="0" dirty="0">
            <a:solidFill>
              <a:schemeClr val="bg1"/>
            </a:solidFill>
            <a:latin typeface="Arial" pitchFamily="34" charset="0"/>
            <a:cs typeface="Arial" pitchFamily="34" charset="0"/>
          </a:endParaRPr>
        </a:p>
      </dgm:t>
    </dgm:pt>
    <dgm:pt modelId="{19DE2224-7C48-4B9A-99D1-C5689BED0309}" type="parTrans" cxnId="{BF6DF9EC-350E-42C7-81D8-686CC640A67E}">
      <dgm:prSet/>
      <dgm:spPr/>
    </dgm:pt>
    <dgm:pt modelId="{28F96FC1-571C-422D-BEBF-253122AEB487}" type="sibTrans" cxnId="{BF6DF9EC-350E-42C7-81D8-686CC640A67E}">
      <dgm:prSet/>
      <dgm:spPr/>
    </dgm:pt>
    <dgm:pt modelId="{11544422-62F0-4ADC-96E3-36C2DE1249B8}">
      <dgm:prSet phldrT="[Text]" custT="1"/>
      <dgm:spPr/>
      <dgm:t>
        <a:bodyPr/>
        <a:lstStyle/>
        <a:p>
          <a:r>
            <a:rPr lang="en-US" sz="1600" b="0" dirty="0" smtClean="0">
              <a:solidFill>
                <a:schemeClr val="bg1"/>
              </a:solidFill>
              <a:latin typeface="Arial" pitchFamily="34" charset="0"/>
              <a:cs typeface="Arial" pitchFamily="34" charset="0"/>
            </a:rPr>
            <a:t>Severity</a:t>
          </a:r>
          <a:endParaRPr lang="en-MY" sz="1600" b="0" dirty="0">
            <a:solidFill>
              <a:schemeClr val="bg1"/>
            </a:solidFill>
            <a:latin typeface="Arial" pitchFamily="34" charset="0"/>
            <a:cs typeface="Arial" pitchFamily="34" charset="0"/>
          </a:endParaRPr>
        </a:p>
      </dgm:t>
    </dgm:pt>
    <dgm:pt modelId="{C585D748-48E7-411A-8BE5-84A081E97D3A}" type="parTrans" cxnId="{61BB7B72-0610-4969-B0C9-5B4072CC97D2}">
      <dgm:prSet/>
      <dgm:spPr/>
    </dgm:pt>
    <dgm:pt modelId="{F7EF0888-7DBF-4241-9279-256F9CA27504}" type="sibTrans" cxnId="{61BB7B72-0610-4969-B0C9-5B4072CC97D2}">
      <dgm:prSet/>
      <dgm:spPr/>
    </dgm:pt>
    <dgm:pt modelId="{9FED0274-3A32-4527-85F1-14D8D6505AE5}">
      <dgm:prSet phldrT="[Text]" custT="1"/>
      <dgm:spPr/>
      <dgm:t>
        <a:bodyPr/>
        <a:lstStyle/>
        <a:p>
          <a:r>
            <a:rPr lang="en-US" sz="1600" b="0" dirty="0" smtClean="0">
              <a:solidFill>
                <a:schemeClr val="bg1"/>
              </a:solidFill>
              <a:latin typeface="Arial" pitchFamily="34" charset="0"/>
              <a:cs typeface="Arial" pitchFamily="34" charset="0"/>
            </a:rPr>
            <a:t>Interview</a:t>
          </a:r>
          <a:endParaRPr lang="en-MY" sz="1600" b="0" dirty="0">
            <a:solidFill>
              <a:schemeClr val="bg1"/>
            </a:solidFill>
            <a:latin typeface="Arial" pitchFamily="34" charset="0"/>
            <a:cs typeface="Arial" pitchFamily="34" charset="0"/>
          </a:endParaRPr>
        </a:p>
      </dgm:t>
    </dgm:pt>
    <dgm:pt modelId="{9DF0252C-B5AD-4EFC-A1C8-E4AF767C62BA}" type="parTrans" cxnId="{C6B5D510-48C0-4B47-9001-C42D9F55C407}">
      <dgm:prSet/>
      <dgm:spPr/>
    </dgm:pt>
    <dgm:pt modelId="{8339021C-46CB-477A-B97F-EB28D0DF19B5}" type="sibTrans" cxnId="{C6B5D510-48C0-4B47-9001-C42D9F55C407}">
      <dgm:prSet/>
      <dgm:spPr/>
    </dgm:pt>
    <dgm:pt modelId="{85536CCE-C637-4E16-A7B8-597DE5EDCD5F}">
      <dgm:prSet phldrT="[Text]" custT="1"/>
      <dgm:spPr/>
      <dgm:t>
        <a:bodyPr/>
        <a:lstStyle/>
        <a:p>
          <a:r>
            <a:rPr lang="en-US" sz="1600" b="0" dirty="0" smtClean="0">
              <a:solidFill>
                <a:schemeClr val="bg1"/>
              </a:solidFill>
              <a:latin typeface="Arial" pitchFamily="34" charset="0"/>
              <a:cs typeface="Arial" pitchFamily="34" charset="0"/>
            </a:rPr>
            <a:t>Experiment</a:t>
          </a:r>
          <a:endParaRPr lang="en-MY" sz="1600" b="0" dirty="0">
            <a:solidFill>
              <a:schemeClr val="bg1"/>
            </a:solidFill>
            <a:latin typeface="Arial" pitchFamily="34" charset="0"/>
            <a:cs typeface="Arial" pitchFamily="34" charset="0"/>
          </a:endParaRPr>
        </a:p>
      </dgm:t>
    </dgm:pt>
    <dgm:pt modelId="{15D65988-62A2-4840-A7DD-3E9B1A3922A9}" type="parTrans" cxnId="{4D078E3D-654D-40AF-BA14-0A80755BFB83}">
      <dgm:prSet/>
      <dgm:spPr/>
    </dgm:pt>
    <dgm:pt modelId="{A8A6FA8C-1FD5-4DB4-BCAD-775354601973}" type="sibTrans" cxnId="{4D078E3D-654D-40AF-BA14-0A80755BFB83}">
      <dgm:prSet/>
      <dgm:spPr/>
    </dgm:pt>
    <dgm:pt modelId="{EB218D02-B8D9-4F99-BA74-A8D17048B7BF}">
      <dgm:prSet phldrT="[Text]" custT="1"/>
      <dgm:spPr/>
      <dgm:t>
        <a:bodyPr/>
        <a:lstStyle/>
        <a:p>
          <a:r>
            <a:rPr lang="en-US" sz="1600" b="0" dirty="0" smtClean="0">
              <a:solidFill>
                <a:schemeClr val="bg1"/>
              </a:solidFill>
              <a:latin typeface="Arial" pitchFamily="34" charset="0"/>
              <a:cs typeface="Arial" pitchFamily="34" charset="0"/>
            </a:rPr>
            <a:t>Questionnaires</a:t>
          </a:r>
          <a:endParaRPr lang="en-MY" sz="1600" b="0" dirty="0">
            <a:solidFill>
              <a:schemeClr val="bg1"/>
            </a:solidFill>
            <a:latin typeface="Arial" pitchFamily="34" charset="0"/>
            <a:cs typeface="Arial" pitchFamily="34" charset="0"/>
          </a:endParaRPr>
        </a:p>
      </dgm:t>
    </dgm:pt>
    <dgm:pt modelId="{4C5E71CF-DDFF-46CA-897F-0FDED3DBD5E2}" type="parTrans" cxnId="{E566AAEB-7493-4B25-9069-A53C6A5861EE}">
      <dgm:prSet/>
      <dgm:spPr/>
    </dgm:pt>
    <dgm:pt modelId="{E11EA58B-8E38-4997-ACAA-363068380B17}" type="sibTrans" cxnId="{E566AAEB-7493-4B25-9069-A53C6A5861EE}">
      <dgm:prSet/>
      <dgm:spPr/>
    </dgm:pt>
    <dgm:pt modelId="{7EBBC100-9A52-4A44-97A9-0EEC2F78AEB6}" type="pres">
      <dgm:prSet presAssocID="{73A3B636-B126-4C29-A5B1-63BBEBFBEC1F}" presName="Name0" presStyleCnt="0">
        <dgm:presLayoutVars>
          <dgm:dir/>
          <dgm:animLvl val="lvl"/>
          <dgm:resizeHandles val="exact"/>
        </dgm:presLayoutVars>
      </dgm:prSet>
      <dgm:spPr/>
      <dgm:t>
        <a:bodyPr/>
        <a:lstStyle/>
        <a:p>
          <a:endParaRPr lang="en-MY"/>
        </a:p>
      </dgm:t>
    </dgm:pt>
    <dgm:pt modelId="{15444498-D1C4-4622-80DF-F1CE28D49247}" type="pres">
      <dgm:prSet presAssocID="{C717F98A-232F-4524-B208-1A85386EA6EE}" presName="composite" presStyleCnt="0"/>
      <dgm:spPr/>
    </dgm:pt>
    <dgm:pt modelId="{70678990-261B-4F81-98A1-5387D824CC76}" type="pres">
      <dgm:prSet presAssocID="{C717F98A-232F-4524-B208-1A85386EA6EE}" presName="parTx" presStyleLbl="alignNode1" presStyleIdx="0" presStyleCnt="4">
        <dgm:presLayoutVars>
          <dgm:chMax val="0"/>
          <dgm:chPref val="0"/>
          <dgm:bulletEnabled val="1"/>
        </dgm:presLayoutVars>
      </dgm:prSet>
      <dgm:spPr/>
      <dgm:t>
        <a:bodyPr/>
        <a:lstStyle/>
        <a:p>
          <a:endParaRPr lang="en-MY"/>
        </a:p>
      </dgm:t>
    </dgm:pt>
    <dgm:pt modelId="{F6652903-A739-4642-8E77-5263C367C4E1}" type="pres">
      <dgm:prSet presAssocID="{C717F98A-232F-4524-B208-1A85386EA6EE}" presName="desTx" presStyleLbl="alignAccFollowNode1" presStyleIdx="0" presStyleCnt="4">
        <dgm:presLayoutVars>
          <dgm:bulletEnabled val="1"/>
        </dgm:presLayoutVars>
      </dgm:prSet>
      <dgm:spPr/>
      <dgm:t>
        <a:bodyPr/>
        <a:lstStyle/>
        <a:p>
          <a:endParaRPr lang="en-MY"/>
        </a:p>
      </dgm:t>
    </dgm:pt>
    <dgm:pt modelId="{98FCE061-BFBA-47FC-BAAA-93DF3DCB6AA0}" type="pres">
      <dgm:prSet presAssocID="{81D43CCA-22F0-4FC8-82C7-36755B810426}" presName="space" presStyleCnt="0"/>
      <dgm:spPr/>
    </dgm:pt>
    <dgm:pt modelId="{0A659A75-78F8-4F56-B919-C962502AF980}" type="pres">
      <dgm:prSet presAssocID="{94A784DE-3773-432B-9942-7649EF7A6903}" presName="composite" presStyleCnt="0"/>
      <dgm:spPr/>
    </dgm:pt>
    <dgm:pt modelId="{30CB0DC0-16E0-45FE-8A36-9EFB3A46DA43}" type="pres">
      <dgm:prSet presAssocID="{94A784DE-3773-432B-9942-7649EF7A6903}" presName="parTx" presStyleLbl="alignNode1" presStyleIdx="1" presStyleCnt="4">
        <dgm:presLayoutVars>
          <dgm:chMax val="0"/>
          <dgm:chPref val="0"/>
          <dgm:bulletEnabled val="1"/>
        </dgm:presLayoutVars>
      </dgm:prSet>
      <dgm:spPr/>
      <dgm:t>
        <a:bodyPr/>
        <a:lstStyle/>
        <a:p>
          <a:endParaRPr lang="en-MY"/>
        </a:p>
      </dgm:t>
    </dgm:pt>
    <dgm:pt modelId="{EA618BE9-DF71-4587-B538-009323123E42}" type="pres">
      <dgm:prSet presAssocID="{94A784DE-3773-432B-9942-7649EF7A6903}" presName="desTx" presStyleLbl="alignAccFollowNode1" presStyleIdx="1" presStyleCnt="4">
        <dgm:presLayoutVars>
          <dgm:bulletEnabled val="1"/>
        </dgm:presLayoutVars>
      </dgm:prSet>
      <dgm:spPr/>
      <dgm:t>
        <a:bodyPr/>
        <a:lstStyle/>
        <a:p>
          <a:endParaRPr lang="en-MY"/>
        </a:p>
      </dgm:t>
    </dgm:pt>
    <dgm:pt modelId="{25F4E19D-0FA3-45F2-90F1-7FC9ADAAEC1F}" type="pres">
      <dgm:prSet presAssocID="{C0FA0A5C-8C2A-4216-A520-2B7865CC1FFE}" presName="space" presStyleCnt="0"/>
      <dgm:spPr/>
    </dgm:pt>
    <dgm:pt modelId="{85952D7C-23B2-44AB-8AE2-829E6BC9C81E}" type="pres">
      <dgm:prSet presAssocID="{26F20A18-15FD-470F-A8CC-81ED15FB098C}" presName="composite" presStyleCnt="0"/>
      <dgm:spPr/>
    </dgm:pt>
    <dgm:pt modelId="{ACFC902B-D2A5-498A-9181-5FB9A3100FD5}" type="pres">
      <dgm:prSet presAssocID="{26F20A18-15FD-470F-A8CC-81ED15FB098C}" presName="parTx" presStyleLbl="alignNode1" presStyleIdx="2" presStyleCnt="4">
        <dgm:presLayoutVars>
          <dgm:chMax val="0"/>
          <dgm:chPref val="0"/>
          <dgm:bulletEnabled val="1"/>
        </dgm:presLayoutVars>
      </dgm:prSet>
      <dgm:spPr/>
      <dgm:t>
        <a:bodyPr/>
        <a:lstStyle/>
        <a:p>
          <a:endParaRPr lang="en-MY"/>
        </a:p>
      </dgm:t>
    </dgm:pt>
    <dgm:pt modelId="{FE550317-41E7-470C-9ABD-AA6B883BA6A1}" type="pres">
      <dgm:prSet presAssocID="{26F20A18-15FD-470F-A8CC-81ED15FB098C}" presName="desTx" presStyleLbl="alignAccFollowNode1" presStyleIdx="2" presStyleCnt="4">
        <dgm:presLayoutVars>
          <dgm:bulletEnabled val="1"/>
        </dgm:presLayoutVars>
      </dgm:prSet>
      <dgm:spPr/>
      <dgm:t>
        <a:bodyPr/>
        <a:lstStyle/>
        <a:p>
          <a:endParaRPr lang="en-MY"/>
        </a:p>
      </dgm:t>
    </dgm:pt>
    <dgm:pt modelId="{C4F01BB9-C576-419C-B6E7-6B6BA602F0FD}" type="pres">
      <dgm:prSet presAssocID="{0C403ED1-BA27-4AAD-8A28-F93CC3A27328}" presName="space" presStyleCnt="0"/>
      <dgm:spPr/>
    </dgm:pt>
    <dgm:pt modelId="{36C97B2A-38A8-4FBF-B0CD-CD19A644E6CF}" type="pres">
      <dgm:prSet presAssocID="{DBC52F00-4CE6-4344-B225-C03BE393EE49}" presName="composite" presStyleCnt="0"/>
      <dgm:spPr/>
    </dgm:pt>
    <dgm:pt modelId="{9B880366-431B-4CE6-B850-5C9B56C8B410}" type="pres">
      <dgm:prSet presAssocID="{DBC52F00-4CE6-4344-B225-C03BE393EE49}" presName="parTx" presStyleLbl="alignNode1" presStyleIdx="3" presStyleCnt="4">
        <dgm:presLayoutVars>
          <dgm:chMax val="0"/>
          <dgm:chPref val="0"/>
          <dgm:bulletEnabled val="1"/>
        </dgm:presLayoutVars>
      </dgm:prSet>
      <dgm:spPr/>
      <dgm:t>
        <a:bodyPr/>
        <a:lstStyle/>
        <a:p>
          <a:endParaRPr lang="en-MY"/>
        </a:p>
      </dgm:t>
    </dgm:pt>
    <dgm:pt modelId="{DA81F2DC-959C-4427-83A1-F74BE957E932}" type="pres">
      <dgm:prSet presAssocID="{DBC52F00-4CE6-4344-B225-C03BE393EE49}" presName="desTx" presStyleLbl="alignAccFollowNode1" presStyleIdx="3" presStyleCnt="4">
        <dgm:presLayoutVars>
          <dgm:bulletEnabled val="1"/>
        </dgm:presLayoutVars>
      </dgm:prSet>
      <dgm:spPr/>
      <dgm:t>
        <a:bodyPr/>
        <a:lstStyle/>
        <a:p>
          <a:endParaRPr lang="en-MY"/>
        </a:p>
      </dgm:t>
    </dgm:pt>
  </dgm:ptLst>
  <dgm:cxnLst>
    <dgm:cxn modelId="{6B9C9E16-9183-40C2-8DEF-548747FC2553}" srcId="{94A784DE-3773-432B-9942-7649EF7A6903}" destId="{2B58A8EB-84D3-4BE2-A1BC-D1E22192516D}" srcOrd="0" destOrd="0" parTransId="{E15EFDE2-04FD-4236-872B-DBD3A2F70324}" sibTransId="{8D5C709C-1C13-4D7C-806D-4DA8F5ECC65D}"/>
    <dgm:cxn modelId="{4D078E3D-654D-40AF-BA14-0A80755BFB83}" srcId="{DBC52F00-4CE6-4344-B225-C03BE393EE49}" destId="{85536CCE-C637-4E16-A7B8-597DE5EDCD5F}" srcOrd="2" destOrd="0" parTransId="{15D65988-62A2-4840-A7DD-3E9B1A3922A9}" sibTransId="{A8A6FA8C-1FD5-4DB4-BCAD-775354601973}"/>
    <dgm:cxn modelId="{313FB3D2-8025-4E17-BFD1-F975E1B8129C}" srcId="{73A3B636-B126-4C29-A5B1-63BBEBFBEC1F}" destId="{C717F98A-232F-4524-B208-1A85386EA6EE}" srcOrd="0" destOrd="0" parTransId="{C8AF0D4C-7868-4070-A935-521007D5957D}" sibTransId="{81D43CCA-22F0-4FC8-82C7-36755B810426}"/>
    <dgm:cxn modelId="{9D2784E9-AD21-477F-A8AF-21FBB6856990}" type="presOf" srcId="{85536CCE-C637-4E16-A7B8-597DE5EDCD5F}" destId="{DA81F2DC-959C-4427-83A1-F74BE957E932}" srcOrd="0" destOrd="2" presId="urn:microsoft.com/office/officeart/2005/8/layout/hList1"/>
    <dgm:cxn modelId="{BF2834D0-7642-4BA5-AA50-D9F1FCE5ED77}" srcId="{26F20A18-15FD-470F-A8CC-81ED15FB098C}" destId="{F3013F4E-B7CB-4915-AA9D-52BE0AB1C4CE}" srcOrd="1" destOrd="0" parTransId="{FD6DC563-6CF9-448E-8E11-16E09F6CF0FF}" sibTransId="{0E0A00F7-53C7-42D1-B6BF-25B371BB9869}"/>
    <dgm:cxn modelId="{4D121A39-F622-497E-B7A9-DA5ACD7A2C75}" type="presOf" srcId="{9FED0274-3A32-4527-85F1-14D8D6505AE5}" destId="{DA81F2DC-959C-4427-83A1-F74BE957E932}" srcOrd="0" destOrd="1" presId="urn:microsoft.com/office/officeart/2005/8/layout/hList1"/>
    <dgm:cxn modelId="{61BB7B72-0610-4969-B0C9-5B4072CC97D2}" srcId="{C717F98A-232F-4524-B208-1A85386EA6EE}" destId="{11544422-62F0-4ADC-96E3-36C2DE1249B8}" srcOrd="1" destOrd="0" parTransId="{C585D748-48E7-411A-8BE5-84A081E97D3A}" sibTransId="{F7EF0888-7DBF-4241-9279-256F9CA27504}"/>
    <dgm:cxn modelId="{233A57B4-E06A-406B-937D-5F758EDD059C}" type="presOf" srcId="{11544422-62F0-4ADC-96E3-36C2DE1249B8}" destId="{F6652903-A739-4642-8E77-5263C367C4E1}" srcOrd="0" destOrd="1" presId="urn:microsoft.com/office/officeart/2005/8/layout/hList1"/>
    <dgm:cxn modelId="{081DA4E5-BF91-4F15-955D-450B631B341F}" type="presOf" srcId="{DBC52F00-4CE6-4344-B225-C03BE393EE49}" destId="{9B880366-431B-4CE6-B850-5C9B56C8B410}" srcOrd="0" destOrd="0" presId="urn:microsoft.com/office/officeart/2005/8/layout/hList1"/>
    <dgm:cxn modelId="{6CFE4220-115D-4AE8-B29F-1077B40D7BD2}" type="presOf" srcId="{EB218D02-B8D9-4F99-BA74-A8D17048B7BF}" destId="{DA81F2DC-959C-4427-83A1-F74BE957E932}" srcOrd="0" destOrd="3" presId="urn:microsoft.com/office/officeart/2005/8/layout/hList1"/>
    <dgm:cxn modelId="{D4F4B0EA-3D4F-4E66-907F-2D66CC788D49}" type="presOf" srcId="{D5705EBC-6ECD-4A81-878C-0696F5EEED86}" destId="{F6652903-A739-4642-8E77-5263C367C4E1}" srcOrd="0" destOrd="0" presId="urn:microsoft.com/office/officeart/2005/8/layout/hList1"/>
    <dgm:cxn modelId="{71DA8255-B508-41B9-8281-DB274679F481}" type="presOf" srcId="{73A3B636-B126-4C29-A5B1-63BBEBFBEC1F}" destId="{7EBBC100-9A52-4A44-97A9-0EEC2F78AEB6}" srcOrd="0" destOrd="0" presId="urn:microsoft.com/office/officeart/2005/8/layout/hList1"/>
    <dgm:cxn modelId="{9713D3B4-014F-4AC2-A997-F5BF3C45859B}" srcId="{94A784DE-3773-432B-9942-7649EF7A6903}" destId="{18B13EF1-6431-4E18-87B6-86465631D195}" srcOrd="1" destOrd="0" parTransId="{59BCEF0E-0913-4A77-881D-8DF404C2371B}" sibTransId="{E1D12B04-E908-4BF8-9C28-545D9995B2B0}"/>
    <dgm:cxn modelId="{A2167B36-644E-4701-81C5-53C16F87F03F}" srcId="{73A3B636-B126-4C29-A5B1-63BBEBFBEC1F}" destId="{DBC52F00-4CE6-4344-B225-C03BE393EE49}" srcOrd="3" destOrd="0" parTransId="{F9F79B6E-E489-4B90-867F-0C7B956B87F0}" sibTransId="{56E1239F-573E-439D-A6DC-09E528A5311C}"/>
    <dgm:cxn modelId="{283A65E6-8A5B-492F-8A31-69772A438F72}" type="presOf" srcId="{F3013F4E-B7CB-4915-AA9D-52BE0AB1C4CE}" destId="{FE550317-41E7-470C-9ABD-AA6B883BA6A1}" srcOrd="0" destOrd="1" presId="urn:microsoft.com/office/officeart/2005/8/layout/hList1"/>
    <dgm:cxn modelId="{A3170FA5-3020-4E00-84F1-8FE9F1656929}" srcId="{C717F98A-232F-4524-B208-1A85386EA6EE}" destId="{D5705EBC-6ECD-4A81-878C-0696F5EEED86}" srcOrd="0" destOrd="0" parTransId="{FC6AA386-1B80-48C2-A027-28F5B27020A2}" sibTransId="{52B1F9A3-728E-4DB5-BFC3-E8F0D8DCAE88}"/>
    <dgm:cxn modelId="{DA0DA23A-5509-4A0B-B946-D46E122E3524}" type="presOf" srcId="{C717F98A-232F-4524-B208-1A85386EA6EE}" destId="{70678990-261B-4F81-98A1-5387D824CC76}" srcOrd="0" destOrd="0" presId="urn:microsoft.com/office/officeart/2005/8/layout/hList1"/>
    <dgm:cxn modelId="{9EDF6DDC-FE55-47C5-BAD4-4BC7CC38AD74}" type="presOf" srcId="{26F20A18-15FD-470F-A8CC-81ED15FB098C}" destId="{ACFC902B-D2A5-498A-9181-5FB9A3100FD5}" srcOrd="0" destOrd="0" presId="urn:microsoft.com/office/officeart/2005/8/layout/hList1"/>
    <dgm:cxn modelId="{C6B5D510-48C0-4B47-9001-C42D9F55C407}" srcId="{DBC52F00-4CE6-4344-B225-C03BE393EE49}" destId="{9FED0274-3A32-4527-85F1-14D8D6505AE5}" srcOrd="1" destOrd="0" parTransId="{9DF0252C-B5AD-4EFC-A1C8-E4AF767C62BA}" sibTransId="{8339021C-46CB-477A-B97F-EB28D0DF19B5}"/>
    <dgm:cxn modelId="{2DA1887A-5486-4E46-A0D7-B70FA7B241CB}" type="presOf" srcId="{2B58A8EB-84D3-4BE2-A1BC-D1E22192516D}" destId="{EA618BE9-DF71-4587-B538-009323123E42}" srcOrd="0" destOrd="0" presId="urn:microsoft.com/office/officeart/2005/8/layout/hList1"/>
    <dgm:cxn modelId="{4DA7BEBA-CFE6-4FEF-8C27-26FD18F46C97}" type="presOf" srcId="{C17E3A70-40E0-4990-A934-0B47FD24631F}" destId="{FE550317-41E7-470C-9ABD-AA6B883BA6A1}" srcOrd="0" destOrd="0" presId="urn:microsoft.com/office/officeart/2005/8/layout/hList1"/>
    <dgm:cxn modelId="{E566AAEB-7493-4B25-9069-A53C6A5861EE}" srcId="{DBC52F00-4CE6-4344-B225-C03BE393EE49}" destId="{EB218D02-B8D9-4F99-BA74-A8D17048B7BF}" srcOrd="3" destOrd="0" parTransId="{4C5E71CF-DDFF-46CA-897F-0FDED3DBD5E2}" sibTransId="{E11EA58B-8E38-4997-ACAA-363068380B17}"/>
    <dgm:cxn modelId="{BF6DF9EC-350E-42C7-81D8-686CC640A67E}" srcId="{DBC52F00-4CE6-4344-B225-C03BE393EE49}" destId="{1F602E4A-70A2-49E8-BD60-05E759CA601A}" srcOrd="0" destOrd="0" parTransId="{19DE2224-7C48-4B9A-99D1-C5689BED0309}" sibTransId="{28F96FC1-571C-422D-BEBF-253122AEB487}"/>
    <dgm:cxn modelId="{A1970423-2FEE-4C50-85A0-09E6615362EE}" type="presOf" srcId="{1F602E4A-70A2-49E8-BD60-05E759CA601A}" destId="{DA81F2DC-959C-4427-83A1-F74BE957E932}" srcOrd="0" destOrd="0" presId="urn:microsoft.com/office/officeart/2005/8/layout/hList1"/>
    <dgm:cxn modelId="{79592CB9-F301-415A-ADAD-4EF136F1C399}" srcId="{73A3B636-B126-4C29-A5B1-63BBEBFBEC1F}" destId="{94A784DE-3773-432B-9942-7649EF7A6903}" srcOrd="1" destOrd="0" parTransId="{27CE68F4-D1B2-4A6B-A7F3-0FB58DA0F254}" sibTransId="{C0FA0A5C-8C2A-4216-A520-2B7865CC1FFE}"/>
    <dgm:cxn modelId="{3A30FDE6-F69F-4628-902D-F82883BF6B1A}" srcId="{73A3B636-B126-4C29-A5B1-63BBEBFBEC1F}" destId="{26F20A18-15FD-470F-A8CC-81ED15FB098C}" srcOrd="2" destOrd="0" parTransId="{346975EE-A916-4ABE-9CE7-2EBC19009844}" sibTransId="{0C403ED1-BA27-4AAD-8A28-F93CC3A27328}"/>
    <dgm:cxn modelId="{DAE532CB-AEC6-433D-BE99-E63B09058A45}" type="presOf" srcId="{18B13EF1-6431-4E18-87B6-86465631D195}" destId="{EA618BE9-DF71-4587-B538-009323123E42}" srcOrd="0" destOrd="1" presId="urn:microsoft.com/office/officeart/2005/8/layout/hList1"/>
    <dgm:cxn modelId="{C43FF8D0-0123-4B5D-9726-6C67C18AF092}" type="presOf" srcId="{94A784DE-3773-432B-9942-7649EF7A6903}" destId="{30CB0DC0-16E0-45FE-8A36-9EFB3A46DA43}" srcOrd="0" destOrd="0" presId="urn:microsoft.com/office/officeart/2005/8/layout/hList1"/>
    <dgm:cxn modelId="{30F4499F-88DF-4C70-8666-CCD5853CE1AA}" srcId="{26F20A18-15FD-470F-A8CC-81ED15FB098C}" destId="{C17E3A70-40E0-4990-A934-0B47FD24631F}" srcOrd="0" destOrd="0" parTransId="{C45041E6-1AE6-4A0C-B9FC-FF0261302B8F}" sibTransId="{C9ABB515-6E04-437B-BD2B-A9093D3317BB}"/>
    <dgm:cxn modelId="{6565EDB2-2E8F-46EF-B6FA-75048466CAB7}" type="presParOf" srcId="{7EBBC100-9A52-4A44-97A9-0EEC2F78AEB6}" destId="{15444498-D1C4-4622-80DF-F1CE28D49247}" srcOrd="0" destOrd="0" presId="urn:microsoft.com/office/officeart/2005/8/layout/hList1"/>
    <dgm:cxn modelId="{38F9224C-C7F6-449A-B1B1-3F958F37B9B2}" type="presParOf" srcId="{15444498-D1C4-4622-80DF-F1CE28D49247}" destId="{70678990-261B-4F81-98A1-5387D824CC76}" srcOrd="0" destOrd="0" presId="urn:microsoft.com/office/officeart/2005/8/layout/hList1"/>
    <dgm:cxn modelId="{76220796-5F76-4872-AC91-EB64728A6413}" type="presParOf" srcId="{15444498-D1C4-4622-80DF-F1CE28D49247}" destId="{F6652903-A739-4642-8E77-5263C367C4E1}" srcOrd="1" destOrd="0" presId="urn:microsoft.com/office/officeart/2005/8/layout/hList1"/>
    <dgm:cxn modelId="{B04BE5E9-77FB-40A7-A777-35384C032F1F}" type="presParOf" srcId="{7EBBC100-9A52-4A44-97A9-0EEC2F78AEB6}" destId="{98FCE061-BFBA-47FC-BAAA-93DF3DCB6AA0}" srcOrd="1" destOrd="0" presId="urn:microsoft.com/office/officeart/2005/8/layout/hList1"/>
    <dgm:cxn modelId="{0629D591-C545-40F5-A497-AF5D646CF095}" type="presParOf" srcId="{7EBBC100-9A52-4A44-97A9-0EEC2F78AEB6}" destId="{0A659A75-78F8-4F56-B919-C962502AF980}" srcOrd="2" destOrd="0" presId="urn:microsoft.com/office/officeart/2005/8/layout/hList1"/>
    <dgm:cxn modelId="{1D1705DB-05AD-442A-8A9E-12EFFEEB8659}" type="presParOf" srcId="{0A659A75-78F8-4F56-B919-C962502AF980}" destId="{30CB0DC0-16E0-45FE-8A36-9EFB3A46DA43}" srcOrd="0" destOrd="0" presId="urn:microsoft.com/office/officeart/2005/8/layout/hList1"/>
    <dgm:cxn modelId="{F4F58B8D-CABD-45A2-A7AB-F355232BC455}" type="presParOf" srcId="{0A659A75-78F8-4F56-B919-C962502AF980}" destId="{EA618BE9-DF71-4587-B538-009323123E42}" srcOrd="1" destOrd="0" presId="urn:microsoft.com/office/officeart/2005/8/layout/hList1"/>
    <dgm:cxn modelId="{16E110F8-1A5C-4367-82C3-6CF10330C94B}" type="presParOf" srcId="{7EBBC100-9A52-4A44-97A9-0EEC2F78AEB6}" destId="{25F4E19D-0FA3-45F2-90F1-7FC9ADAAEC1F}" srcOrd="3" destOrd="0" presId="urn:microsoft.com/office/officeart/2005/8/layout/hList1"/>
    <dgm:cxn modelId="{A9B7FB0A-0F9D-44EC-AE70-6F18DD27A0F9}" type="presParOf" srcId="{7EBBC100-9A52-4A44-97A9-0EEC2F78AEB6}" destId="{85952D7C-23B2-44AB-8AE2-829E6BC9C81E}" srcOrd="4" destOrd="0" presId="urn:microsoft.com/office/officeart/2005/8/layout/hList1"/>
    <dgm:cxn modelId="{12C6F740-5C52-46EC-AB1B-374D47C55105}" type="presParOf" srcId="{85952D7C-23B2-44AB-8AE2-829E6BC9C81E}" destId="{ACFC902B-D2A5-498A-9181-5FB9A3100FD5}" srcOrd="0" destOrd="0" presId="urn:microsoft.com/office/officeart/2005/8/layout/hList1"/>
    <dgm:cxn modelId="{05F5F5EB-46ED-4E2E-BB24-987162E4AFEA}" type="presParOf" srcId="{85952D7C-23B2-44AB-8AE2-829E6BC9C81E}" destId="{FE550317-41E7-470C-9ABD-AA6B883BA6A1}" srcOrd="1" destOrd="0" presId="urn:microsoft.com/office/officeart/2005/8/layout/hList1"/>
    <dgm:cxn modelId="{8A1138DB-8148-4962-964F-40B66469C031}" type="presParOf" srcId="{7EBBC100-9A52-4A44-97A9-0EEC2F78AEB6}" destId="{C4F01BB9-C576-419C-B6E7-6B6BA602F0FD}" srcOrd="5" destOrd="0" presId="urn:microsoft.com/office/officeart/2005/8/layout/hList1"/>
    <dgm:cxn modelId="{E5BBA9C3-8ECF-474A-9B71-BB1FDB9B3534}" type="presParOf" srcId="{7EBBC100-9A52-4A44-97A9-0EEC2F78AEB6}" destId="{36C97B2A-38A8-4FBF-B0CD-CD19A644E6CF}" srcOrd="6" destOrd="0" presId="urn:microsoft.com/office/officeart/2005/8/layout/hList1"/>
    <dgm:cxn modelId="{7702D7A3-F199-4F0D-B867-FEDE1AE6F4AA}" type="presParOf" srcId="{36C97B2A-38A8-4FBF-B0CD-CD19A644E6CF}" destId="{9B880366-431B-4CE6-B850-5C9B56C8B410}" srcOrd="0" destOrd="0" presId="urn:microsoft.com/office/officeart/2005/8/layout/hList1"/>
    <dgm:cxn modelId="{4979D5B0-2B21-437B-B451-DBA64927ED51}" type="presParOf" srcId="{36C97B2A-38A8-4FBF-B0CD-CD19A644E6CF}" destId="{DA81F2DC-959C-4427-83A1-F74BE957E93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3A3B636-B126-4C29-A5B1-63BBEBFBEC1F}" type="doc">
      <dgm:prSet loTypeId="urn:microsoft.com/office/officeart/2005/8/layout/hList1" loCatId="list" qsTypeId="urn:microsoft.com/office/officeart/2005/8/quickstyle/simple1" qsCatId="simple" csTypeId="urn:microsoft.com/office/officeart/2005/8/colors/colorful1#4" csCatId="colorful" phldr="1"/>
      <dgm:spPr/>
      <dgm:t>
        <a:bodyPr/>
        <a:lstStyle/>
        <a:p>
          <a:endParaRPr lang="en-MY"/>
        </a:p>
      </dgm:t>
    </dgm:pt>
    <dgm:pt modelId="{C717F98A-232F-4524-B208-1A85386EA6EE}">
      <dgm:prSet phldrT="[Text]" custT="1"/>
      <dgm:spPr/>
      <dgm:t>
        <a:bodyPr/>
        <a:lstStyle/>
        <a:p>
          <a:r>
            <a:rPr lang="en-US" sz="1400" b="1" dirty="0" smtClean="0">
              <a:solidFill>
                <a:srgbClr val="002060"/>
              </a:solidFill>
              <a:latin typeface="Arial" pitchFamily="34" charset="0"/>
              <a:cs typeface="Arial" pitchFamily="34" charset="0"/>
            </a:rPr>
            <a:t>How to measure risk</a:t>
          </a:r>
          <a:endParaRPr lang="en-MY" sz="1400" b="1" dirty="0">
            <a:solidFill>
              <a:srgbClr val="002060"/>
            </a:solidFill>
            <a:latin typeface="Arial" pitchFamily="34" charset="0"/>
            <a:cs typeface="Arial" pitchFamily="34" charset="0"/>
          </a:endParaRPr>
        </a:p>
      </dgm:t>
    </dgm:pt>
    <dgm:pt modelId="{C8AF0D4C-7868-4070-A935-521007D5957D}" type="parTrans" cxnId="{313FB3D2-8025-4E17-BFD1-F975E1B8129C}">
      <dgm:prSet/>
      <dgm:spPr/>
      <dgm:t>
        <a:bodyPr/>
        <a:lstStyle/>
        <a:p>
          <a:endParaRPr lang="en-MY"/>
        </a:p>
      </dgm:t>
    </dgm:pt>
    <dgm:pt modelId="{81D43CCA-22F0-4FC8-82C7-36755B810426}" type="sibTrans" cxnId="{313FB3D2-8025-4E17-BFD1-F975E1B8129C}">
      <dgm:prSet/>
      <dgm:spPr/>
      <dgm:t>
        <a:bodyPr/>
        <a:lstStyle/>
        <a:p>
          <a:endParaRPr lang="en-MY"/>
        </a:p>
      </dgm:t>
    </dgm:pt>
    <dgm:pt modelId="{357D5DFB-2CE4-4A37-BC76-67395493A5FD}">
      <dgm:prSet phldrT="[Text]" custT="1"/>
      <dgm:spPr/>
      <dgm:t>
        <a:bodyPr/>
        <a:lstStyle/>
        <a:p>
          <a:pPr>
            <a:lnSpc>
              <a:spcPct val="100000"/>
            </a:lnSpc>
          </a:pPr>
          <a:r>
            <a:rPr lang="en-US" sz="1400" dirty="0" smtClean="0">
              <a:latin typeface="Arial" pitchFamily="34" charset="0"/>
              <a:cs typeface="Arial" pitchFamily="34" charset="0"/>
            </a:rPr>
            <a:t>Collect data</a:t>
          </a:r>
          <a:endParaRPr lang="en-MY" sz="1400" dirty="0">
            <a:latin typeface="Arial" pitchFamily="34" charset="0"/>
            <a:cs typeface="Arial" pitchFamily="34" charset="0"/>
          </a:endParaRPr>
        </a:p>
      </dgm:t>
    </dgm:pt>
    <dgm:pt modelId="{D6EE04ED-2485-4FCA-A54E-0326D950022D}" type="parTrans" cxnId="{4FDFE17A-8325-442D-8FEC-93C32856F7AC}">
      <dgm:prSet/>
      <dgm:spPr/>
      <dgm:t>
        <a:bodyPr/>
        <a:lstStyle/>
        <a:p>
          <a:endParaRPr lang="en-MY"/>
        </a:p>
      </dgm:t>
    </dgm:pt>
    <dgm:pt modelId="{19A3DC2E-6ADF-44D3-AB7E-FDCD907179DA}" type="sibTrans" cxnId="{4FDFE17A-8325-442D-8FEC-93C32856F7AC}">
      <dgm:prSet/>
      <dgm:spPr/>
      <dgm:t>
        <a:bodyPr/>
        <a:lstStyle/>
        <a:p>
          <a:endParaRPr lang="en-MY"/>
        </a:p>
      </dgm:t>
    </dgm:pt>
    <dgm:pt modelId="{9E29209A-46F5-496D-BF78-EB14BC888E8A}">
      <dgm:prSet phldrT="[Text]" custT="1"/>
      <dgm:spPr/>
      <dgm:t>
        <a:bodyPr/>
        <a:lstStyle/>
        <a:p>
          <a:r>
            <a:rPr lang="en-US" sz="1400" b="1" dirty="0" smtClean="0">
              <a:solidFill>
                <a:srgbClr val="002060"/>
              </a:solidFill>
              <a:latin typeface="Arial" pitchFamily="34" charset="0"/>
              <a:cs typeface="Arial" pitchFamily="34" charset="0"/>
            </a:rPr>
            <a:t>Measuring frequency &amp; severity</a:t>
          </a:r>
          <a:endParaRPr lang="en-MY" sz="1400" b="1" dirty="0">
            <a:solidFill>
              <a:srgbClr val="002060"/>
            </a:solidFill>
            <a:latin typeface="Arial" pitchFamily="34" charset="0"/>
            <a:cs typeface="Arial" pitchFamily="34" charset="0"/>
          </a:endParaRPr>
        </a:p>
      </dgm:t>
    </dgm:pt>
    <dgm:pt modelId="{8EF1E47A-5FA9-4C8E-9F44-A7614E55CCF5}" type="parTrans" cxnId="{103523FB-655F-4F84-A347-0923612C97A3}">
      <dgm:prSet/>
      <dgm:spPr/>
      <dgm:t>
        <a:bodyPr/>
        <a:lstStyle/>
        <a:p>
          <a:endParaRPr lang="en-MY"/>
        </a:p>
      </dgm:t>
    </dgm:pt>
    <dgm:pt modelId="{5CD4DD7E-B4EA-43C2-96CF-C3E8CF034213}" type="sibTrans" cxnId="{103523FB-655F-4F84-A347-0923612C97A3}">
      <dgm:prSet/>
      <dgm:spPr/>
      <dgm:t>
        <a:bodyPr/>
        <a:lstStyle/>
        <a:p>
          <a:endParaRPr lang="en-MY"/>
        </a:p>
      </dgm:t>
    </dgm:pt>
    <dgm:pt modelId="{CB8B06DA-B877-4C91-9218-6C33CBB74C4E}">
      <dgm:prSet phldrT="[Text]" custT="1"/>
      <dgm:spPr/>
      <dgm:t>
        <a:bodyPr/>
        <a:lstStyle/>
        <a:p>
          <a:r>
            <a:rPr lang="en-US" sz="1400" dirty="0" smtClean="0">
              <a:latin typeface="Arial" pitchFamily="34" charset="0"/>
              <a:cs typeface="Arial" pitchFamily="34" charset="0"/>
            </a:rPr>
            <a:t>Probability of a loss exposure = Number of losses/ Number of exposures</a:t>
          </a:r>
          <a:endParaRPr lang="en-MY" sz="1400" dirty="0">
            <a:latin typeface="Arial" pitchFamily="34" charset="0"/>
            <a:cs typeface="Arial" pitchFamily="34" charset="0"/>
          </a:endParaRPr>
        </a:p>
      </dgm:t>
    </dgm:pt>
    <dgm:pt modelId="{C5ABC1D1-1AC2-48AB-B51D-46E910882841}" type="parTrans" cxnId="{EFD5D796-8635-4EC2-9D53-391F7B2A7684}">
      <dgm:prSet/>
      <dgm:spPr/>
      <dgm:t>
        <a:bodyPr/>
        <a:lstStyle/>
        <a:p>
          <a:endParaRPr lang="en-MY"/>
        </a:p>
      </dgm:t>
    </dgm:pt>
    <dgm:pt modelId="{AB8F5F54-E4B4-409B-AA88-BB7C345902C5}" type="sibTrans" cxnId="{EFD5D796-8635-4EC2-9D53-391F7B2A7684}">
      <dgm:prSet/>
      <dgm:spPr/>
      <dgm:t>
        <a:bodyPr/>
        <a:lstStyle/>
        <a:p>
          <a:endParaRPr lang="en-MY"/>
        </a:p>
      </dgm:t>
    </dgm:pt>
    <dgm:pt modelId="{E726A7DB-0224-4615-952E-CB64BEE5A79C}">
      <dgm:prSet phldrT="[Text]" custT="1"/>
      <dgm:spPr/>
      <dgm:t>
        <a:bodyPr/>
        <a:lstStyle/>
        <a:p>
          <a:r>
            <a:rPr lang="en-US" sz="1400" b="1" dirty="0" smtClean="0">
              <a:solidFill>
                <a:srgbClr val="002060"/>
              </a:solidFill>
              <a:latin typeface="Arial" pitchFamily="34" charset="0"/>
              <a:cs typeface="Arial" pitchFamily="34" charset="0"/>
            </a:rPr>
            <a:t>Risk measurement I</a:t>
          </a:r>
          <a:endParaRPr lang="en-MY" sz="1400" b="1" dirty="0">
            <a:solidFill>
              <a:srgbClr val="002060"/>
            </a:solidFill>
            <a:latin typeface="Arial" pitchFamily="34" charset="0"/>
            <a:cs typeface="Arial" pitchFamily="34" charset="0"/>
          </a:endParaRPr>
        </a:p>
      </dgm:t>
    </dgm:pt>
    <dgm:pt modelId="{DD110AEA-ED70-455A-976A-17DA7C75383F}" type="parTrans" cxnId="{826D2E0C-DB2E-47EB-827C-6E38265BB15A}">
      <dgm:prSet/>
      <dgm:spPr/>
      <dgm:t>
        <a:bodyPr/>
        <a:lstStyle/>
        <a:p>
          <a:endParaRPr lang="en-MY"/>
        </a:p>
      </dgm:t>
    </dgm:pt>
    <dgm:pt modelId="{B77D8E63-D8DC-47FB-B462-1C4DCBBB8E57}" type="sibTrans" cxnId="{826D2E0C-DB2E-47EB-827C-6E38265BB15A}">
      <dgm:prSet/>
      <dgm:spPr/>
      <dgm:t>
        <a:bodyPr/>
        <a:lstStyle/>
        <a:p>
          <a:endParaRPr lang="en-MY"/>
        </a:p>
      </dgm:t>
    </dgm:pt>
    <dgm:pt modelId="{79F93545-4856-4E2F-8388-B123E9AD7E77}">
      <dgm:prSet phldrT="[Text]" custT="1"/>
      <dgm:spPr/>
      <dgm:t>
        <a:bodyPr/>
        <a:lstStyle/>
        <a:p>
          <a:r>
            <a:rPr lang="en-US" sz="1200" b="0" dirty="0" smtClean="0">
              <a:latin typeface="Arial" pitchFamily="34" charset="0"/>
              <a:cs typeface="Arial" pitchFamily="34" charset="0"/>
            </a:rPr>
            <a:t>Identify the technique to represent the risk data</a:t>
          </a:r>
          <a:endParaRPr lang="en-MY" sz="1200" dirty="0">
            <a:latin typeface="Arial" pitchFamily="34" charset="0"/>
            <a:cs typeface="Arial" pitchFamily="34" charset="0"/>
          </a:endParaRPr>
        </a:p>
      </dgm:t>
    </dgm:pt>
    <dgm:pt modelId="{58FA741E-19A3-4E82-A17E-F6202F283FA2}" type="parTrans" cxnId="{C2949E2E-DAE7-48AF-8D76-AB7B77EDE66E}">
      <dgm:prSet/>
      <dgm:spPr/>
      <dgm:t>
        <a:bodyPr/>
        <a:lstStyle/>
        <a:p>
          <a:endParaRPr lang="en-MY"/>
        </a:p>
      </dgm:t>
    </dgm:pt>
    <dgm:pt modelId="{63B2E65D-6C1C-4D04-A2B0-2DA551CF2741}" type="sibTrans" cxnId="{C2949E2E-DAE7-48AF-8D76-AB7B77EDE66E}">
      <dgm:prSet/>
      <dgm:spPr/>
      <dgm:t>
        <a:bodyPr/>
        <a:lstStyle/>
        <a:p>
          <a:endParaRPr lang="en-MY"/>
        </a:p>
      </dgm:t>
    </dgm:pt>
    <dgm:pt modelId="{2D7FB110-37AD-4C21-928D-B8213B925840}">
      <dgm:prSet phldrT="[Text]" custT="1"/>
      <dgm:spPr/>
      <dgm:t>
        <a:bodyPr/>
        <a:lstStyle/>
        <a:p>
          <a:r>
            <a:rPr lang="en-US" sz="1400" b="1" dirty="0" smtClean="0">
              <a:solidFill>
                <a:srgbClr val="002060"/>
              </a:solidFill>
              <a:latin typeface="Arial" pitchFamily="34" charset="0"/>
              <a:cs typeface="Arial" pitchFamily="34" charset="0"/>
            </a:rPr>
            <a:t>Risk measurement II</a:t>
          </a:r>
          <a:endParaRPr lang="en-MY" sz="1400" b="1" dirty="0">
            <a:solidFill>
              <a:srgbClr val="002060"/>
            </a:solidFill>
            <a:latin typeface="Arial" pitchFamily="34" charset="0"/>
            <a:cs typeface="Arial" pitchFamily="34" charset="0"/>
          </a:endParaRPr>
        </a:p>
      </dgm:t>
    </dgm:pt>
    <dgm:pt modelId="{B2A19128-4678-44D8-A6B1-096D2AACD3AC}" type="parTrans" cxnId="{D6B86442-3D75-4EF9-98DE-BF2FB369FD18}">
      <dgm:prSet/>
      <dgm:spPr/>
      <dgm:t>
        <a:bodyPr/>
        <a:lstStyle/>
        <a:p>
          <a:endParaRPr lang="en-MY"/>
        </a:p>
      </dgm:t>
    </dgm:pt>
    <dgm:pt modelId="{E35453A0-D3B0-4533-8D9F-ACB09FC49E42}" type="sibTrans" cxnId="{D6B86442-3D75-4EF9-98DE-BF2FB369FD18}">
      <dgm:prSet/>
      <dgm:spPr/>
      <dgm:t>
        <a:bodyPr/>
        <a:lstStyle/>
        <a:p>
          <a:endParaRPr lang="en-MY"/>
        </a:p>
      </dgm:t>
    </dgm:pt>
    <dgm:pt modelId="{B8F69604-5CA2-4072-BE11-8C951AA52757}">
      <dgm:prSet phldrT="[Text]" custT="1"/>
      <dgm:spPr/>
      <dgm:t>
        <a:bodyPr/>
        <a:lstStyle/>
        <a:p>
          <a:r>
            <a:rPr lang="en-US" sz="1200" b="0" dirty="0" smtClean="0">
              <a:latin typeface="Arial" pitchFamily="34" charset="0"/>
              <a:cs typeface="Arial" pitchFamily="34" charset="0"/>
            </a:rPr>
            <a:t>Represent the frequency distribution</a:t>
          </a:r>
          <a:endParaRPr lang="en-MY" sz="1200" dirty="0">
            <a:latin typeface="Arial" pitchFamily="34" charset="0"/>
            <a:cs typeface="Arial" pitchFamily="34" charset="0"/>
          </a:endParaRPr>
        </a:p>
      </dgm:t>
    </dgm:pt>
    <dgm:pt modelId="{BC2FD6A4-1890-442F-A8BE-13AA39AFD1F2}" type="parTrans" cxnId="{890D2A89-EA48-4417-838A-4FB487629A44}">
      <dgm:prSet/>
      <dgm:spPr/>
      <dgm:t>
        <a:bodyPr/>
        <a:lstStyle/>
        <a:p>
          <a:endParaRPr lang="en-MY"/>
        </a:p>
      </dgm:t>
    </dgm:pt>
    <dgm:pt modelId="{29B214C4-32C4-4217-80B9-E83E3C1958D4}" type="sibTrans" cxnId="{890D2A89-EA48-4417-838A-4FB487629A44}">
      <dgm:prSet/>
      <dgm:spPr/>
      <dgm:t>
        <a:bodyPr/>
        <a:lstStyle/>
        <a:p>
          <a:endParaRPr lang="en-MY"/>
        </a:p>
      </dgm:t>
    </dgm:pt>
    <dgm:pt modelId="{5778799E-AAB4-4E01-8EA5-77AB6B8FF917}">
      <dgm:prSet phldrT="[Text]" custT="1"/>
      <dgm:spPr/>
      <dgm:t>
        <a:bodyPr/>
        <a:lstStyle/>
        <a:p>
          <a:pPr>
            <a:lnSpc>
              <a:spcPct val="100000"/>
            </a:lnSpc>
          </a:pPr>
          <a:r>
            <a:rPr lang="en-US" sz="1400" dirty="0" smtClean="0">
              <a:latin typeface="Arial" pitchFamily="34" charset="0"/>
              <a:cs typeface="Arial" pitchFamily="34" charset="0"/>
            </a:rPr>
            <a:t>Collate data</a:t>
          </a:r>
          <a:endParaRPr lang="en-MY" sz="1400" dirty="0">
            <a:latin typeface="Arial" pitchFamily="34" charset="0"/>
            <a:cs typeface="Arial" pitchFamily="34" charset="0"/>
          </a:endParaRPr>
        </a:p>
      </dgm:t>
    </dgm:pt>
    <dgm:pt modelId="{560413C8-734F-4914-B2E2-8EC0B8F25534}" type="parTrans" cxnId="{9D195570-F2B8-47B7-97AF-C3EDF7EBA262}">
      <dgm:prSet/>
      <dgm:spPr/>
    </dgm:pt>
    <dgm:pt modelId="{2E441DCB-0834-483F-A212-8E5150B0E514}" type="sibTrans" cxnId="{9D195570-F2B8-47B7-97AF-C3EDF7EBA262}">
      <dgm:prSet/>
      <dgm:spPr/>
    </dgm:pt>
    <dgm:pt modelId="{9AB1BEBB-6F0A-40B4-930C-4D119C3D4795}">
      <dgm:prSet phldrT="[Text]" custT="1"/>
      <dgm:spPr/>
      <dgm:t>
        <a:bodyPr/>
        <a:lstStyle/>
        <a:p>
          <a:r>
            <a:rPr lang="en-US" sz="1400" dirty="0" smtClean="0">
              <a:latin typeface="Arial" pitchFamily="34" charset="0"/>
              <a:cs typeface="Arial" pitchFamily="34" charset="0"/>
            </a:rPr>
            <a:t>Average severity of loss per occurrence = amount of losses/ number of losses</a:t>
          </a:r>
          <a:endParaRPr lang="en-MY" sz="1400" dirty="0">
            <a:latin typeface="Arial" pitchFamily="34" charset="0"/>
            <a:cs typeface="Arial" pitchFamily="34" charset="0"/>
          </a:endParaRPr>
        </a:p>
      </dgm:t>
    </dgm:pt>
    <dgm:pt modelId="{E47CD7C9-A1AE-4D69-A77B-E0426F6F6931}" type="parTrans" cxnId="{59EA36E8-9C9B-48CC-AA53-706C278BC56F}">
      <dgm:prSet/>
      <dgm:spPr/>
    </dgm:pt>
    <dgm:pt modelId="{DD29B34A-F5F9-42D4-BC05-8853CB0B95A4}" type="sibTrans" cxnId="{59EA36E8-9C9B-48CC-AA53-706C278BC56F}">
      <dgm:prSet/>
      <dgm:spPr/>
    </dgm:pt>
    <dgm:pt modelId="{684322D0-7F6D-4CCA-A414-02861BE2F4B6}">
      <dgm:prSet custT="1"/>
      <dgm:spPr/>
      <dgm:t>
        <a:bodyPr/>
        <a:lstStyle/>
        <a:p>
          <a:r>
            <a:rPr lang="en-US" sz="1200" b="0" smtClean="0">
              <a:latin typeface="Arial" pitchFamily="34" charset="0"/>
              <a:cs typeface="Arial" pitchFamily="34" charset="0"/>
            </a:rPr>
            <a:t>Construct bar chart from raw data</a:t>
          </a:r>
          <a:endParaRPr lang="en-US" sz="1200" b="0" dirty="0" smtClean="0">
            <a:latin typeface="Arial" pitchFamily="34" charset="0"/>
            <a:cs typeface="Arial" pitchFamily="34" charset="0"/>
          </a:endParaRPr>
        </a:p>
      </dgm:t>
    </dgm:pt>
    <dgm:pt modelId="{A06E209F-9C8E-4436-B843-976EE24402C1}" type="parTrans" cxnId="{106AA09D-980A-48E9-B15F-E7711D9235A0}">
      <dgm:prSet/>
      <dgm:spPr/>
      <dgm:t>
        <a:bodyPr/>
        <a:lstStyle/>
        <a:p>
          <a:endParaRPr lang="en-MY"/>
        </a:p>
      </dgm:t>
    </dgm:pt>
    <dgm:pt modelId="{93D4384C-67BD-4B2C-9232-DDA8EB5E1F88}" type="sibTrans" cxnId="{106AA09D-980A-48E9-B15F-E7711D9235A0}">
      <dgm:prSet/>
      <dgm:spPr/>
      <dgm:t>
        <a:bodyPr/>
        <a:lstStyle/>
        <a:p>
          <a:endParaRPr lang="en-MY"/>
        </a:p>
      </dgm:t>
    </dgm:pt>
    <dgm:pt modelId="{0DAC2954-BF7B-422E-8421-73EA4E4BF070}">
      <dgm:prSet custT="1"/>
      <dgm:spPr/>
      <dgm:t>
        <a:bodyPr/>
        <a:lstStyle/>
        <a:p>
          <a:r>
            <a:rPr lang="en-US" sz="1200" b="0" dirty="0" smtClean="0">
              <a:latin typeface="Arial" pitchFamily="34" charset="0"/>
              <a:cs typeface="Arial" pitchFamily="34" charset="0"/>
            </a:rPr>
            <a:t>Use frequency distributions to represent suitable data</a:t>
          </a:r>
        </a:p>
      </dgm:t>
    </dgm:pt>
    <dgm:pt modelId="{A0C49550-CD45-48AD-99CC-AB92BA12F82A}" type="parTrans" cxnId="{D6D69ADE-8CC2-407B-A475-D148CAE17757}">
      <dgm:prSet/>
      <dgm:spPr/>
      <dgm:t>
        <a:bodyPr/>
        <a:lstStyle/>
        <a:p>
          <a:endParaRPr lang="en-MY"/>
        </a:p>
      </dgm:t>
    </dgm:pt>
    <dgm:pt modelId="{93D7061B-7B68-4A7E-91ED-C73EF68813CF}" type="sibTrans" cxnId="{D6D69ADE-8CC2-407B-A475-D148CAE17757}">
      <dgm:prSet/>
      <dgm:spPr/>
      <dgm:t>
        <a:bodyPr/>
        <a:lstStyle/>
        <a:p>
          <a:endParaRPr lang="en-MY"/>
        </a:p>
      </dgm:t>
    </dgm:pt>
    <dgm:pt modelId="{0C1A7848-80EF-4CDC-BEBF-5984626769AE}">
      <dgm:prSet custT="1"/>
      <dgm:spPr/>
      <dgm:t>
        <a:bodyPr/>
        <a:lstStyle/>
        <a:p>
          <a:r>
            <a:rPr lang="en-US" sz="1200" b="0" dirty="0" smtClean="0">
              <a:latin typeface="Arial" pitchFamily="34" charset="0"/>
              <a:cs typeface="Arial" pitchFamily="34" charset="0"/>
            </a:rPr>
            <a:t>Represent the severity distribution</a:t>
          </a:r>
        </a:p>
      </dgm:t>
    </dgm:pt>
    <dgm:pt modelId="{77607A13-A326-4016-9456-EDA5D7427C74}" type="parTrans" cxnId="{ED93B150-5542-42A7-B63B-BDB494F1314B}">
      <dgm:prSet/>
      <dgm:spPr/>
      <dgm:t>
        <a:bodyPr/>
        <a:lstStyle/>
        <a:p>
          <a:endParaRPr lang="en-MY"/>
        </a:p>
      </dgm:t>
    </dgm:pt>
    <dgm:pt modelId="{843B9EE3-4BD9-480A-834B-367967F70201}" type="sibTrans" cxnId="{ED93B150-5542-42A7-B63B-BDB494F1314B}">
      <dgm:prSet/>
      <dgm:spPr/>
      <dgm:t>
        <a:bodyPr/>
        <a:lstStyle/>
        <a:p>
          <a:endParaRPr lang="en-MY"/>
        </a:p>
      </dgm:t>
    </dgm:pt>
    <dgm:pt modelId="{6800E731-59CE-4B3A-85B0-45819D1400A6}">
      <dgm:prSet custT="1"/>
      <dgm:spPr/>
      <dgm:t>
        <a:bodyPr/>
        <a:lstStyle/>
        <a:p>
          <a:r>
            <a:rPr lang="en-US" sz="1200" b="0" dirty="0" smtClean="0">
              <a:latin typeface="Arial" pitchFamily="34" charset="0"/>
              <a:cs typeface="Arial" pitchFamily="34" charset="0"/>
            </a:rPr>
            <a:t>Find the expected value</a:t>
          </a:r>
        </a:p>
      </dgm:t>
    </dgm:pt>
    <dgm:pt modelId="{01F9D1BB-4201-4D80-8552-B95F3E68859F}" type="parTrans" cxnId="{E71F3102-A94F-4E92-B0CA-2E043A0CE807}">
      <dgm:prSet/>
      <dgm:spPr/>
      <dgm:t>
        <a:bodyPr/>
        <a:lstStyle/>
        <a:p>
          <a:endParaRPr lang="en-MY"/>
        </a:p>
      </dgm:t>
    </dgm:pt>
    <dgm:pt modelId="{3B3F03F9-AC04-4B34-B013-DC28C81895BE}" type="sibTrans" cxnId="{E71F3102-A94F-4E92-B0CA-2E043A0CE807}">
      <dgm:prSet/>
      <dgm:spPr/>
      <dgm:t>
        <a:bodyPr/>
        <a:lstStyle/>
        <a:p>
          <a:endParaRPr lang="en-MY"/>
        </a:p>
      </dgm:t>
    </dgm:pt>
    <dgm:pt modelId="{7EBBC100-9A52-4A44-97A9-0EEC2F78AEB6}" type="pres">
      <dgm:prSet presAssocID="{73A3B636-B126-4C29-A5B1-63BBEBFBEC1F}" presName="Name0" presStyleCnt="0">
        <dgm:presLayoutVars>
          <dgm:dir/>
          <dgm:animLvl val="lvl"/>
          <dgm:resizeHandles val="exact"/>
        </dgm:presLayoutVars>
      </dgm:prSet>
      <dgm:spPr/>
      <dgm:t>
        <a:bodyPr/>
        <a:lstStyle/>
        <a:p>
          <a:endParaRPr lang="en-MY"/>
        </a:p>
      </dgm:t>
    </dgm:pt>
    <dgm:pt modelId="{15444498-D1C4-4622-80DF-F1CE28D49247}" type="pres">
      <dgm:prSet presAssocID="{C717F98A-232F-4524-B208-1A85386EA6EE}" presName="composite" presStyleCnt="0"/>
      <dgm:spPr/>
    </dgm:pt>
    <dgm:pt modelId="{70678990-261B-4F81-98A1-5387D824CC76}" type="pres">
      <dgm:prSet presAssocID="{C717F98A-232F-4524-B208-1A85386EA6EE}" presName="parTx" presStyleLbl="alignNode1" presStyleIdx="0" presStyleCnt="4">
        <dgm:presLayoutVars>
          <dgm:chMax val="0"/>
          <dgm:chPref val="0"/>
          <dgm:bulletEnabled val="1"/>
        </dgm:presLayoutVars>
      </dgm:prSet>
      <dgm:spPr/>
      <dgm:t>
        <a:bodyPr/>
        <a:lstStyle/>
        <a:p>
          <a:endParaRPr lang="en-MY"/>
        </a:p>
      </dgm:t>
    </dgm:pt>
    <dgm:pt modelId="{F6652903-A739-4642-8E77-5263C367C4E1}" type="pres">
      <dgm:prSet presAssocID="{C717F98A-232F-4524-B208-1A85386EA6EE}" presName="desTx" presStyleLbl="alignAccFollowNode1" presStyleIdx="0" presStyleCnt="4">
        <dgm:presLayoutVars>
          <dgm:bulletEnabled val="1"/>
        </dgm:presLayoutVars>
      </dgm:prSet>
      <dgm:spPr/>
      <dgm:t>
        <a:bodyPr/>
        <a:lstStyle/>
        <a:p>
          <a:endParaRPr lang="en-MY"/>
        </a:p>
      </dgm:t>
    </dgm:pt>
    <dgm:pt modelId="{98FCE061-BFBA-47FC-BAAA-93DF3DCB6AA0}" type="pres">
      <dgm:prSet presAssocID="{81D43CCA-22F0-4FC8-82C7-36755B810426}" presName="space" presStyleCnt="0"/>
      <dgm:spPr/>
    </dgm:pt>
    <dgm:pt modelId="{629EBE0A-4166-4AA2-81FC-E8FFE126EDF6}" type="pres">
      <dgm:prSet presAssocID="{9E29209A-46F5-496D-BF78-EB14BC888E8A}" presName="composite" presStyleCnt="0"/>
      <dgm:spPr/>
    </dgm:pt>
    <dgm:pt modelId="{B46F71C1-3A63-40CA-A570-7E3360438F8E}" type="pres">
      <dgm:prSet presAssocID="{9E29209A-46F5-496D-BF78-EB14BC888E8A}" presName="parTx" presStyleLbl="alignNode1" presStyleIdx="1" presStyleCnt="4">
        <dgm:presLayoutVars>
          <dgm:chMax val="0"/>
          <dgm:chPref val="0"/>
          <dgm:bulletEnabled val="1"/>
        </dgm:presLayoutVars>
      </dgm:prSet>
      <dgm:spPr/>
      <dgm:t>
        <a:bodyPr/>
        <a:lstStyle/>
        <a:p>
          <a:endParaRPr lang="en-MY"/>
        </a:p>
      </dgm:t>
    </dgm:pt>
    <dgm:pt modelId="{611689C0-B213-4E75-B8A3-01219ED517D9}" type="pres">
      <dgm:prSet presAssocID="{9E29209A-46F5-496D-BF78-EB14BC888E8A}" presName="desTx" presStyleLbl="alignAccFollowNode1" presStyleIdx="1" presStyleCnt="4">
        <dgm:presLayoutVars>
          <dgm:bulletEnabled val="1"/>
        </dgm:presLayoutVars>
      </dgm:prSet>
      <dgm:spPr/>
      <dgm:t>
        <a:bodyPr/>
        <a:lstStyle/>
        <a:p>
          <a:endParaRPr lang="en-MY"/>
        </a:p>
      </dgm:t>
    </dgm:pt>
    <dgm:pt modelId="{A6881E93-DF8E-4597-9E8D-B8DECFA8D72E}" type="pres">
      <dgm:prSet presAssocID="{5CD4DD7E-B4EA-43C2-96CF-C3E8CF034213}" presName="space" presStyleCnt="0"/>
      <dgm:spPr/>
    </dgm:pt>
    <dgm:pt modelId="{B4751FC9-7D00-4857-A80F-6921A865D17F}" type="pres">
      <dgm:prSet presAssocID="{E726A7DB-0224-4615-952E-CB64BEE5A79C}" presName="composite" presStyleCnt="0"/>
      <dgm:spPr/>
    </dgm:pt>
    <dgm:pt modelId="{81879789-5204-4B29-92EF-DC64E540BAE3}" type="pres">
      <dgm:prSet presAssocID="{E726A7DB-0224-4615-952E-CB64BEE5A79C}" presName="parTx" presStyleLbl="alignNode1" presStyleIdx="2" presStyleCnt="4">
        <dgm:presLayoutVars>
          <dgm:chMax val="0"/>
          <dgm:chPref val="0"/>
          <dgm:bulletEnabled val="1"/>
        </dgm:presLayoutVars>
      </dgm:prSet>
      <dgm:spPr/>
      <dgm:t>
        <a:bodyPr/>
        <a:lstStyle/>
        <a:p>
          <a:endParaRPr lang="en-MY"/>
        </a:p>
      </dgm:t>
    </dgm:pt>
    <dgm:pt modelId="{6C47D17C-D2F0-457B-B672-DED83268EFED}" type="pres">
      <dgm:prSet presAssocID="{E726A7DB-0224-4615-952E-CB64BEE5A79C}" presName="desTx" presStyleLbl="alignAccFollowNode1" presStyleIdx="2" presStyleCnt="4">
        <dgm:presLayoutVars>
          <dgm:bulletEnabled val="1"/>
        </dgm:presLayoutVars>
      </dgm:prSet>
      <dgm:spPr/>
      <dgm:t>
        <a:bodyPr/>
        <a:lstStyle/>
        <a:p>
          <a:endParaRPr lang="en-MY"/>
        </a:p>
      </dgm:t>
    </dgm:pt>
    <dgm:pt modelId="{77D7C872-7498-4876-AF13-E9F5EB608F00}" type="pres">
      <dgm:prSet presAssocID="{B77D8E63-D8DC-47FB-B462-1C4DCBBB8E57}" presName="space" presStyleCnt="0"/>
      <dgm:spPr/>
    </dgm:pt>
    <dgm:pt modelId="{000EF494-3E5D-4F60-B459-90BFDD0B6804}" type="pres">
      <dgm:prSet presAssocID="{2D7FB110-37AD-4C21-928D-B8213B925840}" presName="composite" presStyleCnt="0"/>
      <dgm:spPr/>
    </dgm:pt>
    <dgm:pt modelId="{D9EC2482-507F-443F-B59C-B15EFDD25E9D}" type="pres">
      <dgm:prSet presAssocID="{2D7FB110-37AD-4C21-928D-B8213B925840}" presName="parTx" presStyleLbl="alignNode1" presStyleIdx="3" presStyleCnt="4">
        <dgm:presLayoutVars>
          <dgm:chMax val="0"/>
          <dgm:chPref val="0"/>
          <dgm:bulletEnabled val="1"/>
        </dgm:presLayoutVars>
      </dgm:prSet>
      <dgm:spPr/>
      <dgm:t>
        <a:bodyPr/>
        <a:lstStyle/>
        <a:p>
          <a:endParaRPr lang="en-MY"/>
        </a:p>
      </dgm:t>
    </dgm:pt>
    <dgm:pt modelId="{AA31317C-5235-4B04-A681-A62964BC0FCD}" type="pres">
      <dgm:prSet presAssocID="{2D7FB110-37AD-4C21-928D-B8213B925840}" presName="desTx" presStyleLbl="alignAccFollowNode1" presStyleIdx="3" presStyleCnt="4">
        <dgm:presLayoutVars>
          <dgm:bulletEnabled val="1"/>
        </dgm:presLayoutVars>
      </dgm:prSet>
      <dgm:spPr/>
      <dgm:t>
        <a:bodyPr/>
        <a:lstStyle/>
        <a:p>
          <a:endParaRPr lang="en-MY"/>
        </a:p>
      </dgm:t>
    </dgm:pt>
  </dgm:ptLst>
  <dgm:cxnLst>
    <dgm:cxn modelId="{4F033BB4-008B-4677-8A07-5285FA16BCDF}" type="presOf" srcId="{CB8B06DA-B877-4C91-9218-6C33CBB74C4E}" destId="{611689C0-B213-4E75-B8A3-01219ED517D9}" srcOrd="0" destOrd="0" presId="urn:microsoft.com/office/officeart/2005/8/layout/hList1"/>
    <dgm:cxn modelId="{106AA09D-980A-48E9-B15F-E7711D9235A0}" srcId="{E726A7DB-0224-4615-952E-CB64BEE5A79C}" destId="{684322D0-7F6D-4CCA-A414-02861BE2F4B6}" srcOrd="1" destOrd="0" parTransId="{A06E209F-9C8E-4436-B843-976EE24402C1}" sibTransId="{93D4384C-67BD-4B2C-9232-DDA8EB5E1F88}"/>
    <dgm:cxn modelId="{826D2E0C-DB2E-47EB-827C-6E38265BB15A}" srcId="{73A3B636-B126-4C29-A5B1-63BBEBFBEC1F}" destId="{E726A7DB-0224-4615-952E-CB64BEE5A79C}" srcOrd="2" destOrd="0" parTransId="{DD110AEA-ED70-455A-976A-17DA7C75383F}" sibTransId="{B77D8E63-D8DC-47FB-B462-1C4DCBBB8E57}"/>
    <dgm:cxn modelId="{D6D69ADE-8CC2-407B-A475-D148CAE17757}" srcId="{E726A7DB-0224-4615-952E-CB64BEE5A79C}" destId="{0DAC2954-BF7B-422E-8421-73EA4E4BF070}" srcOrd="2" destOrd="0" parTransId="{A0C49550-CD45-48AD-99CC-AB92BA12F82A}" sibTransId="{93D7061B-7B68-4A7E-91ED-C73EF68813CF}"/>
    <dgm:cxn modelId="{59EA36E8-9C9B-48CC-AA53-706C278BC56F}" srcId="{9E29209A-46F5-496D-BF78-EB14BC888E8A}" destId="{9AB1BEBB-6F0A-40B4-930C-4D119C3D4795}" srcOrd="1" destOrd="0" parTransId="{E47CD7C9-A1AE-4D69-A77B-E0426F6F6931}" sibTransId="{DD29B34A-F5F9-42D4-BC05-8853CB0B95A4}"/>
    <dgm:cxn modelId="{103523FB-655F-4F84-A347-0923612C97A3}" srcId="{73A3B636-B126-4C29-A5B1-63BBEBFBEC1F}" destId="{9E29209A-46F5-496D-BF78-EB14BC888E8A}" srcOrd="1" destOrd="0" parTransId="{8EF1E47A-5FA9-4C8E-9F44-A7614E55CCF5}" sibTransId="{5CD4DD7E-B4EA-43C2-96CF-C3E8CF034213}"/>
    <dgm:cxn modelId="{D6B86442-3D75-4EF9-98DE-BF2FB369FD18}" srcId="{73A3B636-B126-4C29-A5B1-63BBEBFBEC1F}" destId="{2D7FB110-37AD-4C21-928D-B8213B925840}" srcOrd="3" destOrd="0" parTransId="{B2A19128-4678-44D8-A6B1-096D2AACD3AC}" sibTransId="{E35453A0-D3B0-4533-8D9F-ACB09FC49E42}"/>
    <dgm:cxn modelId="{ED93B150-5542-42A7-B63B-BDB494F1314B}" srcId="{2D7FB110-37AD-4C21-928D-B8213B925840}" destId="{0C1A7848-80EF-4CDC-BEBF-5984626769AE}" srcOrd="1" destOrd="0" parTransId="{77607A13-A326-4016-9456-EDA5D7427C74}" sibTransId="{843B9EE3-4BD9-480A-834B-367967F70201}"/>
    <dgm:cxn modelId="{02589A1A-E285-43AB-8644-A95E19F1C620}" type="presOf" srcId="{5778799E-AAB4-4E01-8EA5-77AB6B8FF917}" destId="{F6652903-A739-4642-8E77-5263C367C4E1}" srcOrd="0" destOrd="1" presId="urn:microsoft.com/office/officeart/2005/8/layout/hList1"/>
    <dgm:cxn modelId="{313FB3D2-8025-4E17-BFD1-F975E1B8129C}" srcId="{73A3B636-B126-4C29-A5B1-63BBEBFBEC1F}" destId="{C717F98A-232F-4524-B208-1A85386EA6EE}" srcOrd="0" destOrd="0" parTransId="{C8AF0D4C-7868-4070-A935-521007D5957D}" sibTransId="{81D43CCA-22F0-4FC8-82C7-36755B810426}"/>
    <dgm:cxn modelId="{B3FC58E3-6AF6-4701-AE8D-7FF9175F9482}" type="presOf" srcId="{E726A7DB-0224-4615-952E-CB64BEE5A79C}" destId="{81879789-5204-4B29-92EF-DC64E540BAE3}" srcOrd="0" destOrd="0" presId="urn:microsoft.com/office/officeart/2005/8/layout/hList1"/>
    <dgm:cxn modelId="{C2F01D6A-A6A6-4403-B0AC-51B263D64BCF}" type="presOf" srcId="{0DAC2954-BF7B-422E-8421-73EA4E4BF070}" destId="{6C47D17C-D2F0-457B-B672-DED83268EFED}" srcOrd="0" destOrd="2" presId="urn:microsoft.com/office/officeart/2005/8/layout/hList1"/>
    <dgm:cxn modelId="{F30C9669-DAB8-49B2-AC2F-C995427BA1EC}" type="presOf" srcId="{C717F98A-232F-4524-B208-1A85386EA6EE}" destId="{70678990-261B-4F81-98A1-5387D824CC76}" srcOrd="0" destOrd="0" presId="urn:microsoft.com/office/officeart/2005/8/layout/hList1"/>
    <dgm:cxn modelId="{C2949E2E-DAE7-48AF-8D76-AB7B77EDE66E}" srcId="{E726A7DB-0224-4615-952E-CB64BEE5A79C}" destId="{79F93545-4856-4E2F-8388-B123E9AD7E77}" srcOrd="0" destOrd="0" parTransId="{58FA741E-19A3-4E82-A17E-F6202F283FA2}" sibTransId="{63B2E65D-6C1C-4D04-A2B0-2DA551CF2741}"/>
    <dgm:cxn modelId="{4FDFE17A-8325-442D-8FEC-93C32856F7AC}" srcId="{C717F98A-232F-4524-B208-1A85386EA6EE}" destId="{357D5DFB-2CE4-4A37-BC76-67395493A5FD}" srcOrd="0" destOrd="0" parTransId="{D6EE04ED-2485-4FCA-A54E-0326D950022D}" sibTransId="{19A3DC2E-6ADF-44D3-AB7E-FDCD907179DA}"/>
    <dgm:cxn modelId="{63B46249-3110-46A4-8303-EC5B9BA1DF1E}" type="presOf" srcId="{9AB1BEBB-6F0A-40B4-930C-4D119C3D4795}" destId="{611689C0-B213-4E75-B8A3-01219ED517D9}" srcOrd="0" destOrd="1" presId="urn:microsoft.com/office/officeart/2005/8/layout/hList1"/>
    <dgm:cxn modelId="{11D94778-4BD4-4295-98CE-1BDEBCEC3B65}" type="presOf" srcId="{2D7FB110-37AD-4C21-928D-B8213B925840}" destId="{D9EC2482-507F-443F-B59C-B15EFDD25E9D}" srcOrd="0" destOrd="0" presId="urn:microsoft.com/office/officeart/2005/8/layout/hList1"/>
    <dgm:cxn modelId="{1CA6A225-EEDF-41C8-81FF-002EBF567B8D}" type="presOf" srcId="{79F93545-4856-4E2F-8388-B123E9AD7E77}" destId="{6C47D17C-D2F0-457B-B672-DED83268EFED}" srcOrd="0" destOrd="0" presId="urn:microsoft.com/office/officeart/2005/8/layout/hList1"/>
    <dgm:cxn modelId="{DE58997D-6E67-4462-B6B7-EBC9113CEB41}" type="presOf" srcId="{9E29209A-46F5-496D-BF78-EB14BC888E8A}" destId="{B46F71C1-3A63-40CA-A570-7E3360438F8E}" srcOrd="0" destOrd="0" presId="urn:microsoft.com/office/officeart/2005/8/layout/hList1"/>
    <dgm:cxn modelId="{E71F3102-A94F-4E92-B0CA-2E043A0CE807}" srcId="{2D7FB110-37AD-4C21-928D-B8213B925840}" destId="{6800E731-59CE-4B3A-85B0-45819D1400A6}" srcOrd="2" destOrd="0" parTransId="{01F9D1BB-4201-4D80-8552-B95F3E68859F}" sibTransId="{3B3F03F9-AC04-4B34-B013-DC28C81895BE}"/>
    <dgm:cxn modelId="{E6F43790-C568-4839-A0E2-7BA29F1F2EB8}" type="presOf" srcId="{0C1A7848-80EF-4CDC-BEBF-5984626769AE}" destId="{AA31317C-5235-4B04-A681-A62964BC0FCD}" srcOrd="0" destOrd="1" presId="urn:microsoft.com/office/officeart/2005/8/layout/hList1"/>
    <dgm:cxn modelId="{D1F66BCA-E7B7-4E8E-B01B-513062478777}" type="presOf" srcId="{6800E731-59CE-4B3A-85B0-45819D1400A6}" destId="{AA31317C-5235-4B04-A681-A62964BC0FCD}" srcOrd="0" destOrd="2" presId="urn:microsoft.com/office/officeart/2005/8/layout/hList1"/>
    <dgm:cxn modelId="{2D241016-8CC0-44BC-A19C-99FDF2F5417A}" type="presOf" srcId="{357D5DFB-2CE4-4A37-BC76-67395493A5FD}" destId="{F6652903-A739-4642-8E77-5263C367C4E1}" srcOrd="0" destOrd="0" presId="urn:microsoft.com/office/officeart/2005/8/layout/hList1"/>
    <dgm:cxn modelId="{9D195570-F2B8-47B7-97AF-C3EDF7EBA262}" srcId="{C717F98A-232F-4524-B208-1A85386EA6EE}" destId="{5778799E-AAB4-4E01-8EA5-77AB6B8FF917}" srcOrd="1" destOrd="0" parTransId="{560413C8-734F-4914-B2E2-8EC0B8F25534}" sibTransId="{2E441DCB-0834-483F-A212-8E5150B0E514}"/>
    <dgm:cxn modelId="{A45AB1B3-8200-463D-91FB-FEFB5FF0C36C}" type="presOf" srcId="{B8F69604-5CA2-4072-BE11-8C951AA52757}" destId="{AA31317C-5235-4B04-A681-A62964BC0FCD}" srcOrd="0" destOrd="0" presId="urn:microsoft.com/office/officeart/2005/8/layout/hList1"/>
    <dgm:cxn modelId="{1AE5DCF0-B708-4548-B7FA-8EC56DD29546}" type="presOf" srcId="{684322D0-7F6D-4CCA-A414-02861BE2F4B6}" destId="{6C47D17C-D2F0-457B-B672-DED83268EFED}" srcOrd="0" destOrd="1" presId="urn:microsoft.com/office/officeart/2005/8/layout/hList1"/>
    <dgm:cxn modelId="{EFD5D796-8635-4EC2-9D53-391F7B2A7684}" srcId="{9E29209A-46F5-496D-BF78-EB14BC888E8A}" destId="{CB8B06DA-B877-4C91-9218-6C33CBB74C4E}" srcOrd="0" destOrd="0" parTransId="{C5ABC1D1-1AC2-48AB-B51D-46E910882841}" sibTransId="{AB8F5F54-E4B4-409B-AA88-BB7C345902C5}"/>
    <dgm:cxn modelId="{33C354B0-B15D-4951-9B18-8024561798B4}" type="presOf" srcId="{73A3B636-B126-4C29-A5B1-63BBEBFBEC1F}" destId="{7EBBC100-9A52-4A44-97A9-0EEC2F78AEB6}" srcOrd="0" destOrd="0" presId="urn:microsoft.com/office/officeart/2005/8/layout/hList1"/>
    <dgm:cxn modelId="{890D2A89-EA48-4417-838A-4FB487629A44}" srcId="{2D7FB110-37AD-4C21-928D-B8213B925840}" destId="{B8F69604-5CA2-4072-BE11-8C951AA52757}" srcOrd="0" destOrd="0" parTransId="{BC2FD6A4-1890-442F-A8BE-13AA39AFD1F2}" sibTransId="{29B214C4-32C4-4217-80B9-E83E3C1958D4}"/>
    <dgm:cxn modelId="{80721A01-F5D7-4875-A1CC-47DB9640960C}" type="presParOf" srcId="{7EBBC100-9A52-4A44-97A9-0EEC2F78AEB6}" destId="{15444498-D1C4-4622-80DF-F1CE28D49247}" srcOrd="0" destOrd="0" presId="urn:microsoft.com/office/officeart/2005/8/layout/hList1"/>
    <dgm:cxn modelId="{12121FA0-023A-4444-81FE-9747C740147E}" type="presParOf" srcId="{15444498-D1C4-4622-80DF-F1CE28D49247}" destId="{70678990-261B-4F81-98A1-5387D824CC76}" srcOrd="0" destOrd="0" presId="urn:microsoft.com/office/officeart/2005/8/layout/hList1"/>
    <dgm:cxn modelId="{1581856D-E918-4AEA-8712-55BEF081B70D}" type="presParOf" srcId="{15444498-D1C4-4622-80DF-F1CE28D49247}" destId="{F6652903-A739-4642-8E77-5263C367C4E1}" srcOrd="1" destOrd="0" presId="urn:microsoft.com/office/officeart/2005/8/layout/hList1"/>
    <dgm:cxn modelId="{38CF47A6-0F01-4338-9335-8C09847F3E6B}" type="presParOf" srcId="{7EBBC100-9A52-4A44-97A9-0EEC2F78AEB6}" destId="{98FCE061-BFBA-47FC-BAAA-93DF3DCB6AA0}" srcOrd="1" destOrd="0" presId="urn:microsoft.com/office/officeart/2005/8/layout/hList1"/>
    <dgm:cxn modelId="{271D2A56-3E08-4818-9231-6E1727DF9D65}" type="presParOf" srcId="{7EBBC100-9A52-4A44-97A9-0EEC2F78AEB6}" destId="{629EBE0A-4166-4AA2-81FC-E8FFE126EDF6}" srcOrd="2" destOrd="0" presId="urn:microsoft.com/office/officeart/2005/8/layout/hList1"/>
    <dgm:cxn modelId="{7C028FA8-24C3-475D-9A2C-63A0AAE0AE39}" type="presParOf" srcId="{629EBE0A-4166-4AA2-81FC-E8FFE126EDF6}" destId="{B46F71C1-3A63-40CA-A570-7E3360438F8E}" srcOrd="0" destOrd="0" presId="urn:microsoft.com/office/officeart/2005/8/layout/hList1"/>
    <dgm:cxn modelId="{B783A205-5C0D-43DB-9B7C-34C45BD23D30}" type="presParOf" srcId="{629EBE0A-4166-4AA2-81FC-E8FFE126EDF6}" destId="{611689C0-B213-4E75-B8A3-01219ED517D9}" srcOrd="1" destOrd="0" presId="urn:microsoft.com/office/officeart/2005/8/layout/hList1"/>
    <dgm:cxn modelId="{4DF1BD4B-7AA5-4FBF-B412-05EADE75F667}" type="presParOf" srcId="{7EBBC100-9A52-4A44-97A9-0EEC2F78AEB6}" destId="{A6881E93-DF8E-4597-9E8D-B8DECFA8D72E}" srcOrd="3" destOrd="0" presId="urn:microsoft.com/office/officeart/2005/8/layout/hList1"/>
    <dgm:cxn modelId="{C5C6D420-C9E4-469C-BD81-3DE0845D64D1}" type="presParOf" srcId="{7EBBC100-9A52-4A44-97A9-0EEC2F78AEB6}" destId="{B4751FC9-7D00-4857-A80F-6921A865D17F}" srcOrd="4" destOrd="0" presId="urn:microsoft.com/office/officeart/2005/8/layout/hList1"/>
    <dgm:cxn modelId="{9F45E579-90B7-4EB9-B291-5AF7E6E5ECC7}" type="presParOf" srcId="{B4751FC9-7D00-4857-A80F-6921A865D17F}" destId="{81879789-5204-4B29-92EF-DC64E540BAE3}" srcOrd="0" destOrd="0" presId="urn:microsoft.com/office/officeart/2005/8/layout/hList1"/>
    <dgm:cxn modelId="{F7E73922-5E08-46A9-B43D-28AE8E3A2C61}" type="presParOf" srcId="{B4751FC9-7D00-4857-A80F-6921A865D17F}" destId="{6C47D17C-D2F0-457B-B672-DED83268EFED}" srcOrd="1" destOrd="0" presId="urn:microsoft.com/office/officeart/2005/8/layout/hList1"/>
    <dgm:cxn modelId="{EDBAC099-9EC9-4D17-8BA7-51238A5649DE}" type="presParOf" srcId="{7EBBC100-9A52-4A44-97A9-0EEC2F78AEB6}" destId="{77D7C872-7498-4876-AF13-E9F5EB608F00}" srcOrd="5" destOrd="0" presId="urn:microsoft.com/office/officeart/2005/8/layout/hList1"/>
    <dgm:cxn modelId="{DFE121DF-D5FA-4580-890C-F9FF30A67163}" type="presParOf" srcId="{7EBBC100-9A52-4A44-97A9-0EEC2F78AEB6}" destId="{000EF494-3E5D-4F60-B459-90BFDD0B6804}" srcOrd="6" destOrd="0" presId="urn:microsoft.com/office/officeart/2005/8/layout/hList1"/>
    <dgm:cxn modelId="{0FB1CEDB-ABF9-4D2F-B9C6-7AA03F660E9C}" type="presParOf" srcId="{000EF494-3E5D-4F60-B459-90BFDD0B6804}" destId="{D9EC2482-507F-443F-B59C-B15EFDD25E9D}" srcOrd="0" destOrd="0" presId="urn:microsoft.com/office/officeart/2005/8/layout/hList1"/>
    <dgm:cxn modelId="{197AB842-F18F-468A-9480-FF7ABB244419}" type="presParOf" srcId="{000EF494-3E5D-4F60-B459-90BFDD0B6804}" destId="{AA31317C-5235-4B04-A681-A62964BC0FCD}"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D8625DC-547A-43F8-A6DC-A7CBB6EDEC68}"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MY"/>
        </a:p>
      </dgm:t>
    </dgm:pt>
    <dgm:pt modelId="{C66772D8-DA3D-4D47-B1E8-4EA0459AD986}">
      <dgm:prSet phldrT="[Text]" custT="1"/>
      <dgm:spPr/>
      <dgm:t>
        <a:bodyPr/>
        <a:lstStyle/>
        <a:p>
          <a:pPr algn="ctr"/>
          <a:r>
            <a:rPr lang="en-US" sz="1600" b="0" dirty="0" smtClean="0">
              <a:solidFill>
                <a:srgbClr val="002060"/>
              </a:solidFill>
              <a:latin typeface="Arial" pitchFamily="34" charset="0"/>
              <a:cs typeface="Arial" pitchFamily="34" charset="0"/>
            </a:rPr>
            <a:t>Group 1: Explain the characteristic of risk data.</a:t>
          </a:r>
          <a:endParaRPr lang="en-MY" sz="1600" b="0" dirty="0">
            <a:solidFill>
              <a:srgbClr val="002060"/>
            </a:solidFill>
            <a:latin typeface="Arial" pitchFamily="34" charset="0"/>
            <a:cs typeface="Arial" pitchFamily="34" charset="0"/>
          </a:endParaRPr>
        </a:p>
      </dgm:t>
    </dgm:pt>
    <dgm:pt modelId="{6D72447B-79A0-40B3-BA12-F7F012B34425}" type="parTrans" cxnId="{EB25B00C-BBDB-46EF-B957-15E794645681}">
      <dgm:prSet/>
      <dgm:spPr/>
      <dgm:t>
        <a:bodyPr/>
        <a:lstStyle/>
        <a:p>
          <a:endParaRPr lang="en-MY"/>
        </a:p>
      </dgm:t>
    </dgm:pt>
    <dgm:pt modelId="{1EE50B56-BFE3-4463-88C4-79156543A54C}" type="sibTrans" cxnId="{EB25B00C-BBDB-46EF-B957-15E794645681}">
      <dgm:prSet/>
      <dgm:spPr/>
      <dgm:t>
        <a:bodyPr/>
        <a:lstStyle/>
        <a:p>
          <a:endParaRPr lang="en-MY"/>
        </a:p>
      </dgm:t>
    </dgm:pt>
    <dgm:pt modelId="{F0E2F3AC-6D1D-49F0-9C07-65859122F3C3}">
      <dgm:prSet phldrT="[Text]" custT="1"/>
      <dgm:spPr/>
      <dgm:t>
        <a:bodyPr/>
        <a:lstStyle/>
        <a:p>
          <a:pPr algn="ctr"/>
          <a:r>
            <a:rPr lang="en-US" sz="1600" b="0" dirty="0" smtClean="0">
              <a:solidFill>
                <a:srgbClr val="002060"/>
              </a:solidFill>
              <a:latin typeface="Arial" pitchFamily="34" charset="0"/>
              <a:cs typeface="Arial" pitchFamily="34" charset="0"/>
            </a:rPr>
            <a:t>Group 2: Explain the techniques used to represent risk data.</a:t>
          </a:r>
          <a:endParaRPr lang="en-MY" sz="1600" b="0" dirty="0">
            <a:solidFill>
              <a:srgbClr val="002060"/>
            </a:solidFill>
            <a:latin typeface="Arial" pitchFamily="34" charset="0"/>
            <a:cs typeface="Arial" pitchFamily="34" charset="0"/>
          </a:endParaRPr>
        </a:p>
      </dgm:t>
    </dgm:pt>
    <dgm:pt modelId="{B0DC41F7-2F9E-4E2F-A104-8A2CE60B97E9}" type="parTrans" cxnId="{30664E7D-51B7-4FC4-9AF1-F4C157BA1605}">
      <dgm:prSet/>
      <dgm:spPr/>
      <dgm:t>
        <a:bodyPr/>
        <a:lstStyle/>
        <a:p>
          <a:endParaRPr lang="en-MY"/>
        </a:p>
      </dgm:t>
    </dgm:pt>
    <dgm:pt modelId="{BF1AAACC-CB9C-4A23-B200-04FF09726A18}" type="sibTrans" cxnId="{30664E7D-51B7-4FC4-9AF1-F4C157BA1605}">
      <dgm:prSet/>
      <dgm:spPr/>
      <dgm:t>
        <a:bodyPr/>
        <a:lstStyle/>
        <a:p>
          <a:endParaRPr lang="en-MY"/>
        </a:p>
      </dgm:t>
    </dgm:pt>
    <dgm:pt modelId="{AEEFDC81-B007-45A9-B79E-1E2C3F2EAD71}">
      <dgm:prSet phldrT="[Text]" custT="1"/>
      <dgm:spPr/>
      <dgm:t>
        <a:bodyPr/>
        <a:lstStyle/>
        <a:p>
          <a:pPr algn="ctr"/>
          <a:r>
            <a:rPr lang="en-US" sz="1600" b="0" dirty="0" smtClean="0">
              <a:solidFill>
                <a:srgbClr val="002060"/>
              </a:solidFill>
              <a:latin typeface="Arial" pitchFamily="34" charset="0"/>
              <a:cs typeface="Arial" pitchFamily="34" charset="0"/>
            </a:rPr>
            <a:t>Group 3: Explain the sources of published data.</a:t>
          </a:r>
          <a:endParaRPr lang="en-MY" sz="1600" b="0" dirty="0">
            <a:solidFill>
              <a:srgbClr val="002060"/>
            </a:solidFill>
            <a:latin typeface="Arial" pitchFamily="34" charset="0"/>
            <a:cs typeface="Arial" pitchFamily="34" charset="0"/>
          </a:endParaRPr>
        </a:p>
      </dgm:t>
    </dgm:pt>
    <dgm:pt modelId="{5FD85CF4-4BCE-48A2-98A5-6F9C3653A216}" type="parTrans" cxnId="{0405C38B-7371-4CE4-8A63-7E41A462FC48}">
      <dgm:prSet/>
      <dgm:spPr/>
      <dgm:t>
        <a:bodyPr/>
        <a:lstStyle/>
        <a:p>
          <a:endParaRPr lang="en-MY"/>
        </a:p>
      </dgm:t>
    </dgm:pt>
    <dgm:pt modelId="{84657327-71F5-4123-9ED0-48804DA2912C}" type="sibTrans" cxnId="{0405C38B-7371-4CE4-8A63-7E41A462FC48}">
      <dgm:prSet/>
      <dgm:spPr/>
      <dgm:t>
        <a:bodyPr/>
        <a:lstStyle/>
        <a:p>
          <a:endParaRPr lang="en-MY"/>
        </a:p>
      </dgm:t>
    </dgm:pt>
    <dgm:pt modelId="{7A8CC03A-D1FE-4B68-BC6E-D3A9D1768B31}">
      <dgm:prSet phldrT="[Text]" custT="1"/>
      <dgm:spPr/>
      <dgm:t>
        <a:bodyPr/>
        <a:lstStyle/>
        <a:p>
          <a:pPr algn="ctr"/>
          <a:r>
            <a:rPr lang="en-US" sz="1600" b="0" dirty="0" smtClean="0">
              <a:solidFill>
                <a:srgbClr val="002060"/>
              </a:solidFill>
              <a:latin typeface="Arial" pitchFamily="34" charset="0"/>
              <a:cs typeface="Arial" pitchFamily="34" charset="0"/>
            </a:rPr>
            <a:t>Group 4: Explain four methods used to collect data.</a:t>
          </a:r>
          <a:endParaRPr lang="en-MY" sz="1600" b="0" dirty="0">
            <a:solidFill>
              <a:srgbClr val="002060"/>
            </a:solidFill>
            <a:latin typeface="Arial" pitchFamily="34" charset="0"/>
            <a:cs typeface="Arial" pitchFamily="34" charset="0"/>
          </a:endParaRPr>
        </a:p>
      </dgm:t>
    </dgm:pt>
    <dgm:pt modelId="{B4BC2315-C7A4-4D6F-9ABA-1CB61BB488FE}" type="parTrans" cxnId="{C88D6AD5-68B5-4A0F-845B-C5979CFDCDCB}">
      <dgm:prSet/>
      <dgm:spPr/>
      <dgm:t>
        <a:bodyPr/>
        <a:lstStyle/>
        <a:p>
          <a:endParaRPr lang="en-MY"/>
        </a:p>
      </dgm:t>
    </dgm:pt>
    <dgm:pt modelId="{DF63C5A4-F734-479A-BC69-5DE6F9368300}" type="sibTrans" cxnId="{C88D6AD5-68B5-4A0F-845B-C5979CFDCDCB}">
      <dgm:prSet/>
      <dgm:spPr/>
      <dgm:t>
        <a:bodyPr/>
        <a:lstStyle/>
        <a:p>
          <a:endParaRPr lang="en-MY"/>
        </a:p>
      </dgm:t>
    </dgm:pt>
    <dgm:pt modelId="{B187243D-D79C-42EC-AC42-DCA9529F5C01}" type="pres">
      <dgm:prSet presAssocID="{AD8625DC-547A-43F8-A6DC-A7CBB6EDEC68}" presName="linear" presStyleCnt="0">
        <dgm:presLayoutVars>
          <dgm:animLvl val="lvl"/>
          <dgm:resizeHandles val="exact"/>
        </dgm:presLayoutVars>
      </dgm:prSet>
      <dgm:spPr/>
      <dgm:t>
        <a:bodyPr/>
        <a:lstStyle/>
        <a:p>
          <a:endParaRPr lang="en-MY"/>
        </a:p>
      </dgm:t>
    </dgm:pt>
    <dgm:pt modelId="{2AD2E1FB-DEB8-4283-83C1-0753141F3A07}" type="pres">
      <dgm:prSet presAssocID="{C66772D8-DA3D-4D47-B1E8-4EA0459AD986}" presName="parentText" presStyleLbl="node1" presStyleIdx="0" presStyleCnt="4">
        <dgm:presLayoutVars>
          <dgm:chMax val="0"/>
          <dgm:bulletEnabled val="1"/>
        </dgm:presLayoutVars>
      </dgm:prSet>
      <dgm:spPr/>
      <dgm:t>
        <a:bodyPr/>
        <a:lstStyle/>
        <a:p>
          <a:endParaRPr lang="en-MY"/>
        </a:p>
      </dgm:t>
    </dgm:pt>
    <dgm:pt modelId="{60074AEE-A4F1-4D71-8CD2-0003D55E1E9C}" type="pres">
      <dgm:prSet presAssocID="{1EE50B56-BFE3-4463-88C4-79156543A54C}" presName="spacer" presStyleCnt="0"/>
      <dgm:spPr/>
    </dgm:pt>
    <dgm:pt modelId="{30A64B2A-7C39-43A5-A72E-C4E7A3CD0B48}" type="pres">
      <dgm:prSet presAssocID="{F0E2F3AC-6D1D-49F0-9C07-65859122F3C3}" presName="parentText" presStyleLbl="node1" presStyleIdx="1" presStyleCnt="4">
        <dgm:presLayoutVars>
          <dgm:chMax val="0"/>
          <dgm:bulletEnabled val="1"/>
        </dgm:presLayoutVars>
      </dgm:prSet>
      <dgm:spPr/>
      <dgm:t>
        <a:bodyPr/>
        <a:lstStyle/>
        <a:p>
          <a:endParaRPr lang="en-MY"/>
        </a:p>
      </dgm:t>
    </dgm:pt>
    <dgm:pt modelId="{8E037E4C-AA65-477E-BDA7-EE502E3FE44E}" type="pres">
      <dgm:prSet presAssocID="{BF1AAACC-CB9C-4A23-B200-04FF09726A18}" presName="spacer" presStyleCnt="0"/>
      <dgm:spPr/>
    </dgm:pt>
    <dgm:pt modelId="{175C1DC2-A1E1-460F-8FC2-58473877D604}" type="pres">
      <dgm:prSet presAssocID="{AEEFDC81-B007-45A9-B79E-1E2C3F2EAD71}" presName="parentText" presStyleLbl="node1" presStyleIdx="2" presStyleCnt="4">
        <dgm:presLayoutVars>
          <dgm:chMax val="0"/>
          <dgm:bulletEnabled val="1"/>
        </dgm:presLayoutVars>
      </dgm:prSet>
      <dgm:spPr/>
      <dgm:t>
        <a:bodyPr/>
        <a:lstStyle/>
        <a:p>
          <a:endParaRPr lang="en-MY"/>
        </a:p>
      </dgm:t>
    </dgm:pt>
    <dgm:pt modelId="{F3411C8F-82F1-4DBC-B593-BAE6CF74657C}" type="pres">
      <dgm:prSet presAssocID="{84657327-71F5-4123-9ED0-48804DA2912C}" presName="spacer" presStyleCnt="0"/>
      <dgm:spPr/>
    </dgm:pt>
    <dgm:pt modelId="{4BD36120-B62E-49A5-97F9-AA8DA3B77974}" type="pres">
      <dgm:prSet presAssocID="{7A8CC03A-D1FE-4B68-BC6E-D3A9D1768B31}" presName="parentText" presStyleLbl="node1" presStyleIdx="3" presStyleCnt="4">
        <dgm:presLayoutVars>
          <dgm:chMax val="0"/>
          <dgm:bulletEnabled val="1"/>
        </dgm:presLayoutVars>
      </dgm:prSet>
      <dgm:spPr/>
      <dgm:t>
        <a:bodyPr/>
        <a:lstStyle/>
        <a:p>
          <a:endParaRPr lang="en-MY"/>
        </a:p>
      </dgm:t>
    </dgm:pt>
  </dgm:ptLst>
  <dgm:cxnLst>
    <dgm:cxn modelId="{EB25B00C-BBDB-46EF-B957-15E794645681}" srcId="{AD8625DC-547A-43F8-A6DC-A7CBB6EDEC68}" destId="{C66772D8-DA3D-4D47-B1E8-4EA0459AD986}" srcOrd="0" destOrd="0" parTransId="{6D72447B-79A0-40B3-BA12-F7F012B34425}" sibTransId="{1EE50B56-BFE3-4463-88C4-79156543A54C}"/>
    <dgm:cxn modelId="{4821C03F-FF4F-40D3-A288-56F6187F4F82}" type="presOf" srcId="{F0E2F3AC-6D1D-49F0-9C07-65859122F3C3}" destId="{30A64B2A-7C39-43A5-A72E-C4E7A3CD0B48}" srcOrd="0" destOrd="0" presId="urn:microsoft.com/office/officeart/2005/8/layout/vList2"/>
    <dgm:cxn modelId="{0405C38B-7371-4CE4-8A63-7E41A462FC48}" srcId="{AD8625DC-547A-43F8-A6DC-A7CBB6EDEC68}" destId="{AEEFDC81-B007-45A9-B79E-1E2C3F2EAD71}" srcOrd="2" destOrd="0" parTransId="{5FD85CF4-4BCE-48A2-98A5-6F9C3653A216}" sibTransId="{84657327-71F5-4123-9ED0-48804DA2912C}"/>
    <dgm:cxn modelId="{601DB062-4CC5-4241-8CEC-1187E0CB1342}" type="presOf" srcId="{C66772D8-DA3D-4D47-B1E8-4EA0459AD986}" destId="{2AD2E1FB-DEB8-4283-83C1-0753141F3A07}" srcOrd="0" destOrd="0" presId="urn:microsoft.com/office/officeart/2005/8/layout/vList2"/>
    <dgm:cxn modelId="{55BF3477-EBE2-4C08-A489-05B067B2DB37}" type="presOf" srcId="{AEEFDC81-B007-45A9-B79E-1E2C3F2EAD71}" destId="{175C1DC2-A1E1-460F-8FC2-58473877D604}" srcOrd="0" destOrd="0" presId="urn:microsoft.com/office/officeart/2005/8/layout/vList2"/>
    <dgm:cxn modelId="{C88D6AD5-68B5-4A0F-845B-C5979CFDCDCB}" srcId="{AD8625DC-547A-43F8-A6DC-A7CBB6EDEC68}" destId="{7A8CC03A-D1FE-4B68-BC6E-D3A9D1768B31}" srcOrd="3" destOrd="0" parTransId="{B4BC2315-C7A4-4D6F-9ABA-1CB61BB488FE}" sibTransId="{DF63C5A4-F734-479A-BC69-5DE6F9368300}"/>
    <dgm:cxn modelId="{BB6C1FED-848C-4C05-B471-FCF5CC2E1DA9}" type="presOf" srcId="{AD8625DC-547A-43F8-A6DC-A7CBB6EDEC68}" destId="{B187243D-D79C-42EC-AC42-DCA9529F5C01}" srcOrd="0" destOrd="0" presId="urn:microsoft.com/office/officeart/2005/8/layout/vList2"/>
    <dgm:cxn modelId="{30664E7D-51B7-4FC4-9AF1-F4C157BA1605}" srcId="{AD8625DC-547A-43F8-A6DC-A7CBB6EDEC68}" destId="{F0E2F3AC-6D1D-49F0-9C07-65859122F3C3}" srcOrd="1" destOrd="0" parTransId="{B0DC41F7-2F9E-4E2F-A104-8A2CE60B97E9}" sibTransId="{BF1AAACC-CB9C-4A23-B200-04FF09726A18}"/>
    <dgm:cxn modelId="{8030041B-74AF-4FE1-B8B8-9F6F91A7D9D5}" type="presOf" srcId="{7A8CC03A-D1FE-4B68-BC6E-D3A9D1768B31}" destId="{4BD36120-B62E-49A5-97F9-AA8DA3B77974}" srcOrd="0" destOrd="0" presId="urn:microsoft.com/office/officeart/2005/8/layout/vList2"/>
    <dgm:cxn modelId="{370F998B-E84A-47D6-A8DD-40EEECE84F15}" type="presParOf" srcId="{B187243D-D79C-42EC-AC42-DCA9529F5C01}" destId="{2AD2E1FB-DEB8-4283-83C1-0753141F3A07}" srcOrd="0" destOrd="0" presId="urn:microsoft.com/office/officeart/2005/8/layout/vList2"/>
    <dgm:cxn modelId="{A9090CD5-09F7-4872-B2C0-F73B47B31971}" type="presParOf" srcId="{B187243D-D79C-42EC-AC42-DCA9529F5C01}" destId="{60074AEE-A4F1-4D71-8CD2-0003D55E1E9C}" srcOrd="1" destOrd="0" presId="urn:microsoft.com/office/officeart/2005/8/layout/vList2"/>
    <dgm:cxn modelId="{86D9D243-AA85-4DE7-9FDB-4E13D9734730}" type="presParOf" srcId="{B187243D-D79C-42EC-AC42-DCA9529F5C01}" destId="{30A64B2A-7C39-43A5-A72E-C4E7A3CD0B48}" srcOrd="2" destOrd="0" presId="urn:microsoft.com/office/officeart/2005/8/layout/vList2"/>
    <dgm:cxn modelId="{A4505DB8-F545-46D2-B3DD-7E250578384F}" type="presParOf" srcId="{B187243D-D79C-42EC-AC42-DCA9529F5C01}" destId="{8E037E4C-AA65-477E-BDA7-EE502E3FE44E}" srcOrd="3" destOrd="0" presId="urn:microsoft.com/office/officeart/2005/8/layout/vList2"/>
    <dgm:cxn modelId="{74977BB3-F42B-4029-AB29-D67D7678460C}" type="presParOf" srcId="{B187243D-D79C-42EC-AC42-DCA9529F5C01}" destId="{175C1DC2-A1E1-460F-8FC2-58473877D604}" srcOrd="4" destOrd="0" presId="urn:microsoft.com/office/officeart/2005/8/layout/vList2"/>
    <dgm:cxn modelId="{AD4208C4-84DA-45FE-9878-865B7A97E722}" type="presParOf" srcId="{B187243D-D79C-42EC-AC42-DCA9529F5C01}" destId="{F3411C8F-82F1-4DBC-B593-BAE6CF74657C}" srcOrd="5" destOrd="0" presId="urn:microsoft.com/office/officeart/2005/8/layout/vList2"/>
    <dgm:cxn modelId="{C839BFD3-B092-4C0B-8347-BDA92EC879C3}" type="presParOf" srcId="{B187243D-D79C-42EC-AC42-DCA9529F5C01}" destId="{4BD36120-B62E-49A5-97F9-AA8DA3B7797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C0FE2C-159A-474C-8B4E-00E0812626A0}" type="datetimeFigureOut">
              <a:rPr lang="en-MY" smtClean="0"/>
              <a:pPr/>
              <a:t>15/9/2021</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223154-CA03-4393-8F2E-2D3844422DDB}" type="slidenum">
              <a:rPr lang="en-MY" smtClean="0"/>
              <a:pPr/>
              <a:t>‹#›</a:t>
            </a:fld>
            <a:endParaRPr lang="en-MY"/>
          </a:p>
        </p:txBody>
      </p:sp>
    </p:spTree>
    <p:extLst>
      <p:ext uri="{BB962C8B-B14F-4D97-AF65-F5344CB8AC3E}">
        <p14:creationId xmlns:p14="http://schemas.microsoft.com/office/powerpoint/2010/main" val="246468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21223154-CA03-4393-8F2E-2D3844422DDB}" type="slidenum">
              <a:rPr lang="en-MY" smtClean="0"/>
              <a:pPr/>
              <a:t>1</a:t>
            </a:fld>
            <a:endParaRPr lang="en-MY"/>
          </a:p>
        </p:txBody>
      </p:sp>
    </p:spTree>
    <p:extLst>
      <p:ext uri="{BB962C8B-B14F-4D97-AF65-F5344CB8AC3E}">
        <p14:creationId xmlns:p14="http://schemas.microsoft.com/office/powerpoint/2010/main" val="3952578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27</a:t>
            </a:fld>
            <a:endParaRPr lang="en-MY"/>
          </a:p>
        </p:txBody>
      </p:sp>
    </p:spTree>
    <p:extLst>
      <p:ext uri="{BB962C8B-B14F-4D97-AF65-F5344CB8AC3E}">
        <p14:creationId xmlns:p14="http://schemas.microsoft.com/office/powerpoint/2010/main" val="3781823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28</a:t>
            </a:fld>
            <a:endParaRPr lang="en-MY"/>
          </a:p>
        </p:txBody>
      </p:sp>
    </p:spTree>
    <p:extLst>
      <p:ext uri="{BB962C8B-B14F-4D97-AF65-F5344CB8AC3E}">
        <p14:creationId xmlns:p14="http://schemas.microsoft.com/office/powerpoint/2010/main" val="2634186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29</a:t>
            </a:fld>
            <a:endParaRPr lang="en-MY"/>
          </a:p>
        </p:txBody>
      </p:sp>
    </p:spTree>
    <p:extLst>
      <p:ext uri="{BB962C8B-B14F-4D97-AF65-F5344CB8AC3E}">
        <p14:creationId xmlns:p14="http://schemas.microsoft.com/office/powerpoint/2010/main" val="87780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pPr/>
              <a:t>30</a:t>
            </a:fld>
            <a:endParaRPr lang="en-MY"/>
          </a:p>
        </p:txBody>
      </p:sp>
    </p:spTree>
    <p:extLst>
      <p:ext uri="{BB962C8B-B14F-4D97-AF65-F5344CB8AC3E}">
        <p14:creationId xmlns:p14="http://schemas.microsoft.com/office/powerpoint/2010/main" val="249587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31</a:t>
            </a:fld>
            <a:endParaRPr lang="en-MY"/>
          </a:p>
        </p:txBody>
      </p:sp>
    </p:spTree>
    <p:extLst>
      <p:ext uri="{BB962C8B-B14F-4D97-AF65-F5344CB8AC3E}">
        <p14:creationId xmlns:p14="http://schemas.microsoft.com/office/powerpoint/2010/main" val="36294319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32</a:t>
            </a:fld>
            <a:endParaRPr lang="en-MY"/>
          </a:p>
        </p:txBody>
      </p:sp>
    </p:spTree>
    <p:extLst>
      <p:ext uri="{BB962C8B-B14F-4D97-AF65-F5344CB8AC3E}">
        <p14:creationId xmlns:p14="http://schemas.microsoft.com/office/powerpoint/2010/main" val="18984063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33</a:t>
            </a:fld>
            <a:endParaRPr lang="en-MY"/>
          </a:p>
        </p:txBody>
      </p:sp>
    </p:spTree>
    <p:extLst>
      <p:ext uri="{BB962C8B-B14F-4D97-AF65-F5344CB8AC3E}">
        <p14:creationId xmlns:p14="http://schemas.microsoft.com/office/powerpoint/2010/main" val="3580981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34</a:t>
            </a:fld>
            <a:endParaRPr lang="en-MY"/>
          </a:p>
        </p:txBody>
      </p:sp>
    </p:spTree>
    <p:extLst>
      <p:ext uri="{BB962C8B-B14F-4D97-AF65-F5344CB8AC3E}">
        <p14:creationId xmlns:p14="http://schemas.microsoft.com/office/powerpoint/2010/main" val="2691229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35</a:t>
            </a:fld>
            <a:endParaRPr lang="en-MY"/>
          </a:p>
        </p:txBody>
      </p:sp>
    </p:spTree>
    <p:extLst>
      <p:ext uri="{BB962C8B-B14F-4D97-AF65-F5344CB8AC3E}">
        <p14:creationId xmlns:p14="http://schemas.microsoft.com/office/powerpoint/2010/main" val="42190415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36</a:t>
            </a:fld>
            <a:endParaRPr lang="en-MY"/>
          </a:p>
        </p:txBody>
      </p:sp>
    </p:spTree>
    <p:extLst>
      <p:ext uri="{BB962C8B-B14F-4D97-AF65-F5344CB8AC3E}">
        <p14:creationId xmlns:p14="http://schemas.microsoft.com/office/powerpoint/2010/main" val="395032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solidFill>
                  <a:prstClr val="black"/>
                </a:solidFill>
              </a:rPr>
              <a:pPr/>
              <a:t>7</a:t>
            </a:fld>
            <a:endParaRPr lang="en-MY">
              <a:solidFill>
                <a:prstClr val="black"/>
              </a:solidFill>
            </a:endParaRPr>
          </a:p>
        </p:txBody>
      </p:sp>
    </p:spTree>
    <p:extLst>
      <p:ext uri="{BB962C8B-B14F-4D97-AF65-F5344CB8AC3E}">
        <p14:creationId xmlns:p14="http://schemas.microsoft.com/office/powerpoint/2010/main" val="249587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solidFill>
                  <a:prstClr val="black"/>
                </a:solidFill>
              </a:rPr>
              <a:pPr/>
              <a:t>38</a:t>
            </a:fld>
            <a:endParaRPr lang="en-MY">
              <a:solidFill>
                <a:prstClr val="black"/>
              </a:solidFill>
            </a:endParaRPr>
          </a:p>
        </p:txBody>
      </p:sp>
    </p:spTree>
    <p:extLst>
      <p:ext uri="{BB962C8B-B14F-4D97-AF65-F5344CB8AC3E}">
        <p14:creationId xmlns:p14="http://schemas.microsoft.com/office/powerpoint/2010/main" val="2495872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solidFill>
                  <a:prstClr val="black"/>
                </a:solidFill>
              </a:rPr>
              <a:pPr/>
              <a:t>39</a:t>
            </a:fld>
            <a:endParaRPr lang="en-MY">
              <a:solidFill>
                <a:prstClr val="black"/>
              </a:solidFill>
            </a:endParaRPr>
          </a:p>
        </p:txBody>
      </p:sp>
    </p:spTree>
    <p:extLst>
      <p:ext uri="{BB962C8B-B14F-4D97-AF65-F5344CB8AC3E}">
        <p14:creationId xmlns:p14="http://schemas.microsoft.com/office/powerpoint/2010/main" val="2495872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solidFill>
                  <a:prstClr val="black"/>
                </a:solidFill>
              </a:rPr>
              <a:pPr/>
              <a:t>40</a:t>
            </a:fld>
            <a:endParaRPr lang="en-MY">
              <a:solidFill>
                <a:prstClr val="black"/>
              </a:solidFill>
            </a:endParaRPr>
          </a:p>
        </p:txBody>
      </p:sp>
    </p:spTree>
    <p:extLst>
      <p:ext uri="{BB962C8B-B14F-4D97-AF65-F5344CB8AC3E}">
        <p14:creationId xmlns:p14="http://schemas.microsoft.com/office/powerpoint/2010/main" val="2495872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solidFill>
                  <a:prstClr val="black"/>
                </a:solidFill>
              </a:rPr>
              <a:pPr/>
              <a:t>41</a:t>
            </a:fld>
            <a:endParaRPr lang="en-MY">
              <a:solidFill>
                <a:prstClr val="black"/>
              </a:solidFill>
            </a:endParaRPr>
          </a:p>
        </p:txBody>
      </p:sp>
    </p:spTree>
    <p:extLst>
      <p:ext uri="{BB962C8B-B14F-4D97-AF65-F5344CB8AC3E}">
        <p14:creationId xmlns:p14="http://schemas.microsoft.com/office/powerpoint/2010/main" val="2495872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solidFill>
                  <a:prstClr val="black"/>
                </a:solidFill>
              </a:rPr>
              <a:pPr/>
              <a:t>42</a:t>
            </a:fld>
            <a:endParaRPr lang="en-MY">
              <a:solidFill>
                <a:prstClr val="black"/>
              </a:solidFill>
            </a:endParaRPr>
          </a:p>
        </p:txBody>
      </p:sp>
    </p:spTree>
    <p:extLst>
      <p:ext uri="{BB962C8B-B14F-4D97-AF65-F5344CB8AC3E}">
        <p14:creationId xmlns:p14="http://schemas.microsoft.com/office/powerpoint/2010/main" val="2495872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solidFill>
                  <a:prstClr val="black"/>
                </a:solidFill>
              </a:rPr>
              <a:pPr/>
              <a:t>43</a:t>
            </a:fld>
            <a:endParaRPr lang="en-MY">
              <a:solidFill>
                <a:prstClr val="black"/>
              </a:solidFill>
            </a:endParaRPr>
          </a:p>
        </p:txBody>
      </p:sp>
    </p:spTree>
    <p:extLst>
      <p:ext uri="{BB962C8B-B14F-4D97-AF65-F5344CB8AC3E}">
        <p14:creationId xmlns:p14="http://schemas.microsoft.com/office/powerpoint/2010/main" val="249587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solidFill>
                  <a:prstClr val="black"/>
                </a:solidFill>
              </a:rPr>
              <a:pPr/>
              <a:t>8</a:t>
            </a:fld>
            <a:endParaRPr lang="en-MY">
              <a:solidFill>
                <a:prstClr val="black"/>
              </a:solidFill>
            </a:endParaRPr>
          </a:p>
        </p:txBody>
      </p:sp>
    </p:spTree>
    <p:extLst>
      <p:ext uri="{BB962C8B-B14F-4D97-AF65-F5344CB8AC3E}">
        <p14:creationId xmlns:p14="http://schemas.microsoft.com/office/powerpoint/2010/main" val="249587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solidFill>
                  <a:prstClr val="black"/>
                </a:solidFill>
              </a:rPr>
              <a:pPr/>
              <a:t>9</a:t>
            </a:fld>
            <a:endParaRPr lang="en-MY">
              <a:solidFill>
                <a:prstClr val="black"/>
              </a:solidFill>
            </a:endParaRPr>
          </a:p>
        </p:txBody>
      </p:sp>
    </p:spTree>
    <p:extLst>
      <p:ext uri="{BB962C8B-B14F-4D97-AF65-F5344CB8AC3E}">
        <p14:creationId xmlns:p14="http://schemas.microsoft.com/office/powerpoint/2010/main" val="249587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pPr/>
              <a:t>22</a:t>
            </a:fld>
            <a:endParaRPr lang="en-MY"/>
          </a:p>
        </p:txBody>
      </p:sp>
    </p:spTree>
    <p:extLst>
      <p:ext uri="{BB962C8B-B14F-4D97-AF65-F5344CB8AC3E}">
        <p14:creationId xmlns:p14="http://schemas.microsoft.com/office/powerpoint/2010/main" val="249587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a:p>
        </p:txBody>
      </p:sp>
      <p:sp>
        <p:nvSpPr>
          <p:cNvPr id="4" name="Slide Number Placeholder 3"/>
          <p:cNvSpPr>
            <a:spLocks noGrp="1"/>
          </p:cNvSpPr>
          <p:nvPr>
            <p:ph type="sldNum" sz="quarter" idx="10"/>
          </p:nvPr>
        </p:nvSpPr>
        <p:spPr/>
        <p:txBody>
          <a:bodyPr/>
          <a:lstStyle/>
          <a:p>
            <a:fld id="{16ECA2C1-6C80-4A9C-B421-A295459EFCA5}" type="slidenum">
              <a:rPr lang="en-MY" smtClean="0"/>
              <a:pPr/>
              <a:t>23</a:t>
            </a:fld>
            <a:endParaRPr lang="en-MY"/>
          </a:p>
        </p:txBody>
      </p:sp>
    </p:spTree>
    <p:extLst>
      <p:ext uri="{BB962C8B-B14F-4D97-AF65-F5344CB8AC3E}">
        <p14:creationId xmlns:p14="http://schemas.microsoft.com/office/powerpoint/2010/main" val="249587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24</a:t>
            </a:fld>
            <a:endParaRPr lang="en-MY"/>
          </a:p>
        </p:txBody>
      </p:sp>
    </p:spTree>
    <p:extLst>
      <p:ext uri="{BB962C8B-B14F-4D97-AF65-F5344CB8AC3E}">
        <p14:creationId xmlns:p14="http://schemas.microsoft.com/office/powerpoint/2010/main" val="3169982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25</a:t>
            </a:fld>
            <a:endParaRPr lang="en-MY"/>
          </a:p>
        </p:txBody>
      </p:sp>
    </p:spTree>
    <p:extLst>
      <p:ext uri="{BB962C8B-B14F-4D97-AF65-F5344CB8AC3E}">
        <p14:creationId xmlns:p14="http://schemas.microsoft.com/office/powerpoint/2010/main" val="3607804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6FBA0C93-218B-46C4-8819-2282156EE3B4}" type="slidenum">
              <a:rPr lang="en-MY" smtClean="0"/>
              <a:pPr/>
              <a:t>26</a:t>
            </a:fld>
            <a:endParaRPr lang="en-MY"/>
          </a:p>
        </p:txBody>
      </p:sp>
    </p:spTree>
    <p:extLst>
      <p:ext uri="{BB962C8B-B14F-4D97-AF65-F5344CB8AC3E}">
        <p14:creationId xmlns:p14="http://schemas.microsoft.com/office/powerpoint/2010/main" val="1277697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a:spcBef>
                <a:spcPts val="400"/>
              </a:spcBef>
            </a:pPr>
            <a:endParaRPr lang="en-US" b="1" cap="all" smtClean="0">
              <a:solidFill>
                <a:prstClr val="black"/>
              </a:solidFill>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7" name="Slide Number Placeholder 16"/>
          <p:cNvSpPr>
            <a:spLocks noGrp="1"/>
          </p:cNvSpPr>
          <p:nvPr>
            <p:ph type="sldNum" sz="quarter" idx="11"/>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9" name="Footer Placeholder 18"/>
          <p:cNvSpPr>
            <a:spLocks noGrp="1"/>
          </p:cNvSpPr>
          <p:nvPr>
            <p:ph type="ftr" sz="quarter" idx="12"/>
          </p:nvPr>
        </p:nvSpPr>
        <p:spPr/>
        <p:txBody>
          <a:bodyPr/>
          <a:lstStyle/>
          <a:p>
            <a:endParaRPr lang="en-US">
              <a:solidFill>
                <a:prstClr val="white"/>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2" name="Slide Number Placeholder 11"/>
          <p:cNvSpPr>
            <a:spLocks noGrp="1"/>
          </p:cNvSpPr>
          <p:nvPr>
            <p:ph type="sldNum" sz="quarter" idx="15"/>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3" name="Footer Placeholder 12"/>
          <p:cNvSpPr>
            <a:spLocks noGrp="1"/>
          </p:cNvSpPr>
          <p:nvPr>
            <p:ph type="ftr" sz="quarter" idx="16"/>
          </p:nvPr>
        </p:nvSpPr>
        <p:spPr/>
        <p:txBody>
          <a:bodyPr/>
          <a:lstStyle/>
          <a:p>
            <a:endParaRPr lang="en-US">
              <a:solidFill>
                <a:prstClr val="white"/>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a:spcBef>
                <a:spcPts val="400"/>
              </a:spcBef>
            </a:pPr>
            <a:endParaRPr lang="en-US" b="1" cap="all" smtClean="0">
              <a:solidFill>
                <a:prstClr val="white"/>
              </a:solidFill>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1D8BD707-D9CF-40AE-B4C6-C98DA3205C09}" type="datetimeFigureOut">
              <a:rPr lang="en-US" smtClean="0">
                <a:solidFill>
                  <a:prstClr val="black"/>
                </a:solidFill>
              </a:rPr>
              <a:pPr/>
              <a:t>9/15/2021</a:t>
            </a:fld>
            <a:endParaRPr lang="en-US">
              <a:solidFill>
                <a:prstClr val="black"/>
              </a:solidFill>
            </a:endParaRPr>
          </a:p>
        </p:txBody>
      </p:sp>
      <p:sp>
        <p:nvSpPr>
          <p:cNvPr id="14" name="Slide Number Placeholder 13"/>
          <p:cNvSpPr>
            <a:spLocks noGrp="1"/>
          </p:cNvSpPr>
          <p:nvPr>
            <p:ph type="sldNum" sz="quarter" idx="11"/>
          </p:nvPr>
        </p:nvSpPr>
        <p:spPr/>
        <p:txBody>
          <a:bodyPr/>
          <a:lstStyle/>
          <a:p>
            <a:fld id="{B6F15528-21DE-4FAA-801E-634DDDAF4B2B}" type="slidenum">
              <a:rPr lang="en-US" smtClean="0">
                <a:solidFill>
                  <a:prstClr val="black"/>
                </a:solidFill>
              </a:rPr>
              <a:pPr/>
              <a:t>‹#›</a:t>
            </a:fld>
            <a:endParaRPr lang="en-US">
              <a:solidFill>
                <a:prstClr val="black"/>
              </a:solidFill>
            </a:endParaRPr>
          </a:p>
        </p:txBody>
      </p:sp>
      <p:sp>
        <p:nvSpPr>
          <p:cNvPr id="15" name="Footer Placeholder 14"/>
          <p:cNvSpPr>
            <a:spLocks noGrp="1"/>
          </p:cNvSpPr>
          <p:nvPr>
            <p:ph type="ftr" sz="quarter" idx="12"/>
          </p:nvPr>
        </p:nvSpPr>
        <p:spPr/>
        <p:txBody>
          <a:bodyPr/>
          <a:lstStyle/>
          <a:p>
            <a:endParaRPr lang="en-US">
              <a:solidFill>
                <a:prstClr val="black"/>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2" name="Slide Number Placeholder 11"/>
          <p:cNvSpPr>
            <a:spLocks noGrp="1"/>
          </p:cNvSpPr>
          <p:nvPr>
            <p:ph type="sldNum" sz="quarter" idx="16"/>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3" name="Footer Placeholder 12"/>
          <p:cNvSpPr>
            <a:spLocks noGrp="1"/>
          </p:cNvSpPr>
          <p:nvPr>
            <p:ph type="ftr" sz="quarter" idx="17"/>
          </p:nvPr>
        </p:nvSpPr>
        <p:spPr/>
        <p:txBody>
          <a:bodyPr/>
          <a:lstStyle/>
          <a:p>
            <a:endParaRPr lang="en-US">
              <a:solidFill>
                <a:prstClr val="white"/>
              </a:solidFill>
            </a:endParaRPr>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2" name="Slide Number Placeholder 11"/>
          <p:cNvSpPr>
            <a:spLocks noGrp="1"/>
          </p:cNvSpPr>
          <p:nvPr>
            <p:ph type="sldNum" sz="quarter" idx="17"/>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3" name="Footer Placeholder 12"/>
          <p:cNvSpPr>
            <a:spLocks noGrp="1"/>
          </p:cNvSpPr>
          <p:nvPr>
            <p:ph type="ftr" sz="quarter" idx="18"/>
          </p:nvPr>
        </p:nvSpPr>
        <p:spPr/>
        <p:txBody>
          <a:bodyPr/>
          <a:lstStyle/>
          <a:p>
            <a:endParaRPr lang="en-US">
              <a:solidFill>
                <a:prstClr val="white"/>
              </a:solidFill>
            </a:endParaRPr>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6" name="Slide Number Placeholder 15"/>
          <p:cNvSpPr>
            <a:spLocks noGrp="1"/>
          </p:cNvSpPr>
          <p:nvPr>
            <p:ph type="sldNum" sz="quarter" idx="11"/>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7" name="Footer Placeholder 16"/>
          <p:cNvSpPr>
            <a:spLocks noGrp="1"/>
          </p:cNvSpPr>
          <p:nvPr>
            <p:ph type="ftr" sz="quarter" idx="12"/>
          </p:nvPr>
        </p:nvSpPr>
        <p:spPr/>
        <p:txBody>
          <a:bodyPr/>
          <a:lstStyle/>
          <a:p>
            <a:endParaRPr lang="en-US">
              <a:solidFill>
                <a:prstClr val="white"/>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8" name="Slide Number Placeholder 7"/>
          <p:cNvSpPr>
            <a:spLocks noGrp="1"/>
          </p:cNvSpPr>
          <p:nvPr>
            <p:ph type="sldNum" sz="quarter" idx="11"/>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9" name="Footer Placeholder 8"/>
          <p:cNvSpPr>
            <a:spLocks noGrp="1"/>
          </p:cNvSpPr>
          <p:nvPr>
            <p:ph type="ftr" sz="quarter" idx="12"/>
          </p:nvPr>
        </p:nvSpPr>
        <p:spPr/>
        <p:txBody>
          <a:bodyPr/>
          <a:lstStyle/>
          <a:p>
            <a:endParaRPr lang="en-US">
              <a:solidFill>
                <a:prstClr val="white"/>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9" name="Slide Number Placeholder 18"/>
          <p:cNvSpPr>
            <a:spLocks noGrp="1"/>
          </p:cNvSpPr>
          <p:nvPr>
            <p:ph type="sldNum" sz="quarter" idx="16"/>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23" name="Footer Placeholder 22"/>
          <p:cNvSpPr>
            <a:spLocks noGrp="1"/>
          </p:cNvSpPr>
          <p:nvPr>
            <p:ph type="ftr" sz="quarter" idx="17"/>
          </p:nvPr>
        </p:nvSpPr>
        <p:spPr/>
        <p:txBody>
          <a:bodyPr/>
          <a:lstStyle/>
          <a:p>
            <a:endParaRPr lang="en-US">
              <a:solidFill>
                <a:prstClr val="whit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4" name="Slide Number Placeholder 13"/>
          <p:cNvSpPr>
            <a:spLocks noGrp="1"/>
          </p:cNvSpPr>
          <p:nvPr>
            <p:ph type="sldNum" sz="quarter" idx="15"/>
          </p:nvPr>
        </p:nvSpPr>
        <p:spPr>
          <a:xfrm>
            <a:off x="4038600" y="6172200"/>
            <a:ext cx="1066800" cy="304800"/>
          </a:xfrm>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5" name="Footer Placeholder 14"/>
          <p:cNvSpPr>
            <a:spLocks noGrp="1"/>
          </p:cNvSpPr>
          <p:nvPr>
            <p:ph type="ftr" sz="quarter" idx="16"/>
          </p:nvPr>
        </p:nvSpPr>
        <p:spPr>
          <a:xfrm>
            <a:off x="1447800" y="6486525"/>
            <a:ext cx="6248400" cy="292100"/>
          </a:xfrm>
        </p:spPr>
        <p:txBody>
          <a:bodyPr/>
          <a:lstStyle/>
          <a:p>
            <a:endParaRPr lang="en-US">
              <a:solidFill>
                <a:prstClr val="white"/>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solidFill>
                <a:srgbClr val="434342"/>
              </a:solidFill>
            </a:endParaRP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solidFill>
                  <a:srgbClr val="434342"/>
                </a:solidFill>
              </a:rPr>
              <a:pPr/>
              <a:t>‹#›</a:t>
            </a:fld>
            <a:endParaRPr lang="en-US">
              <a:solidFill>
                <a:srgbClr val="434342"/>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a:spcBef>
                <a:spcPts val="400"/>
              </a:spcBef>
            </a:pPr>
            <a:endParaRPr lang="en-US" b="1" cap="all" smtClean="0">
              <a:solidFill>
                <a:prstClr val="black"/>
              </a:solidFill>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7" name="Slide Number Placeholder 16"/>
          <p:cNvSpPr>
            <a:spLocks noGrp="1"/>
          </p:cNvSpPr>
          <p:nvPr>
            <p:ph type="sldNum" sz="quarter" idx="11"/>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9" name="Footer Placeholder 18"/>
          <p:cNvSpPr>
            <a:spLocks noGrp="1"/>
          </p:cNvSpPr>
          <p:nvPr>
            <p:ph type="ftr" sz="quarter" idx="12"/>
          </p:nvPr>
        </p:nvSpPr>
        <p:spPr/>
        <p:txBody>
          <a:bodyPr/>
          <a:lstStyle/>
          <a:p>
            <a:endParaRPr lang="en-US">
              <a:solidFill>
                <a:prstClr val="white"/>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2" name="Slide Number Placeholder 11"/>
          <p:cNvSpPr>
            <a:spLocks noGrp="1"/>
          </p:cNvSpPr>
          <p:nvPr>
            <p:ph type="sldNum" sz="quarter" idx="15"/>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3" name="Footer Placeholder 12"/>
          <p:cNvSpPr>
            <a:spLocks noGrp="1"/>
          </p:cNvSpPr>
          <p:nvPr>
            <p:ph type="ftr" sz="quarter" idx="16"/>
          </p:nvPr>
        </p:nvSpPr>
        <p:spPr/>
        <p:txBody>
          <a:bodyPr/>
          <a:lstStyle/>
          <a:p>
            <a:endParaRPr lang="en-US">
              <a:solidFill>
                <a:prstClr val="white"/>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a:spcBef>
                <a:spcPts val="400"/>
              </a:spcBef>
            </a:pPr>
            <a:endParaRPr lang="en-US" b="1" cap="all" smtClean="0">
              <a:solidFill>
                <a:prstClr val="white"/>
              </a:solidFill>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1D8BD707-D9CF-40AE-B4C6-C98DA3205C09}" type="datetimeFigureOut">
              <a:rPr lang="en-US" smtClean="0">
                <a:solidFill>
                  <a:prstClr val="black"/>
                </a:solidFill>
              </a:rPr>
              <a:pPr/>
              <a:t>9/15/2021</a:t>
            </a:fld>
            <a:endParaRPr lang="en-US">
              <a:solidFill>
                <a:prstClr val="black"/>
              </a:solidFill>
            </a:endParaRPr>
          </a:p>
        </p:txBody>
      </p:sp>
      <p:sp>
        <p:nvSpPr>
          <p:cNvPr id="14" name="Slide Number Placeholder 13"/>
          <p:cNvSpPr>
            <a:spLocks noGrp="1"/>
          </p:cNvSpPr>
          <p:nvPr>
            <p:ph type="sldNum" sz="quarter" idx="11"/>
          </p:nvPr>
        </p:nvSpPr>
        <p:spPr/>
        <p:txBody>
          <a:bodyPr/>
          <a:lstStyle/>
          <a:p>
            <a:fld id="{B6F15528-21DE-4FAA-801E-634DDDAF4B2B}" type="slidenum">
              <a:rPr lang="en-US" smtClean="0">
                <a:solidFill>
                  <a:prstClr val="black"/>
                </a:solidFill>
              </a:rPr>
              <a:pPr/>
              <a:t>‹#›</a:t>
            </a:fld>
            <a:endParaRPr lang="en-US">
              <a:solidFill>
                <a:prstClr val="black"/>
              </a:solidFill>
            </a:endParaRPr>
          </a:p>
        </p:txBody>
      </p:sp>
      <p:sp>
        <p:nvSpPr>
          <p:cNvPr id="15" name="Footer Placeholder 14"/>
          <p:cNvSpPr>
            <a:spLocks noGrp="1"/>
          </p:cNvSpPr>
          <p:nvPr>
            <p:ph type="ftr" sz="quarter" idx="12"/>
          </p:nvPr>
        </p:nvSpPr>
        <p:spPr/>
        <p:txBody>
          <a:bodyPr/>
          <a:lstStyle/>
          <a:p>
            <a:endParaRPr lang="en-US">
              <a:solidFill>
                <a:prstClr val="black"/>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2" name="Slide Number Placeholder 11"/>
          <p:cNvSpPr>
            <a:spLocks noGrp="1"/>
          </p:cNvSpPr>
          <p:nvPr>
            <p:ph type="sldNum" sz="quarter" idx="16"/>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3" name="Footer Placeholder 12"/>
          <p:cNvSpPr>
            <a:spLocks noGrp="1"/>
          </p:cNvSpPr>
          <p:nvPr>
            <p:ph type="ftr" sz="quarter" idx="17"/>
          </p:nvPr>
        </p:nvSpPr>
        <p:spPr/>
        <p:txBody>
          <a:bodyPr/>
          <a:lstStyle/>
          <a:p>
            <a:endParaRPr lang="en-US">
              <a:solidFill>
                <a:prstClr val="white"/>
              </a:solidFill>
            </a:endParaRPr>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2" name="Slide Number Placeholder 11"/>
          <p:cNvSpPr>
            <a:spLocks noGrp="1"/>
          </p:cNvSpPr>
          <p:nvPr>
            <p:ph type="sldNum" sz="quarter" idx="17"/>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3" name="Footer Placeholder 12"/>
          <p:cNvSpPr>
            <a:spLocks noGrp="1"/>
          </p:cNvSpPr>
          <p:nvPr>
            <p:ph type="ftr" sz="quarter" idx="18"/>
          </p:nvPr>
        </p:nvSpPr>
        <p:spPr/>
        <p:txBody>
          <a:bodyPr/>
          <a:lstStyle/>
          <a:p>
            <a:endParaRPr lang="en-US">
              <a:solidFill>
                <a:prstClr val="white"/>
              </a:solidFill>
            </a:endParaRPr>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6" name="Slide Number Placeholder 15"/>
          <p:cNvSpPr>
            <a:spLocks noGrp="1"/>
          </p:cNvSpPr>
          <p:nvPr>
            <p:ph type="sldNum" sz="quarter" idx="11"/>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7" name="Footer Placeholder 16"/>
          <p:cNvSpPr>
            <a:spLocks noGrp="1"/>
          </p:cNvSpPr>
          <p:nvPr>
            <p:ph type="ftr" sz="quarter" idx="12"/>
          </p:nvPr>
        </p:nvSpPr>
        <p:spPr/>
        <p:txBody>
          <a:bodyPr/>
          <a:lstStyle/>
          <a:p>
            <a:endParaRPr lang="en-US">
              <a:solidFill>
                <a:prstClr val="white"/>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8" name="Slide Number Placeholder 7"/>
          <p:cNvSpPr>
            <a:spLocks noGrp="1"/>
          </p:cNvSpPr>
          <p:nvPr>
            <p:ph type="sldNum" sz="quarter" idx="11"/>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9" name="Footer Placeholder 8"/>
          <p:cNvSpPr>
            <a:spLocks noGrp="1"/>
          </p:cNvSpPr>
          <p:nvPr>
            <p:ph type="ftr" sz="quarter" idx="12"/>
          </p:nvPr>
        </p:nvSpPr>
        <p:spPr/>
        <p:txBody>
          <a:bodyPr/>
          <a:lstStyle/>
          <a:p>
            <a:endParaRPr lang="en-US">
              <a:solidFill>
                <a:prstClr val="white"/>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9" name="Slide Number Placeholder 18"/>
          <p:cNvSpPr>
            <a:spLocks noGrp="1"/>
          </p:cNvSpPr>
          <p:nvPr>
            <p:ph type="sldNum" sz="quarter" idx="16"/>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23" name="Footer Placeholder 22"/>
          <p:cNvSpPr>
            <a:spLocks noGrp="1"/>
          </p:cNvSpPr>
          <p:nvPr>
            <p:ph type="ftr" sz="quarter" idx="17"/>
          </p:nvPr>
        </p:nvSpPr>
        <p:spPr/>
        <p:txBody>
          <a:bodyPr/>
          <a:lstStyle/>
          <a:p>
            <a:endParaRPr lang="en-US">
              <a:solidFill>
                <a:prstClr val="white"/>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14" name="Slide Number Placeholder 13"/>
          <p:cNvSpPr>
            <a:spLocks noGrp="1"/>
          </p:cNvSpPr>
          <p:nvPr>
            <p:ph type="sldNum" sz="quarter" idx="15"/>
          </p:nvPr>
        </p:nvSpPr>
        <p:spPr>
          <a:xfrm>
            <a:off x="4038600" y="6172200"/>
            <a:ext cx="1066800" cy="304800"/>
          </a:xfrm>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15" name="Footer Placeholder 14"/>
          <p:cNvSpPr>
            <a:spLocks noGrp="1"/>
          </p:cNvSpPr>
          <p:nvPr>
            <p:ph type="ftr" sz="quarter" idx="16"/>
          </p:nvPr>
        </p:nvSpPr>
        <p:spPr>
          <a:xfrm>
            <a:off x="1447800" y="6486525"/>
            <a:ext cx="6248400" cy="292100"/>
          </a:xfrm>
        </p:spPr>
        <p:txBody>
          <a:bodyPr/>
          <a:lstStyle/>
          <a:p>
            <a:endParaRPr lang="en-US">
              <a:solidFill>
                <a:prstClr val="white"/>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white"/>
                </a:solidFill>
              </a:rPr>
              <a:pPr/>
              <a:t>‹#›</a:t>
            </a:fld>
            <a:endParaRPr lang="en-US">
              <a:solidFill>
                <a:prstClr val="white"/>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white"/>
                </a:solidFill>
              </a:rPr>
              <a:pPr/>
              <a:t>9/15/2021</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white"/>
                </a:solidFill>
              </a:rPr>
              <a:pPr/>
              <a:t>‹#›</a:t>
            </a:fld>
            <a:endParaRPr lang="en-US">
              <a:solidFill>
                <a:prstClr val="white"/>
              </a:solidFill>
            </a:endParaRPr>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9/15/2021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1D8BD707-D9CF-40AE-B4C6-C98DA3205C09}" type="datetimeFigureOut">
              <a:rPr lang="en-US" smtClean="0">
                <a:solidFill>
                  <a:prstClr val="white"/>
                </a:solidFill>
              </a:rPr>
              <a:pPr/>
              <a:t>9/15/2021</a:t>
            </a:fld>
            <a:endParaRPr lang="en-US">
              <a:solidFill>
                <a:prstClr val="white"/>
              </a:solidFill>
            </a:endParaRPr>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solidFill>
                <a:prstClr val="white"/>
              </a:solidFill>
            </a:endParaRPr>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B6F15528-21DE-4FAA-801E-634DDDAF4B2B}" type="slidenum">
              <a:rPr lang="en-US" smtClean="0">
                <a:solidFill>
                  <a:prstClr val="white"/>
                </a:solidFill>
              </a:rPr>
              <a:pPr/>
              <a:t>‹#›</a:t>
            </a:fld>
            <a:endParaRPr lang="en-US">
              <a:solidFill>
                <a:prstClr val="white"/>
              </a:solidFill>
            </a:endParaRPr>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9/15/2021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1D8BD707-D9CF-40AE-B4C6-C98DA3205C09}" type="datetimeFigureOut">
              <a:rPr lang="en-US" smtClean="0">
                <a:solidFill>
                  <a:prstClr val="white"/>
                </a:solidFill>
              </a:rPr>
              <a:pPr/>
              <a:t>9/15/2021</a:t>
            </a:fld>
            <a:endParaRPr lang="en-US">
              <a:solidFill>
                <a:prstClr val="white"/>
              </a:solidFill>
            </a:endParaRPr>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solidFill>
                <a:prstClr val="white"/>
              </a:solidFill>
            </a:endParaRPr>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B6F15528-21DE-4FAA-801E-634DDDAF4B2B}" type="slidenum">
              <a:rPr lang="en-US" smtClean="0">
                <a:solidFill>
                  <a:prstClr val="white"/>
                </a:solidFill>
              </a:rPr>
              <a:pPr/>
              <a:t>‹#›</a:t>
            </a:fld>
            <a:endParaRPr lang="en-US">
              <a:solidFill>
                <a:prstClr val="white"/>
              </a:solidFill>
            </a:endParaRPr>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35.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9.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dirty="0" smtClean="0"/>
              <a:t>Chapter 3: risk measurement</a:t>
            </a:r>
            <a:endParaRPr lang="en-MY" sz="2400" dirty="0"/>
          </a:p>
        </p:txBody>
      </p:sp>
      <p:sp>
        <p:nvSpPr>
          <p:cNvPr id="3" name="Subtitle 2"/>
          <p:cNvSpPr>
            <a:spLocks noGrp="1"/>
          </p:cNvSpPr>
          <p:nvPr>
            <p:ph type="subTitle" idx="1"/>
          </p:nvPr>
        </p:nvSpPr>
        <p:spPr/>
        <p:txBody>
          <a:bodyPr/>
          <a:lstStyle/>
          <a:p>
            <a:r>
              <a:rPr lang="en-US" dirty="0" smtClean="0"/>
              <a:t>A way of calculating risk</a:t>
            </a:r>
            <a:endParaRPr lang="en-MY" dirty="0"/>
          </a:p>
        </p:txBody>
      </p:sp>
    </p:spTree>
    <p:extLst>
      <p:ext uri="{BB962C8B-B14F-4D97-AF65-F5344CB8AC3E}">
        <p14:creationId xmlns:p14="http://schemas.microsoft.com/office/powerpoint/2010/main" val="14799310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normAutofit/>
          </a:bodyPr>
          <a:lstStyle/>
          <a:p>
            <a:pPr algn="just" eaLnBrk="1" hangingPunct="1">
              <a:lnSpc>
                <a:spcPct val="80000"/>
              </a:lnSpc>
              <a:buFont typeface="Georgia" pitchFamily="18" charset="0"/>
              <a:buNone/>
            </a:pPr>
            <a:r>
              <a:rPr lang="en-US" sz="1800" dirty="0" smtClean="0">
                <a:latin typeface="Arial" panose="020B0604020202020204" pitchFamily="34" charset="0"/>
                <a:cs typeface="Arial" panose="020B0604020202020204" pitchFamily="34" charset="0"/>
              </a:rPr>
              <a:t>1.	DIRECT OBSERVATION</a:t>
            </a:r>
          </a:p>
          <a:p>
            <a:pPr algn="just" eaLnBrk="1" hangingPunct="1">
              <a:lnSpc>
                <a:spcPct val="80000"/>
              </a:lnSpc>
            </a:pPr>
            <a:endParaRPr lang="en-US" sz="1800" dirty="0" smtClean="0">
              <a:latin typeface="Arial" panose="020B0604020202020204" pitchFamily="34" charset="0"/>
              <a:cs typeface="Arial" panose="020B0604020202020204" pitchFamily="34" charset="0"/>
            </a:endParaRPr>
          </a:p>
          <a:p>
            <a:pPr marL="693738" lvl="2" indent="-295275" algn="just" eaLnBrk="1" hangingPunct="1">
              <a:lnSpc>
                <a:spcPct val="150000"/>
              </a:lnSpc>
            </a:pPr>
            <a:r>
              <a:rPr lang="en-US" sz="1800" dirty="0" smtClean="0">
                <a:solidFill>
                  <a:srgbClr val="C00000"/>
                </a:solidFill>
                <a:latin typeface="Arial" panose="020B0604020202020204" pitchFamily="34" charset="0"/>
                <a:cs typeface="Arial" panose="020B0604020202020204" pitchFamily="34" charset="0"/>
              </a:rPr>
              <a:t>Risk manager directly come to a particular place to gather data</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Example: a risk manager could observe the number of times that defective products were produced</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Advantages: most accurate method, limited ambiguity, not to rely on the interpretation of others</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Disadvantages:  cost of collecting data is expensive</a:t>
            </a:r>
          </a:p>
        </p:txBody>
      </p:sp>
      <p:sp>
        <p:nvSpPr>
          <p:cNvPr id="2" name="Title 1"/>
          <p:cNvSpPr>
            <a:spLocks noGrp="1"/>
          </p:cNvSpPr>
          <p:nvPr>
            <p:ph type="title"/>
          </p:nvPr>
        </p:nvSpPr>
        <p:spPr/>
        <p:txBody>
          <a:bodyPr/>
          <a:lstStyle/>
          <a:p>
            <a:r>
              <a:rPr lang="en-US" sz="2400" dirty="0"/>
              <a:t>Methods of collecting/ gathering data</a:t>
            </a:r>
            <a:endParaRPr lang="en-MY" sz="2400" dirty="0"/>
          </a:p>
        </p:txBody>
      </p:sp>
    </p:spTree>
    <p:extLst>
      <p:ext uri="{BB962C8B-B14F-4D97-AF65-F5344CB8AC3E}">
        <p14:creationId xmlns:p14="http://schemas.microsoft.com/office/powerpoint/2010/main" val="2832231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normAutofit/>
          </a:bodyPr>
          <a:lstStyle/>
          <a:p>
            <a:pPr algn="just" eaLnBrk="1" hangingPunct="1">
              <a:lnSpc>
                <a:spcPct val="80000"/>
              </a:lnSpc>
              <a:buFont typeface="Georgia" pitchFamily="18" charset="0"/>
              <a:buNone/>
            </a:pPr>
            <a:r>
              <a:rPr lang="en-US" sz="1800" dirty="0" smtClean="0">
                <a:latin typeface="Arial" panose="020B0604020202020204" pitchFamily="34" charset="0"/>
                <a:cs typeface="Arial" panose="020B0604020202020204" pitchFamily="34" charset="0"/>
              </a:rPr>
              <a:t>2.	INTERVIEWS</a:t>
            </a:r>
          </a:p>
          <a:p>
            <a:pPr algn="just" eaLnBrk="1" hangingPunct="1">
              <a:lnSpc>
                <a:spcPct val="80000"/>
              </a:lnSpc>
            </a:pPr>
            <a:endParaRPr lang="en-US" sz="1800" dirty="0" smtClean="0">
              <a:latin typeface="Arial" panose="020B0604020202020204" pitchFamily="34" charset="0"/>
              <a:cs typeface="Arial" panose="020B0604020202020204" pitchFamily="34" charset="0"/>
            </a:endParaRPr>
          </a:p>
          <a:p>
            <a:pPr marL="693738" lvl="2" indent="-295275" algn="just" eaLnBrk="1" hangingPunct="1">
              <a:lnSpc>
                <a:spcPct val="150000"/>
              </a:lnSpc>
            </a:pPr>
            <a:r>
              <a:rPr lang="en-US" sz="1800" dirty="0" smtClean="0">
                <a:solidFill>
                  <a:srgbClr val="C00000"/>
                </a:solidFill>
                <a:latin typeface="Arial" panose="020B0604020202020204" pitchFamily="34" charset="0"/>
                <a:cs typeface="Arial" panose="020B0604020202020204" pitchFamily="34" charset="0"/>
              </a:rPr>
              <a:t>Risk manager interviews a particular person/ group of people to gather data</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Example: a risk manager interviews a client in order to find out information about the risk faced by the client</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Advantages: face to face, attitude study</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Disadvantages:  possibility of error, wrong interpretation</a:t>
            </a:r>
          </a:p>
        </p:txBody>
      </p:sp>
      <p:sp>
        <p:nvSpPr>
          <p:cNvPr id="2" name="Title 1"/>
          <p:cNvSpPr>
            <a:spLocks noGrp="1"/>
          </p:cNvSpPr>
          <p:nvPr>
            <p:ph type="title"/>
          </p:nvPr>
        </p:nvSpPr>
        <p:spPr/>
        <p:txBody>
          <a:bodyPr/>
          <a:lstStyle/>
          <a:p>
            <a:r>
              <a:rPr lang="en-US" sz="2400" dirty="0"/>
              <a:t>Methods of collecting/ gathering data</a:t>
            </a:r>
            <a:endParaRPr lang="en-MY" sz="2400" dirty="0"/>
          </a:p>
        </p:txBody>
      </p:sp>
    </p:spTree>
    <p:extLst>
      <p:ext uri="{BB962C8B-B14F-4D97-AF65-F5344CB8AC3E}">
        <p14:creationId xmlns:p14="http://schemas.microsoft.com/office/powerpoint/2010/main" val="2832231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normAutofit/>
          </a:bodyPr>
          <a:lstStyle/>
          <a:p>
            <a:pPr algn="just" eaLnBrk="1" hangingPunct="1">
              <a:lnSpc>
                <a:spcPct val="80000"/>
              </a:lnSpc>
              <a:buFont typeface="Georgia" pitchFamily="18" charset="0"/>
              <a:buNone/>
            </a:pPr>
            <a:r>
              <a:rPr lang="en-US" sz="1800" dirty="0" smtClean="0">
                <a:latin typeface="Arial" panose="020B0604020202020204" pitchFamily="34" charset="0"/>
                <a:cs typeface="Arial" panose="020B0604020202020204" pitchFamily="34" charset="0"/>
              </a:rPr>
              <a:t>3.	EXPERIMENTS</a:t>
            </a:r>
          </a:p>
          <a:p>
            <a:pPr algn="just" eaLnBrk="1" hangingPunct="1">
              <a:lnSpc>
                <a:spcPct val="80000"/>
              </a:lnSpc>
            </a:pPr>
            <a:endParaRPr lang="en-US" sz="1800" dirty="0" smtClean="0">
              <a:latin typeface="Arial" panose="020B0604020202020204" pitchFamily="34" charset="0"/>
              <a:cs typeface="Arial" panose="020B0604020202020204" pitchFamily="34" charset="0"/>
            </a:endParaRPr>
          </a:p>
          <a:p>
            <a:pPr marL="693738" lvl="2" indent="-295275" algn="just">
              <a:lnSpc>
                <a:spcPct val="150000"/>
              </a:lnSpc>
            </a:pPr>
            <a:r>
              <a:rPr lang="en-US" sz="1800" dirty="0" smtClean="0">
                <a:solidFill>
                  <a:srgbClr val="C00000"/>
                </a:solidFill>
                <a:latin typeface="Arial" panose="020B0604020202020204" pitchFamily="34" charset="0"/>
                <a:cs typeface="Arial" panose="020B0604020202020204" pitchFamily="34" charset="0"/>
              </a:rPr>
              <a:t>Risk manager develops a set of new experiment to create new loss control device so as to collect data</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Example: a risk manager develops an experiment on new design of safety belt</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Advantages: improve effectiveness of loss control device</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Disadvantages:  time consuming, expensive</a:t>
            </a:r>
          </a:p>
        </p:txBody>
      </p:sp>
      <p:sp>
        <p:nvSpPr>
          <p:cNvPr id="2" name="Title 1"/>
          <p:cNvSpPr>
            <a:spLocks noGrp="1"/>
          </p:cNvSpPr>
          <p:nvPr>
            <p:ph type="title"/>
          </p:nvPr>
        </p:nvSpPr>
        <p:spPr/>
        <p:txBody>
          <a:bodyPr/>
          <a:lstStyle/>
          <a:p>
            <a:r>
              <a:rPr lang="en-US" sz="2400" dirty="0"/>
              <a:t>Methods of collecting/ gathering data</a:t>
            </a:r>
            <a:endParaRPr lang="en-MY" sz="2400" dirty="0"/>
          </a:p>
        </p:txBody>
      </p:sp>
    </p:spTree>
    <p:extLst>
      <p:ext uri="{BB962C8B-B14F-4D97-AF65-F5344CB8AC3E}">
        <p14:creationId xmlns:p14="http://schemas.microsoft.com/office/powerpoint/2010/main" val="28322312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normAutofit/>
          </a:bodyPr>
          <a:lstStyle/>
          <a:p>
            <a:pPr algn="just" eaLnBrk="1" hangingPunct="1">
              <a:lnSpc>
                <a:spcPct val="80000"/>
              </a:lnSpc>
              <a:buFont typeface="Georgia" pitchFamily="18" charset="0"/>
              <a:buNone/>
            </a:pPr>
            <a:r>
              <a:rPr lang="en-US" sz="1800" dirty="0" smtClean="0">
                <a:latin typeface="Arial" panose="020B0604020202020204" pitchFamily="34" charset="0"/>
                <a:cs typeface="Arial" panose="020B0604020202020204" pitchFamily="34" charset="0"/>
              </a:rPr>
              <a:t>4.	QUESTIONNAIRES</a:t>
            </a:r>
          </a:p>
          <a:p>
            <a:pPr algn="just" eaLnBrk="1" hangingPunct="1">
              <a:lnSpc>
                <a:spcPct val="80000"/>
              </a:lnSpc>
            </a:pPr>
            <a:endParaRPr lang="en-US" sz="1800" dirty="0" smtClean="0">
              <a:latin typeface="Arial" panose="020B0604020202020204" pitchFamily="34" charset="0"/>
              <a:cs typeface="Arial" panose="020B0604020202020204" pitchFamily="34" charset="0"/>
            </a:endParaRPr>
          </a:p>
          <a:p>
            <a:pPr marL="693738" lvl="2" indent="-295275" algn="just">
              <a:lnSpc>
                <a:spcPct val="150000"/>
              </a:lnSpc>
            </a:pPr>
            <a:r>
              <a:rPr lang="en-US" sz="1800" dirty="0" smtClean="0">
                <a:solidFill>
                  <a:srgbClr val="C00000"/>
                </a:solidFill>
                <a:latin typeface="Arial" panose="020B0604020202020204" pitchFamily="34" charset="0"/>
                <a:cs typeface="Arial" panose="020B0604020202020204" pitchFamily="34" charset="0"/>
              </a:rPr>
              <a:t>Risk manager designed a form and sent to people for their completion and receive the completed form so as to collect data</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Example: a risk manager designed questionnaires to ask clients on their perception toward certain insurance policy</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Advantages: speed, cost saving</a:t>
            </a:r>
          </a:p>
          <a:p>
            <a:pPr marL="693738" lvl="2" indent="-295275" algn="just" eaLnBrk="1" hangingPunct="1">
              <a:lnSpc>
                <a:spcPct val="150000"/>
              </a:lnSpc>
            </a:pPr>
            <a:r>
              <a:rPr lang="en-US" sz="1800" dirty="0" smtClean="0">
                <a:latin typeface="Arial" panose="020B0604020202020204" pitchFamily="34" charset="0"/>
                <a:cs typeface="Arial" panose="020B0604020202020204" pitchFamily="34" charset="0"/>
              </a:rPr>
              <a:t>Disadvantages:  poor response rate, incomplete answers</a:t>
            </a:r>
          </a:p>
        </p:txBody>
      </p:sp>
      <p:sp>
        <p:nvSpPr>
          <p:cNvPr id="2" name="Title 1"/>
          <p:cNvSpPr>
            <a:spLocks noGrp="1"/>
          </p:cNvSpPr>
          <p:nvPr>
            <p:ph type="title"/>
          </p:nvPr>
        </p:nvSpPr>
        <p:spPr/>
        <p:txBody>
          <a:bodyPr/>
          <a:lstStyle/>
          <a:p>
            <a:r>
              <a:rPr lang="en-US" sz="2400" dirty="0"/>
              <a:t>Methods of collecting/ gathering data</a:t>
            </a:r>
            <a:endParaRPr lang="en-MY" sz="2400" dirty="0"/>
          </a:p>
        </p:txBody>
      </p:sp>
    </p:spTree>
    <p:extLst>
      <p:ext uri="{BB962C8B-B14F-4D97-AF65-F5344CB8AC3E}">
        <p14:creationId xmlns:p14="http://schemas.microsoft.com/office/powerpoint/2010/main" val="28322312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smtClean="0"/>
              <a:t>THE MEASUREMENT OF RISK</a:t>
            </a:r>
            <a:endParaRPr lang="en-MY" b="1" dirty="0"/>
          </a:p>
        </p:txBody>
      </p:sp>
      <p:sp>
        <p:nvSpPr>
          <p:cNvPr id="3" name="Title 2"/>
          <p:cNvSpPr>
            <a:spLocks noGrp="1"/>
          </p:cNvSpPr>
          <p:nvPr>
            <p:ph type="title"/>
          </p:nvPr>
        </p:nvSpPr>
        <p:spPr/>
        <p:txBody>
          <a:bodyPr>
            <a:normAutofit/>
          </a:bodyPr>
          <a:lstStyle/>
          <a:p>
            <a:r>
              <a:rPr lang="en-US" sz="2800" dirty="0" smtClean="0"/>
              <a:t>Topic 3.3</a:t>
            </a:r>
            <a:endParaRPr lang="en-MY"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eaLnBrk="1" hangingPunct="1"/>
            <a:r>
              <a:rPr lang="en-US" dirty="0" smtClean="0"/>
              <a:t>Risk measurement</a:t>
            </a:r>
          </a:p>
        </p:txBody>
      </p:sp>
      <p:sp>
        <p:nvSpPr>
          <p:cNvPr id="6147" name="Content Placeholder 2"/>
          <p:cNvSpPr>
            <a:spLocks noGrp="1"/>
          </p:cNvSpPr>
          <p:nvPr>
            <p:ph idx="1"/>
          </p:nvPr>
        </p:nvSpPr>
        <p:spPr/>
        <p:txBody>
          <a:bodyPr>
            <a:normAutofit lnSpcReduction="10000"/>
          </a:bodyPr>
          <a:lstStyle/>
          <a:p>
            <a:pPr algn="just" eaLnBrk="1" hangingPunct="1">
              <a:lnSpc>
                <a:spcPct val="150000"/>
              </a:lnSpc>
              <a:buFont typeface="Arial" pitchFamily="34" charset="0"/>
              <a:buChar char="•"/>
            </a:pPr>
            <a:r>
              <a:rPr lang="en-US" sz="1800" b="0" dirty="0"/>
              <a:t>P</a:t>
            </a:r>
            <a:r>
              <a:rPr lang="en-US" sz="1800" b="0" dirty="0" smtClean="0"/>
              <a:t>rocess of evaluating the importance of an exposure of risk to an organization</a:t>
            </a:r>
          </a:p>
          <a:p>
            <a:pPr algn="just" eaLnBrk="1" hangingPunct="1">
              <a:lnSpc>
                <a:spcPct val="150000"/>
              </a:lnSpc>
              <a:buFont typeface="Arial" pitchFamily="34" charset="0"/>
              <a:buChar char="•"/>
            </a:pPr>
            <a:endParaRPr lang="en-US" sz="1800" b="0" dirty="0" smtClean="0"/>
          </a:p>
          <a:p>
            <a:pPr algn="just">
              <a:lnSpc>
                <a:spcPct val="150000"/>
              </a:lnSpc>
              <a:buFont typeface="Arial" pitchFamily="34" charset="0"/>
              <a:buChar char="•"/>
            </a:pPr>
            <a:r>
              <a:rPr lang="en-US" sz="1800" b="0" dirty="0" smtClean="0"/>
              <a:t>Importance: pricing of individual contracts, management of insurance and reinsurance companies &amp; overall regulation of the industry</a:t>
            </a:r>
          </a:p>
          <a:p>
            <a:pPr algn="just">
              <a:lnSpc>
                <a:spcPct val="150000"/>
              </a:lnSpc>
              <a:buFont typeface="Arial" pitchFamily="34" charset="0"/>
              <a:buChar char="•"/>
            </a:pPr>
            <a:endParaRPr lang="en-US" sz="1800" b="0" dirty="0" smtClean="0"/>
          </a:p>
          <a:p>
            <a:pPr algn="just">
              <a:lnSpc>
                <a:spcPct val="150000"/>
              </a:lnSpc>
              <a:buFont typeface="Arial" pitchFamily="34" charset="0"/>
              <a:buChar char="•"/>
            </a:pPr>
            <a:r>
              <a:rPr lang="en-US" sz="1800" b="0" dirty="0" smtClean="0"/>
              <a:t>It provides fundamental support to decision making within the insurance industry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dirty="0" smtClean="0"/>
              <a:t>HOW TO MEASURE THE RISK?</a:t>
            </a:r>
          </a:p>
        </p:txBody>
      </p:sp>
      <p:graphicFrame>
        <p:nvGraphicFramePr>
          <p:cNvPr id="4" name="Content Placeholder 3"/>
          <p:cNvGraphicFramePr>
            <a:graphicFrameLocks noGrp="1"/>
          </p:cNvGraphicFramePr>
          <p:nvPr>
            <p:ph idx="1"/>
          </p:nvPr>
        </p:nvGraphicFramePr>
        <p:xfrm>
          <a:off x="381001" y="1100138"/>
          <a:ext cx="8305800" cy="4538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dirty="0" smtClean="0"/>
              <a:t>MEASURING FREQUENCY &amp; SEVERITY</a:t>
            </a:r>
          </a:p>
        </p:txBody>
      </p:sp>
      <p:graphicFrame>
        <p:nvGraphicFramePr>
          <p:cNvPr id="5" name="Diagram 4"/>
          <p:cNvGraphicFramePr/>
          <p:nvPr/>
        </p:nvGraphicFramePr>
        <p:xfrm>
          <a:off x="457200" y="1397000"/>
          <a:ext cx="82296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dirty="0" smtClean="0"/>
              <a:t>MEASURING FREQUENCY &amp; SEVERITY</a:t>
            </a:r>
          </a:p>
        </p:txBody>
      </p:sp>
      <p:sp>
        <p:nvSpPr>
          <p:cNvPr id="4" name="Content Placeholder 3"/>
          <p:cNvSpPr>
            <a:spLocks noGrp="1"/>
          </p:cNvSpPr>
          <p:nvPr>
            <p:ph idx="1"/>
          </p:nvPr>
        </p:nvSpPr>
        <p:spPr>
          <a:xfrm>
            <a:off x="381000" y="1100628"/>
            <a:ext cx="8305800" cy="4766772"/>
          </a:xfrm>
          <a:solidFill>
            <a:schemeClr val="bg1"/>
          </a:solidFill>
        </p:spPr>
        <p:txBody>
          <a:bodyPr>
            <a:normAutofit lnSpcReduction="10000"/>
          </a:bodyPr>
          <a:lstStyle/>
          <a:p>
            <a:pPr>
              <a:lnSpc>
                <a:spcPct val="150000"/>
              </a:lnSpc>
            </a:pPr>
            <a:r>
              <a:rPr lang="en-US" sz="1800" dirty="0" smtClean="0"/>
              <a:t>Measuring Frequency Example:</a:t>
            </a:r>
          </a:p>
          <a:p>
            <a:pPr algn="just">
              <a:lnSpc>
                <a:spcPct val="150000"/>
              </a:lnSpc>
            </a:pPr>
            <a:r>
              <a:rPr lang="en-US" sz="1800" b="0" dirty="0" smtClean="0"/>
              <a:t>	A construction company had 1,000 workers in each of the past 10 years and over the 10 years period there were 2,000 workers injured. What is the probability that the particular worker will be injured per year?</a:t>
            </a:r>
          </a:p>
          <a:p>
            <a:pPr algn="just">
              <a:lnSpc>
                <a:spcPct val="150000"/>
              </a:lnSpc>
            </a:pPr>
            <a:r>
              <a:rPr lang="en-US" sz="1800" dirty="0" smtClean="0"/>
              <a:t>Answer:</a:t>
            </a:r>
          </a:p>
          <a:p>
            <a:pPr algn="just">
              <a:lnSpc>
                <a:spcPct val="150000"/>
              </a:lnSpc>
            </a:pPr>
            <a:r>
              <a:rPr lang="en-US" sz="1800" b="0" dirty="0" smtClean="0"/>
              <a:t>	Probability of a loss exposure	= </a:t>
            </a:r>
            <a:r>
              <a:rPr lang="en-US" sz="1800" b="0" u="sng" dirty="0" smtClean="0"/>
              <a:t>Number of losses</a:t>
            </a:r>
          </a:p>
          <a:p>
            <a:pPr algn="just">
              <a:lnSpc>
                <a:spcPct val="110000"/>
              </a:lnSpc>
            </a:pPr>
            <a:r>
              <a:rPr lang="en-US" sz="1800" b="0" dirty="0" smtClean="0"/>
              <a:t>					   Number of exposures</a:t>
            </a:r>
          </a:p>
          <a:p>
            <a:pPr algn="just">
              <a:lnSpc>
                <a:spcPct val="160000"/>
              </a:lnSpc>
            </a:pPr>
            <a:r>
              <a:rPr lang="en-US" sz="1800" b="0" dirty="0" smtClean="0"/>
              <a:t>					= 2,000</a:t>
            </a:r>
            <a:r>
              <a:rPr lang="en-MY" sz="1800" b="0" dirty="0" smtClean="0"/>
              <a:t>/ 10,000</a:t>
            </a:r>
          </a:p>
          <a:p>
            <a:pPr algn="just">
              <a:lnSpc>
                <a:spcPct val="160000"/>
              </a:lnSpc>
            </a:pPr>
            <a:r>
              <a:rPr lang="en-US" sz="1800" b="0" dirty="0" smtClean="0"/>
              <a:t>					= 0.2</a:t>
            </a:r>
          </a:p>
          <a:p>
            <a:pPr algn="ctr">
              <a:lnSpc>
                <a:spcPct val="160000"/>
              </a:lnSpc>
            </a:pPr>
            <a:r>
              <a:rPr lang="en-US" sz="1800" b="0" dirty="0" smtClean="0"/>
              <a:t>(A particular worker becoming injured would be 0.2 or 20% per year)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dirty="0" smtClean="0"/>
              <a:t>MEASURING FREQUENCY &amp; SEVERITY</a:t>
            </a:r>
          </a:p>
        </p:txBody>
      </p:sp>
      <p:sp>
        <p:nvSpPr>
          <p:cNvPr id="4" name="Content Placeholder 3"/>
          <p:cNvSpPr>
            <a:spLocks noGrp="1"/>
          </p:cNvSpPr>
          <p:nvPr>
            <p:ph idx="1"/>
          </p:nvPr>
        </p:nvSpPr>
        <p:spPr>
          <a:xfrm>
            <a:off x="381000" y="1100628"/>
            <a:ext cx="8305800" cy="5147772"/>
          </a:xfrm>
          <a:solidFill>
            <a:schemeClr val="bg1"/>
          </a:solidFill>
        </p:spPr>
        <p:txBody>
          <a:bodyPr>
            <a:normAutofit lnSpcReduction="10000"/>
          </a:bodyPr>
          <a:lstStyle/>
          <a:p>
            <a:pPr>
              <a:lnSpc>
                <a:spcPct val="150000"/>
              </a:lnSpc>
            </a:pPr>
            <a:r>
              <a:rPr lang="en-US" sz="1800" dirty="0" smtClean="0"/>
              <a:t>Measuring Severity Example:</a:t>
            </a:r>
          </a:p>
          <a:p>
            <a:pPr algn="just">
              <a:lnSpc>
                <a:spcPct val="150000"/>
              </a:lnSpc>
            </a:pPr>
            <a:r>
              <a:rPr lang="en-US" sz="1800" b="0" dirty="0" smtClean="0"/>
              <a:t>	A construction company had 1,000 workers in each of the past 10 years and over the 10 years period there were 2,000 workers injured. The 2,000 workers injured cost RM4,000,000. What is the average severity per occurrence?</a:t>
            </a:r>
          </a:p>
          <a:p>
            <a:pPr algn="just">
              <a:lnSpc>
                <a:spcPct val="150000"/>
              </a:lnSpc>
            </a:pPr>
            <a:r>
              <a:rPr lang="en-US" sz="1800" dirty="0" smtClean="0"/>
              <a:t>Answer:</a:t>
            </a:r>
          </a:p>
          <a:p>
            <a:pPr algn="just">
              <a:lnSpc>
                <a:spcPct val="150000"/>
              </a:lnSpc>
            </a:pPr>
            <a:r>
              <a:rPr lang="en-US" sz="1800" b="0" dirty="0" smtClean="0"/>
              <a:t>	Average severity per occurrence	= </a:t>
            </a:r>
            <a:r>
              <a:rPr lang="en-US" sz="1800" b="0" u="sng" dirty="0" smtClean="0"/>
              <a:t>Amount of losses</a:t>
            </a:r>
          </a:p>
          <a:p>
            <a:pPr algn="just">
              <a:lnSpc>
                <a:spcPct val="110000"/>
              </a:lnSpc>
            </a:pPr>
            <a:r>
              <a:rPr lang="en-US" sz="1800" b="0" dirty="0" smtClean="0"/>
              <a:t>					   Number of losses</a:t>
            </a:r>
          </a:p>
          <a:p>
            <a:pPr algn="just">
              <a:lnSpc>
                <a:spcPct val="160000"/>
              </a:lnSpc>
            </a:pPr>
            <a:r>
              <a:rPr lang="en-US" sz="1800" b="0" dirty="0" smtClean="0"/>
              <a:t>					= 4,000,000</a:t>
            </a:r>
            <a:r>
              <a:rPr lang="en-MY" sz="1800" b="0" dirty="0" smtClean="0"/>
              <a:t>/ 2,000</a:t>
            </a:r>
          </a:p>
          <a:p>
            <a:pPr algn="just">
              <a:lnSpc>
                <a:spcPct val="160000"/>
              </a:lnSpc>
            </a:pPr>
            <a:r>
              <a:rPr lang="en-US" sz="1800" b="0" dirty="0" smtClean="0"/>
              <a:t>					= RM2,000</a:t>
            </a:r>
          </a:p>
          <a:p>
            <a:pPr algn="ctr">
              <a:lnSpc>
                <a:spcPct val="160000"/>
              </a:lnSpc>
            </a:pPr>
            <a:r>
              <a:rPr lang="en-US" sz="1800" b="0" dirty="0" smtClean="0"/>
              <a:t>(each worker injury imposed RM2,000 loss on the construction company)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smtClean="0"/>
              <a:t>CHARACTERISTICS OF RISK DATA</a:t>
            </a:r>
            <a:endParaRPr lang="en-MY" b="1" dirty="0"/>
          </a:p>
        </p:txBody>
      </p:sp>
      <p:sp>
        <p:nvSpPr>
          <p:cNvPr id="3" name="Title 2"/>
          <p:cNvSpPr>
            <a:spLocks noGrp="1"/>
          </p:cNvSpPr>
          <p:nvPr>
            <p:ph type="title"/>
          </p:nvPr>
        </p:nvSpPr>
        <p:spPr/>
        <p:txBody>
          <a:bodyPr>
            <a:normAutofit/>
          </a:bodyPr>
          <a:lstStyle/>
          <a:p>
            <a:r>
              <a:rPr lang="en-US" sz="2800" dirty="0" smtClean="0"/>
              <a:t>Topic 3.1</a:t>
            </a:r>
            <a:endParaRPr lang="en-MY"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dirty="0" smtClean="0"/>
              <a:t>Reasons to measure potential severity</a:t>
            </a:r>
          </a:p>
        </p:txBody>
      </p:sp>
      <p:sp>
        <p:nvSpPr>
          <p:cNvPr id="3" name="Content Placeholder 2"/>
          <p:cNvSpPr>
            <a:spLocks noGrp="1"/>
          </p:cNvSpPr>
          <p:nvPr>
            <p:ph idx="1"/>
          </p:nvPr>
        </p:nvSpPr>
        <p:spPr>
          <a:xfrm>
            <a:off x="822960" y="1296951"/>
            <a:ext cx="7520940" cy="3579849"/>
          </a:xfrm>
        </p:spPr>
        <p:txBody>
          <a:bodyPr>
            <a:normAutofit/>
          </a:bodyPr>
          <a:lstStyle/>
          <a:p>
            <a:pPr marL="457200" indent="-457200" algn="just">
              <a:lnSpc>
                <a:spcPct val="150000"/>
              </a:lnSpc>
              <a:buFont typeface="Arial" pitchFamily="34" charset="0"/>
              <a:buChar char="•"/>
            </a:pPr>
            <a:r>
              <a:rPr lang="en-US" sz="1800" b="0" dirty="0" smtClean="0"/>
              <a:t>To classify the risks into critical, important, or unimportant exposures. The potential losses should be ordered in importance according to their loss severity.</a:t>
            </a:r>
          </a:p>
          <a:p>
            <a:pPr marL="457200" indent="-457200" algn="just">
              <a:lnSpc>
                <a:spcPct val="150000"/>
              </a:lnSpc>
              <a:buFont typeface="Arial" pitchFamily="34" charset="0"/>
              <a:buChar char="•"/>
            </a:pPr>
            <a:endParaRPr lang="en-US" sz="1800" b="0" dirty="0" smtClean="0"/>
          </a:p>
          <a:p>
            <a:pPr marL="457200" indent="-457200" algn="just">
              <a:lnSpc>
                <a:spcPct val="150000"/>
              </a:lnSpc>
              <a:buFont typeface="Arial" pitchFamily="34" charset="0"/>
              <a:buChar char="•"/>
            </a:pPr>
            <a:r>
              <a:rPr lang="en-US" sz="1800" b="0" dirty="0" smtClean="0"/>
              <a:t>To determine the amount of insurance to buy. Over insuring will result in unnecessary costs, while inadequate cover may mean unbearable costs.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65760"/>
            <a:ext cx="8458200" cy="548640"/>
          </a:xfrm>
        </p:spPr>
        <p:txBody>
          <a:bodyPr/>
          <a:lstStyle/>
          <a:p>
            <a:pPr algn="ctr"/>
            <a:r>
              <a:rPr lang="en-US" dirty="0" smtClean="0"/>
              <a:t>Relationship between  loss frequency &amp; severity</a:t>
            </a:r>
            <a:endParaRPr lang="en-MY" dirty="0"/>
          </a:p>
        </p:txBody>
      </p:sp>
      <p:graphicFrame>
        <p:nvGraphicFramePr>
          <p:cNvPr id="5" name="Table 4"/>
          <p:cNvGraphicFramePr>
            <a:graphicFrameLocks noGrp="1"/>
          </p:cNvGraphicFramePr>
          <p:nvPr/>
        </p:nvGraphicFramePr>
        <p:xfrm>
          <a:off x="457200" y="1371600"/>
          <a:ext cx="8153400" cy="5027698"/>
        </p:xfrm>
        <a:graphic>
          <a:graphicData uri="http://schemas.openxmlformats.org/drawingml/2006/table">
            <a:tbl>
              <a:tblPr firstRow="1" bandRow="1">
                <a:tableStyleId>{5940675A-B579-460E-94D1-54222C63F5DA}</a:tableStyleId>
              </a:tblPr>
              <a:tblGrid>
                <a:gridCol w="685800"/>
                <a:gridCol w="552065"/>
                <a:gridCol w="3410335"/>
                <a:gridCol w="3505200"/>
              </a:tblGrid>
              <a:tr h="656823">
                <a:tc>
                  <a:txBody>
                    <a:bodyPr/>
                    <a:lstStyle/>
                    <a:p>
                      <a:pPr>
                        <a:lnSpc>
                          <a:spcPct val="150000"/>
                        </a:lnSpc>
                      </a:pPr>
                      <a:endParaRPr lang="en-MY"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50000"/>
                        </a:lnSpc>
                      </a:pPr>
                      <a:endParaRPr lang="en-MY" dirty="0"/>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ctr">
                        <a:lnSpc>
                          <a:spcPct val="150000"/>
                        </a:lnSpc>
                      </a:pPr>
                      <a:r>
                        <a:rPr lang="en-US" b="1" dirty="0" smtClean="0"/>
                        <a:t>LOSS FREQUENCY</a:t>
                      </a:r>
                      <a:endParaRPr lang="en-MY"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nSpc>
                          <a:spcPct val="150000"/>
                        </a:lnSpc>
                      </a:pPr>
                      <a:endParaRPr lang="en-MY"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181377">
                <a:tc>
                  <a:txBody>
                    <a:bodyPr/>
                    <a:lstStyle/>
                    <a:p>
                      <a:pPr>
                        <a:lnSpc>
                          <a:spcPct val="150000"/>
                        </a:lnSpc>
                      </a:pPr>
                      <a:endParaRPr lang="en-MY"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endParaRPr lang="en-MY"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dirty="0" smtClean="0"/>
                        <a:t>LOW</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dirty="0" smtClean="0"/>
                        <a:t>HIGH</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202677">
                <a:tc rowSpan="2">
                  <a:txBody>
                    <a:bodyPr/>
                    <a:lstStyle/>
                    <a:p>
                      <a:pPr algn="ctr">
                        <a:lnSpc>
                          <a:spcPct val="150000"/>
                        </a:lnSpc>
                      </a:pPr>
                      <a:r>
                        <a:rPr lang="en-US" b="1" dirty="0" smtClean="0"/>
                        <a:t>LOSS SEVERITY</a:t>
                      </a:r>
                      <a:endParaRPr lang="en-MY" b="1" dirty="0"/>
                    </a:p>
                  </a:txBody>
                  <a:tcPr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50000"/>
                        </a:lnSpc>
                      </a:pPr>
                      <a:r>
                        <a:rPr lang="en-US" dirty="0" smtClean="0"/>
                        <a:t>LOW</a:t>
                      </a:r>
                      <a:endParaRPr lang="en-MY"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dirty="0" smtClean="0"/>
                        <a:t>These</a:t>
                      </a:r>
                      <a:r>
                        <a:rPr lang="en-US" baseline="0" dirty="0" smtClean="0"/>
                        <a:t> risks are generally appropriately retained</a:t>
                      </a:r>
                    </a:p>
                    <a:p>
                      <a:pPr algn="ctr">
                        <a:lnSpc>
                          <a:spcPct val="150000"/>
                        </a:lnSpc>
                      </a:pPr>
                      <a:r>
                        <a:rPr lang="en-US" baseline="0" dirty="0" smtClean="0"/>
                        <a:t>Example: Theft of shopping basket</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dirty="0" smtClean="0"/>
                        <a:t>These risk</a:t>
                      </a:r>
                      <a:r>
                        <a:rPr lang="en-US" baseline="0" dirty="0" smtClean="0"/>
                        <a:t>s are often appropriately retained</a:t>
                      </a:r>
                    </a:p>
                    <a:p>
                      <a:pPr algn="ctr">
                        <a:lnSpc>
                          <a:spcPct val="150000"/>
                        </a:lnSpc>
                      </a:pPr>
                      <a:r>
                        <a:rPr lang="en-US" baseline="0" dirty="0" smtClean="0"/>
                        <a:t>Example: shoplifting</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65278">
                <a:tc vMerge="1">
                  <a:txBody>
                    <a:bodyPr/>
                    <a:lstStyle/>
                    <a:p>
                      <a:pPr algn="ctr">
                        <a:lnSpc>
                          <a:spcPct val="150000"/>
                        </a:lnSpc>
                      </a:pPr>
                      <a:endParaRPr lang="en-MY"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lnSpc>
                          <a:spcPct val="150000"/>
                        </a:lnSpc>
                      </a:pPr>
                      <a:r>
                        <a:rPr lang="en-US" dirty="0" smtClean="0"/>
                        <a:t>HIGH</a:t>
                      </a:r>
                      <a:endParaRPr lang="en-MY"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dirty="0" smtClean="0"/>
                        <a:t>These</a:t>
                      </a:r>
                      <a:r>
                        <a:rPr lang="en-US" baseline="0" dirty="0" smtClean="0"/>
                        <a:t> risks are often appropriate for insurance</a:t>
                      </a:r>
                    </a:p>
                    <a:p>
                      <a:pPr algn="ctr">
                        <a:lnSpc>
                          <a:spcPct val="150000"/>
                        </a:lnSpc>
                      </a:pPr>
                      <a:r>
                        <a:rPr lang="en-US" baseline="0" dirty="0" smtClean="0"/>
                        <a:t>Example: fire</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en-US" dirty="0" smtClean="0"/>
                        <a:t>These risks are often appropriate for risk</a:t>
                      </a:r>
                      <a:r>
                        <a:rPr lang="en-US" baseline="0" dirty="0" smtClean="0"/>
                        <a:t> avoidance</a:t>
                      </a:r>
                    </a:p>
                    <a:p>
                      <a:pPr algn="ctr">
                        <a:lnSpc>
                          <a:spcPct val="150000"/>
                        </a:lnSpc>
                      </a:pPr>
                      <a:r>
                        <a:rPr lang="en-US" baseline="0" dirty="0" smtClean="0"/>
                        <a:t>Example: Liability risk</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315041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measurement stage 1</a:t>
            </a:r>
            <a:endParaRPr lang="en-MY" dirty="0"/>
          </a:p>
        </p:txBody>
      </p:sp>
      <p:sp>
        <p:nvSpPr>
          <p:cNvPr id="3" name="Content Placeholder 2"/>
          <p:cNvSpPr>
            <a:spLocks noGrp="1"/>
          </p:cNvSpPr>
          <p:nvPr>
            <p:ph idx="1"/>
          </p:nvPr>
        </p:nvSpPr>
        <p:spPr/>
        <p:txBody>
          <a:bodyPr>
            <a:noAutofit/>
          </a:bodyPr>
          <a:lstStyle/>
          <a:p>
            <a:pPr algn="just">
              <a:lnSpc>
                <a:spcPct val="200000"/>
              </a:lnSpc>
              <a:buBlip>
                <a:blip r:embed="rId3"/>
              </a:buBlip>
            </a:pPr>
            <a:r>
              <a:rPr lang="en-US" sz="1800" b="0" dirty="0" smtClean="0"/>
              <a:t>Identify the technique to represent the risk data</a:t>
            </a:r>
          </a:p>
          <a:p>
            <a:pPr algn="just">
              <a:lnSpc>
                <a:spcPct val="200000"/>
              </a:lnSpc>
              <a:buBlip>
                <a:blip r:embed="rId3"/>
              </a:buBlip>
            </a:pPr>
            <a:r>
              <a:rPr lang="en-US" sz="1800" b="0" dirty="0" smtClean="0"/>
              <a:t>Construct bar chart from raw data</a:t>
            </a:r>
          </a:p>
          <a:p>
            <a:pPr algn="just">
              <a:lnSpc>
                <a:spcPct val="200000"/>
              </a:lnSpc>
              <a:buBlip>
                <a:blip r:embed="rId3"/>
              </a:buBlip>
            </a:pPr>
            <a:r>
              <a:rPr lang="en-US" sz="1800" b="0" dirty="0" smtClean="0"/>
              <a:t>Use frequency distributions to represent suitable data</a:t>
            </a:r>
          </a:p>
        </p:txBody>
      </p:sp>
    </p:spTree>
    <p:extLst>
      <p:ext uri="{BB962C8B-B14F-4D97-AF65-F5344CB8AC3E}">
        <p14:creationId xmlns:p14="http://schemas.microsoft.com/office/powerpoint/2010/main" val="3140556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of presentation of risk data</a:t>
            </a:r>
            <a:endParaRPr lang="en-MY" dirty="0"/>
          </a:p>
        </p:txBody>
      </p:sp>
      <p:sp>
        <p:nvSpPr>
          <p:cNvPr id="3" name="Content Placeholder 2"/>
          <p:cNvSpPr>
            <a:spLocks noGrp="1"/>
          </p:cNvSpPr>
          <p:nvPr>
            <p:ph idx="1"/>
          </p:nvPr>
        </p:nvSpPr>
        <p:spPr/>
        <p:txBody>
          <a:bodyPr>
            <a:noAutofit/>
          </a:bodyPr>
          <a:lstStyle/>
          <a:p>
            <a:pPr algn="just">
              <a:lnSpc>
                <a:spcPct val="200000"/>
              </a:lnSpc>
              <a:buBlip>
                <a:blip r:embed="rId3"/>
              </a:buBlip>
            </a:pPr>
            <a:r>
              <a:rPr lang="en-US" sz="1800" b="0" dirty="0" smtClean="0"/>
              <a:t>Frequency distribution</a:t>
            </a:r>
          </a:p>
          <a:p>
            <a:pPr algn="just">
              <a:lnSpc>
                <a:spcPct val="200000"/>
              </a:lnSpc>
              <a:buBlip>
                <a:blip r:embed="rId3"/>
              </a:buBlip>
            </a:pPr>
            <a:r>
              <a:rPr lang="en-US" sz="1800" b="0" dirty="0" smtClean="0"/>
              <a:t>Relative frequency</a:t>
            </a:r>
          </a:p>
          <a:p>
            <a:pPr algn="just">
              <a:lnSpc>
                <a:spcPct val="200000"/>
              </a:lnSpc>
              <a:buBlip>
                <a:blip r:embed="rId3"/>
              </a:buBlip>
            </a:pPr>
            <a:r>
              <a:rPr lang="en-US" sz="1800" b="0" dirty="0" smtClean="0"/>
              <a:t>Cumulative frequency</a:t>
            </a:r>
          </a:p>
          <a:p>
            <a:pPr algn="just">
              <a:lnSpc>
                <a:spcPct val="200000"/>
              </a:lnSpc>
              <a:buBlip>
                <a:blip r:embed="rId3"/>
              </a:buBlip>
            </a:pPr>
            <a:r>
              <a:rPr lang="en-US" sz="1800" b="0" dirty="0" smtClean="0"/>
              <a:t>Histogram</a:t>
            </a:r>
          </a:p>
        </p:txBody>
      </p:sp>
    </p:spTree>
    <p:extLst>
      <p:ext uri="{BB962C8B-B14F-4D97-AF65-F5344CB8AC3E}">
        <p14:creationId xmlns:p14="http://schemas.microsoft.com/office/powerpoint/2010/main" val="363262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THE PROBABILITY – EXAMPLE 1</a:t>
            </a:r>
            <a:endParaRPr lang="en-MY" sz="3600" dirty="0"/>
          </a:p>
        </p:txBody>
      </p:sp>
      <p:sp>
        <p:nvSpPr>
          <p:cNvPr id="3" name="Content Placeholder 2"/>
          <p:cNvSpPr>
            <a:spLocks noGrp="1"/>
          </p:cNvSpPr>
          <p:nvPr>
            <p:ph idx="1"/>
          </p:nvPr>
        </p:nvSpPr>
        <p:spPr/>
        <p:txBody>
          <a:bodyPr>
            <a:normAutofit/>
          </a:bodyPr>
          <a:lstStyle/>
          <a:p>
            <a:pPr>
              <a:buNone/>
            </a:pPr>
            <a:r>
              <a:rPr lang="en-MY" sz="1800" b="0" dirty="0" smtClean="0">
                <a:latin typeface="+mj-lt"/>
              </a:rPr>
              <a:t>The frequency distribution table is given as below:</a:t>
            </a:r>
          </a:p>
          <a:p>
            <a:pPr>
              <a:buNone/>
            </a:pPr>
            <a:endParaRPr lang="en-MY" sz="1800" b="0" dirty="0" smtClean="0">
              <a:latin typeface="+mj-lt"/>
            </a:endParaRPr>
          </a:p>
        </p:txBody>
      </p:sp>
      <p:pic>
        <p:nvPicPr>
          <p:cNvPr id="1028" name="Picture 4"/>
          <p:cNvPicPr>
            <a:picLocks noChangeAspect="1" noChangeArrowheads="1"/>
          </p:cNvPicPr>
          <p:nvPr/>
        </p:nvPicPr>
        <p:blipFill>
          <a:blip r:embed="rId3" cstate="print"/>
          <a:srcRect/>
          <a:stretch>
            <a:fillRect/>
          </a:stretch>
        </p:blipFill>
        <p:spPr bwMode="auto">
          <a:xfrm>
            <a:off x="251520" y="1828800"/>
            <a:ext cx="8352928" cy="2894235"/>
          </a:xfrm>
          <a:prstGeom prst="rect">
            <a:avLst/>
          </a:prstGeom>
          <a:noFill/>
          <a:ln w="9525">
            <a:noFill/>
            <a:miter lim="800000"/>
            <a:headEnd/>
            <a:tailEnd/>
          </a:ln>
        </p:spPr>
      </p:pic>
    </p:spTree>
    <p:extLst>
      <p:ext uri="{BB962C8B-B14F-4D97-AF65-F5344CB8AC3E}">
        <p14:creationId xmlns:p14="http://schemas.microsoft.com/office/powerpoint/2010/main" val="27522162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THE PROBABILITY – EXAMPLE 1</a:t>
            </a:r>
            <a:endParaRPr lang="en-MY" sz="3600" dirty="0"/>
          </a:p>
        </p:txBody>
      </p:sp>
      <p:sp>
        <p:nvSpPr>
          <p:cNvPr id="3" name="Content Placeholder 2"/>
          <p:cNvSpPr>
            <a:spLocks noGrp="1"/>
          </p:cNvSpPr>
          <p:nvPr>
            <p:ph idx="1"/>
          </p:nvPr>
        </p:nvSpPr>
        <p:spPr/>
        <p:txBody>
          <a:bodyPr>
            <a:noAutofit/>
          </a:bodyPr>
          <a:lstStyle/>
          <a:p>
            <a:pPr>
              <a:lnSpc>
                <a:spcPct val="150000"/>
              </a:lnSpc>
              <a:buNone/>
            </a:pPr>
            <a:r>
              <a:rPr lang="en-MY" sz="2000" b="0" dirty="0" smtClean="0">
                <a:latin typeface="+mj-lt"/>
              </a:rPr>
              <a:t>Based on the following, calculate:-</a:t>
            </a:r>
          </a:p>
          <a:p>
            <a:pPr>
              <a:lnSpc>
                <a:spcPct val="150000"/>
              </a:lnSpc>
              <a:buNone/>
            </a:pPr>
            <a:r>
              <a:rPr lang="en-MY" sz="2000" dirty="0" smtClean="0">
                <a:latin typeface="+mj-lt"/>
              </a:rPr>
              <a:t>a) </a:t>
            </a:r>
            <a:r>
              <a:rPr lang="en-MY" sz="2000" b="0" dirty="0" smtClean="0">
                <a:latin typeface="+mj-lt"/>
              </a:rPr>
              <a:t>Relative frequency for all level of claims. (5 marks)</a:t>
            </a:r>
          </a:p>
          <a:p>
            <a:pPr>
              <a:lnSpc>
                <a:spcPct val="150000"/>
              </a:lnSpc>
              <a:buNone/>
            </a:pPr>
            <a:r>
              <a:rPr lang="en-MY" sz="2000" dirty="0" smtClean="0">
                <a:latin typeface="+mj-lt"/>
              </a:rPr>
              <a:t>b) </a:t>
            </a:r>
            <a:r>
              <a:rPr lang="en-MY" sz="2000" b="0" dirty="0" smtClean="0">
                <a:latin typeface="+mj-lt"/>
              </a:rPr>
              <a:t>Cumulative frequency for all level of claims. (5 marks)</a:t>
            </a:r>
          </a:p>
          <a:p>
            <a:pPr>
              <a:lnSpc>
                <a:spcPct val="150000"/>
              </a:lnSpc>
              <a:buNone/>
            </a:pPr>
            <a:r>
              <a:rPr lang="en-MY" sz="2000" dirty="0" smtClean="0">
                <a:latin typeface="+mj-lt"/>
              </a:rPr>
              <a:t>c) </a:t>
            </a:r>
            <a:r>
              <a:rPr lang="en-MY" sz="2000" b="0" dirty="0" smtClean="0">
                <a:latin typeface="+mj-lt"/>
              </a:rPr>
              <a:t>Percentage of claims: (5 marks)</a:t>
            </a:r>
          </a:p>
          <a:p>
            <a:pPr lvl="1">
              <a:lnSpc>
                <a:spcPct val="150000"/>
              </a:lnSpc>
              <a:buNone/>
            </a:pPr>
            <a:r>
              <a:rPr lang="en-MY" sz="2000" dirty="0" err="1" smtClean="0">
                <a:latin typeface="+mj-lt"/>
              </a:rPr>
              <a:t>i</a:t>
            </a:r>
            <a:r>
              <a:rPr lang="en-MY" sz="2000" dirty="0" smtClean="0">
                <a:latin typeface="+mj-lt"/>
              </a:rPr>
              <a:t>) less than RM500            ii) less than RM1,500</a:t>
            </a:r>
          </a:p>
          <a:p>
            <a:pPr lvl="1">
              <a:lnSpc>
                <a:spcPct val="150000"/>
              </a:lnSpc>
              <a:buNone/>
            </a:pPr>
            <a:r>
              <a:rPr lang="en-MY" sz="2000" dirty="0" smtClean="0">
                <a:latin typeface="+mj-lt"/>
              </a:rPr>
              <a:t>iii) more than RM1,000    iv) more than RM2,000.</a:t>
            </a:r>
          </a:p>
          <a:p>
            <a:pPr>
              <a:lnSpc>
                <a:spcPct val="150000"/>
              </a:lnSpc>
              <a:buNone/>
            </a:pPr>
            <a:r>
              <a:rPr lang="en-MY" sz="2000" dirty="0" smtClean="0">
                <a:latin typeface="+mj-lt"/>
              </a:rPr>
              <a:t>d) </a:t>
            </a:r>
            <a:r>
              <a:rPr lang="en-MY" sz="2000" b="0" dirty="0" smtClean="0">
                <a:latin typeface="+mj-lt"/>
              </a:rPr>
              <a:t>Present the data above using histogram.(5 marks)</a:t>
            </a:r>
            <a:endParaRPr lang="en-MY" sz="2000" b="0" dirty="0">
              <a:latin typeface="+mj-lt"/>
            </a:endParaRPr>
          </a:p>
        </p:txBody>
      </p:sp>
    </p:spTree>
    <p:extLst>
      <p:ext uri="{BB962C8B-B14F-4D97-AF65-F5344CB8AC3E}">
        <p14:creationId xmlns:p14="http://schemas.microsoft.com/office/powerpoint/2010/main" val="3463943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THE PROBABILITY – EXAMPLE 1</a:t>
            </a:r>
            <a:br>
              <a:rPr lang="en-US" sz="2400" dirty="0" smtClean="0"/>
            </a:br>
            <a:r>
              <a:rPr lang="en-US" sz="2400" dirty="0" smtClean="0"/>
              <a:t>a) Relative frequency for all level of claims</a:t>
            </a:r>
            <a:endParaRPr lang="en-MY" sz="2400" dirty="0"/>
          </a:p>
        </p:txBody>
      </p:sp>
      <p:graphicFrame>
        <p:nvGraphicFramePr>
          <p:cNvPr id="9" name="Table 8"/>
          <p:cNvGraphicFramePr>
            <a:graphicFrameLocks noGrp="1"/>
          </p:cNvGraphicFramePr>
          <p:nvPr>
            <p:extLst>
              <p:ext uri="{D42A27DB-BD31-4B8C-83A1-F6EECF244321}">
                <p14:modId xmlns:p14="http://schemas.microsoft.com/office/powerpoint/2010/main" val="3795831385"/>
              </p:ext>
            </p:extLst>
          </p:nvPr>
        </p:nvGraphicFramePr>
        <p:xfrm>
          <a:off x="395536" y="1447800"/>
          <a:ext cx="8208912" cy="4608513"/>
        </p:xfrm>
        <a:graphic>
          <a:graphicData uri="http://schemas.openxmlformats.org/drawingml/2006/table">
            <a:tbl>
              <a:tblPr firstRow="1" bandRow="1">
                <a:tableStyleId>{69C7853C-536D-4A76-A0AE-DD22124D55A5}</a:tableStyleId>
              </a:tblPr>
              <a:tblGrid>
                <a:gridCol w="2736304"/>
                <a:gridCol w="2736304"/>
                <a:gridCol w="2736304"/>
              </a:tblGrid>
              <a:tr h="966783">
                <a:tc>
                  <a:txBody>
                    <a:bodyPr/>
                    <a:lstStyle/>
                    <a:p>
                      <a:pPr algn="ctr"/>
                      <a:r>
                        <a:rPr lang="en-US" sz="2800" dirty="0" smtClean="0"/>
                        <a:t>Claim Cost (RM)</a:t>
                      </a:r>
                      <a:endParaRPr lang="en-US" sz="2800" dirty="0">
                        <a:latin typeface="+mj-lt"/>
                      </a:endParaRPr>
                    </a:p>
                  </a:txBody>
                  <a:tcPr/>
                </a:tc>
                <a:tc>
                  <a:txBody>
                    <a:bodyPr/>
                    <a:lstStyle/>
                    <a:p>
                      <a:pPr algn="ctr"/>
                      <a:r>
                        <a:rPr lang="en-US" sz="2800" dirty="0" smtClean="0"/>
                        <a:t>Number of claims</a:t>
                      </a:r>
                      <a:endParaRPr lang="en-US" sz="2800" dirty="0">
                        <a:latin typeface="+mj-lt"/>
                      </a:endParaRPr>
                    </a:p>
                  </a:txBody>
                  <a:tcPr/>
                </a:tc>
                <a:tc>
                  <a:txBody>
                    <a:bodyPr/>
                    <a:lstStyle/>
                    <a:p>
                      <a:pPr algn="ctr"/>
                      <a:r>
                        <a:rPr lang="en-US" sz="2800" dirty="0" smtClean="0"/>
                        <a:t>Relative Frequency</a:t>
                      </a:r>
                      <a:endParaRPr lang="en-US" sz="2800" dirty="0">
                        <a:latin typeface="+mj-lt"/>
                      </a:endParaRPr>
                    </a:p>
                  </a:txBody>
                  <a:tcPr/>
                </a:tc>
              </a:tr>
              <a:tr h="606955">
                <a:tc>
                  <a:txBody>
                    <a:bodyPr/>
                    <a:lstStyle/>
                    <a:p>
                      <a:pPr algn="ctr"/>
                      <a:r>
                        <a:rPr lang="en-US" sz="2800" dirty="0" smtClean="0"/>
                        <a:t>0&lt;500</a:t>
                      </a:r>
                      <a:endParaRPr lang="en-US" sz="2800" dirty="0">
                        <a:latin typeface="+mj-lt"/>
                      </a:endParaRPr>
                    </a:p>
                  </a:txBody>
                  <a:tcPr/>
                </a:tc>
                <a:tc>
                  <a:txBody>
                    <a:bodyPr/>
                    <a:lstStyle/>
                    <a:p>
                      <a:pPr algn="ctr"/>
                      <a:r>
                        <a:rPr lang="en-US" sz="2800" dirty="0" smtClean="0"/>
                        <a:t>10</a:t>
                      </a:r>
                      <a:endParaRPr lang="en-US" sz="2800" dirty="0">
                        <a:latin typeface="+mj-lt"/>
                      </a:endParaRPr>
                    </a:p>
                  </a:txBody>
                  <a:tcPr/>
                </a:tc>
                <a:tc>
                  <a:txBody>
                    <a:bodyPr/>
                    <a:lstStyle/>
                    <a:p>
                      <a:pPr algn="ctr"/>
                      <a:r>
                        <a:rPr lang="en-US" sz="2800" dirty="0" smtClean="0"/>
                        <a:t>10%</a:t>
                      </a:r>
                      <a:endParaRPr lang="en-US" sz="2800" dirty="0">
                        <a:latin typeface="+mj-lt"/>
                      </a:endParaRPr>
                    </a:p>
                  </a:txBody>
                  <a:tcPr/>
                </a:tc>
              </a:tr>
              <a:tr h="606955">
                <a:tc>
                  <a:txBody>
                    <a:bodyPr/>
                    <a:lstStyle/>
                    <a:p>
                      <a:pPr algn="ctr"/>
                      <a:r>
                        <a:rPr lang="en-US" sz="2800" dirty="0" smtClean="0"/>
                        <a:t>500&lt;1000</a:t>
                      </a:r>
                      <a:endParaRPr lang="en-US" sz="2800" dirty="0">
                        <a:latin typeface="+mj-lt"/>
                      </a:endParaRPr>
                    </a:p>
                  </a:txBody>
                  <a:tcPr/>
                </a:tc>
                <a:tc>
                  <a:txBody>
                    <a:bodyPr/>
                    <a:lstStyle/>
                    <a:p>
                      <a:pPr algn="ctr"/>
                      <a:r>
                        <a:rPr lang="en-US" sz="2800" dirty="0" smtClean="0"/>
                        <a:t>20</a:t>
                      </a:r>
                      <a:endParaRPr lang="en-US" sz="2800" dirty="0">
                        <a:latin typeface="+mj-lt"/>
                      </a:endParaRPr>
                    </a:p>
                  </a:txBody>
                  <a:tcPr/>
                </a:tc>
                <a:tc>
                  <a:txBody>
                    <a:bodyPr/>
                    <a:lstStyle/>
                    <a:p>
                      <a:pPr algn="ctr"/>
                      <a:r>
                        <a:rPr lang="en-US" sz="2800" dirty="0" smtClean="0"/>
                        <a:t>20%</a:t>
                      </a:r>
                      <a:endParaRPr lang="en-US" sz="2800" dirty="0">
                        <a:latin typeface="+mj-lt"/>
                      </a:endParaRPr>
                    </a:p>
                  </a:txBody>
                  <a:tcPr/>
                </a:tc>
              </a:tr>
              <a:tr h="606955">
                <a:tc>
                  <a:txBody>
                    <a:bodyPr/>
                    <a:lstStyle/>
                    <a:p>
                      <a:pPr algn="ctr"/>
                      <a:r>
                        <a:rPr lang="en-US" sz="2800" dirty="0" smtClean="0"/>
                        <a:t>1000&lt;1500</a:t>
                      </a:r>
                      <a:endParaRPr lang="en-US" sz="2800" dirty="0">
                        <a:latin typeface="+mj-lt"/>
                      </a:endParaRPr>
                    </a:p>
                  </a:txBody>
                  <a:tcPr/>
                </a:tc>
                <a:tc>
                  <a:txBody>
                    <a:bodyPr/>
                    <a:lstStyle/>
                    <a:p>
                      <a:pPr algn="ctr"/>
                      <a:r>
                        <a:rPr lang="en-US" sz="2800" dirty="0" smtClean="0"/>
                        <a:t>15</a:t>
                      </a:r>
                      <a:endParaRPr lang="en-US" sz="2800" dirty="0">
                        <a:latin typeface="+mj-lt"/>
                      </a:endParaRPr>
                    </a:p>
                  </a:txBody>
                  <a:tcPr/>
                </a:tc>
                <a:tc>
                  <a:txBody>
                    <a:bodyPr/>
                    <a:lstStyle/>
                    <a:p>
                      <a:pPr algn="ctr"/>
                      <a:r>
                        <a:rPr lang="en-US" sz="2800" dirty="0" smtClean="0"/>
                        <a:t>15%</a:t>
                      </a:r>
                      <a:endParaRPr lang="en-US" sz="2800" dirty="0">
                        <a:latin typeface="+mj-lt"/>
                      </a:endParaRPr>
                    </a:p>
                  </a:txBody>
                  <a:tcPr/>
                </a:tc>
              </a:tr>
              <a:tr h="606955">
                <a:tc>
                  <a:txBody>
                    <a:bodyPr/>
                    <a:lstStyle/>
                    <a:p>
                      <a:pPr algn="ctr"/>
                      <a:r>
                        <a:rPr lang="en-US" sz="2800" dirty="0" smtClean="0"/>
                        <a:t>1500&lt;2000</a:t>
                      </a:r>
                      <a:endParaRPr lang="en-US" sz="2800" dirty="0">
                        <a:latin typeface="+mj-lt"/>
                      </a:endParaRPr>
                    </a:p>
                  </a:txBody>
                  <a:tcPr/>
                </a:tc>
                <a:tc>
                  <a:txBody>
                    <a:bodyPr/>
                    <a:lstStyle/>
                    <a:p>
                      <a:pPr algn="ctr"/>
                      <a:r>
                        <a:rPr lang="en-US" sz="2800" dirty="0" smtClean="0"/>
                        <a:t>20</a:t>
                      </a:r>
                      <a:endParaRPr lang="en-US" sz="2800" dirty="0">
                        <a:latin typeface="+mj-lt"/>
                      </a:endParaRPr>
                    </a:p>
                  </a:txBody>
                  <a:tcPr/>
                </a:tc>
                <a:tc>
                  <a:txBody>
                    <a:bodyPr/>
                    <a:lstStyle/>
                    <a:p>
                      <a:pPr algn="ctr"/>
                      <a:r>
                        <a:rPr lang="en-US" sz="2800" dirty="0" smtClean="0"/>
                        <a:t>20%</a:t>
                      </a:r>
                      <a:endParaRPr lang="en-US" sz="2800" dirty="0">
                        <a:latin typeface="+mj-lt"/>
                      </a:endParaRPr>
                    </a:p>
                  </a:txBody>
                  <a:tcPr/>
                </a:tc>
              </a:tr>
              <a:tr h="606955">
                <a:tc>
                  <a:txBody>
                    <a:bodyPr/>
                    <a:lstStyle/>
                    <a:p>
                      <a:pPr algn="ctr"/>
                      <a:r>
                        <a:rPr lang="en-US" sz="2800" dirty="0" smtClean="0"/>
                        <a:t>2000&lt;2500</a:t>
                      </a:r>
                      <a:endParaRPr lang="en-US" sz="2800" dirty="0">
                        <a:latin typeface="+mj-lt"/>
                      </a:endParaRPr>
                    </a:p>
                  </a:txBody>
                  <a:tcPr/>
                </a:tc>
                <a:tc>
                  <a:txBody>
                    <a:bodyPr/>
                    <a:lstStyle/>
                    <a:p>
                      <a:pPr algn="ctr"/>
                      <a:r>
                        <a:rPr lang="en-US" sz="2800" dirty="0" smtClean="0"/>
                        <a:t>35</a:t>
                      </a:r>
                      <a:endParaRPr lang="en-US" sz="2800" dirty="0">
                        <a:latin typeface="+mj-lt"/>
                      </a:endParaRPr>
                    </a:p>
                  </a:txBody>
                  <a:tcPr/>
                </a:tc>
                <a:tc>
                  <a:txBody>
                    <a:bodyPr/>
                    <a:lstStyle/>
                    <a:p>
                      <a:pPr algn="ctr"/>
                      <a:r>
                        <a:rPr lang="en-US" sz="2800" dirty="0" smtClean="0"/>
                        <a:t>35%</a:t>
                      </a:r>
                      <a:endParaRPr lang="en-US" sz="2800" dirty="0">
                        <a:latin typeface="+mj-lt"/>
                      </a:endParaRPr>
                    </a:p>
                  </a:txBody>
                  <a:tcPr/>
                </a:tc>
              </a:tr>
              <a:tr h="606955">
                <a:tc>
                  <a:txBody>
                    <a:bodyPr/>
                    <a:lstStyle/>
                    <a:p>
                      <a:pPr algn="ctr"/>
                      <a:r>
                        <a:rPr lang="en-US" sz="2800" dirty="0" smtClean="0"/>
                        <a:t>TOTAL</a:t>
                      </a:r>
                      <a:endParaRPr lang="en-US" sz="2800" dirty="0">
                        <a:latin typeface="+mj-lt"/>
                      </a:endParaRPr>
                    </a:p>
                  </a:txBody>
                  <a:tcPr/>
                </a:tc>
                <a:tc>
                  <a:txBody>
                    <a:bodyPr/>
                    <a:lstStyle/>
                    <a:p>
                      <a:pPr algn="ctr"/>
                      <a:endParaRPr lang="en-US" sz="2800">
                        <a:latin typeface="+mj-lt"/>
                      </a:endParaRPr>
                    </a:p>
                  </a:txBody>
                  <a:tcPr/>
                </a:tc>
                <a:tc>
                  <a:txBody>
                    <a:bodyPr/>
                    <a:lstStyle/>
                    <a:p>
                      <a:pPr algn="ctr"/>
                      <a:r>
                        <a:rPr lang="en-US" sz="2800" dirty="0" smtClean="0"/>
                        <a:t>100%</a:t>
                      </a:r>
                      <a:endParaRPr lang="en-US" sz="2800" dirty="0">
                        <a:latin typeface="+mj-lt"/>
                      </a:endParaRPr>
                    </a:p>
                  </a:txBody>
                  <a:tcPr/>
                </a:tc>
              </a:tr>
            </a:tbl>
          </a:graphicData>
        </a:graphic>
      </p:graphicFrame>
    </p:spTree>
    <p:extLst>
      <p:ext uri="{BB962C8B-B14F-4D97-AF65-F5344CB8AC3E}">
        <p14:creationId xmlns:p14="http://schemas.microsoft.com/office/powerpoint/2010/main" val="9681625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THE PROBABILITY – EXAMPLE 1</a:t>
            </a:r>
            <a:br>
              <a:rPr lang="en-US" sz="2400" dirty="0" smtClean="0"/>
            </a:br>
            <a:r>
              <a:rPr lang="en-US" sz="2400" dirty="0" smtClean="0"/>
              <a:t>b) Cumulative frequency for all level of claims</a:t>
            </a:r>
            <a:endParaRPr lang="en-MY" sz="2400" dirty="0"/>
          </a:p>
        </p:txBody>
      </p:sp>
      <p:graphicFrame>
        <p:nvGraphicFramePr>
          <p:cNvPr id="9" name="Table 8"/>
          <p:cNvGraphicFramePr>
            <a:graphicFrameLocks noGrp="1"/>
          </p:cNvGraphicFramePr>
          <p:nvPr>
            <p:extLst>
              <p:ext uri="{D42A27DB-BD31-4B8C-83A1-F6EECF244321}">
                <p14:modId xmlns:p14="http://schemas.microsoft.com/office/powerpoint/2010/main" val="723588705"/>
              </p:ext>
            </p:extLst>
          </p:nvPr>
        </p:nvGraphicFramePr>
        <p:xfrm>
          <a:off x="395536" y="1371600"/>
          <a:ext cx="8208910" cy="4464497"/>
        </p:xfrm>
        <a:graphic>
          <a:graphicData uri="http://schemas.openxmlformats.org/drawingml/2006/table">
            <a:tbl>
              <a:tblPr firstRow="1" bandRow="1">
                <a:tableStyleId>{69C7853C-536D-4A76-A0AE-DD22124D55A5}</a:tableStyleId>
              </a:tblPr>
              <a:tblGrid>
                <a:gridCol w="1641782"/>
                <a:gridCol w="1641782"/>
                <a:gridCol w="1641782"/>
                <a:gridCol w="1641782"/>
                <a:gridCol w="1641782"/>
              </a:tblGrid>
              <a:tr h="827577">
                <a:tc rowSpan="2">
                  <a:txBody>
                    <a:bodyPr/>
                    <a:lstStyle/>
                    <a:p>
                      <a:pPr algn="ctr"/>
                      <a:r>
                        <a:rPr lang="en-US" sz="2000" dirty="0" smtClean="0"/>
                        <a:t>Claim Cost (RM)</a:t>
                      </a:r>
                      <a:endParaRPr lang="en-US" sz="2000" dirty="0">
                        <a:latin typeface="+mj-lt"/>
                      </a:endParaRPr>
                    </a:p>
                  </a:txBody>
                  <a:tcPr anchor="ctr"/>
                </a:tc>
                <a:tc rowSpan="2">
                  <a:txBody>
                    <a:bodyPr/>
                    <a:lstStyle/>
                    <a:p>
                      <a:pPr algn="ctr"/>
                      <a:r>
                        <a:rPr lang="en-US" sz="2000" dirty="0" smtClean="0"/>
                        <a:t>Number of claims</a:t>
                      </a:r>
                      <a:endParaRPr lang="en-US" sz="2000" dirty="0">
                        <a:latin typeface="+mj-lt"/>
                      </a:endParaRPr>
                    </a:p>
                  </a:txBody>
                  <a:tcPr anchor="ctr"/>
                </a:tc>
                <a:tc rowSpan="2">
                  <a:txBody>
                    <a:bodyPr/>
                    <a:lstStyle/>
                    <a:p>
                      <a:pPr algn="ctr"/>
                      <a:r>
                        <a:rPr lang="en-US" sz="2000" dirty="0" smtClean="0"/>
                        <a:t>Relative Frequency</a:t>
                      </a:r>
                      <a:endParaRPr lang="en-US" sz="2000" dirty="0">
                        <a:latin typeface="+mj-lt"/>
                      </a:endParaRPr>
                    </a:p>
                  </a:txBody>
                  <a:tcPr anchor="ctr"/>
                </a:tc>
                <a:tc gridSpan="2">
                  <a:txBody>
                    <a:bodyPr/>
                    <a:lstStyle/>
                    <a:p>
                      <a:pPr algn="ctr"/>
                      <a:r>
                        <a:rPr lang="en-US" sz="2000" dirty="0" smtClean="0"/>
                        <a:t>Cumulative Frequency</a:t>
                      </a:r>
                      <a:endParaRPr lang="en-US" sz="2000" dirty="0">
                        <a:latin typeface="+mj-lt"/>
                      </a:endParaRPr>
                    </a:p>
                  </a:txBody>
                  <a:tcPr anchor="ctr"/>
                </a:tc>
                <a:tc hMerge="1">
                  <a:txBody>
                    <a:bodyPr/>
                    <a:lstStyle/>
                    <a:p>
                      <a:pPr algn="ctr"/>
                      <a:endParaRPr lang="en-US" sz="2400" dirty="0">
                        <a:latin typeface="+mj-lt"/>
                      </a:endParaRPr>
                    </a:p>
                  </a:txBody>
                  <a:tcPr/>
                </a:tc>
              </a:tr>
              <a:tr h="519560">
                <a:tc vMerge="1">
                  <a:txBody>
                    <a:bodyPr/>
                    <a:lstStyle/>
                    <a:p>
                      <a:pPr algn="ctr"/>
                      <a:endParaRPr lang="en-US" sz="2000" dirty="0">
                        <a:latin typeface="+mj-lt"/>
                      </a:endParaRPr>
                    </a:p>
                  </a:txBody>
                  <a:tcPr/>
                </a:tc>
                <a:tc vMerge="1">
                  <a:txBody>
                    <a:bodyPr/>
                    <a:lstStyle/>
                    <a:p>
                      <a:pPr algn="ctr"/>
                      <a:endParaRPr lang="en-US" sz="2000" dirty="0">
                        <a:latin typeface="+mj-lt"/>
                      </a:endParaRPr>
                    </a:p>
                  </a:txBody>
                  <a:tcPr/>
                </a:tc>
                <a:tc vMerge="1">
                  <a:txBody>
                    <a:bodyPr/>
                    <a:lstStyle/>
                    <a:p>
                      <a:pPr algn="ctr"/>
                      <a:endParaRPr lang="en-US" sz="2000" dirty="0">
                        <a:latin typeface="+mj-lt"/>
                      </a:endParaRPr>
                    </a:p>
                  </a:txBody>
                  <a:tcPr/>
                </a:tc>
                <a:tc>
                  <a:txBody>
                    <a:bodyPr/>
                    <a:lstStyle/>
                    <a:p>
                      <a:pPr algn="ctr"/>
                      <a:r>
                        <a:rPr lang="en-US" sz="2000" dirty="0" smtClean="0"/>
                        <a:t>Less than</a:t>
                      </a:r>
                      <a:endParaRPr lang="en-US" sz="2000" dirty="0">
                        <a:latin typeface="+mj-lt"/>
                      </a:endParaRPr>
                    </a:p>
                  </a:txBody>
                  <a:tcPr anchor="ctr"/>
                </a:tc>
                <a:tc>
                  <a:txBody>
                    <a:bodyPr/>
                    <a:lstStyle/>
                    <a:p>
                      <a:pPr algn="ctr"/>
                      <a:r>
                        <a:rPr lang="en-US" sz="2000" dirty="0" smtClean="0"/>
                        <a:t>More than</a:t>
                      </a:r>
                      <a:endParaRPr lang="en-US" sz="2000" dirty="0">
                        <a:latin typeface="+mj-lt"/>
                      </a:endParaRPr>
                    </a:p>
                  </a:txBody>
                  <a:tcPr anchor="ctr"/>
                </a:tc>
              </a:tr>
              <a:tr h="519560">
                <a:tc>
                  <a:txBody>
                    <a:bodyPr/>
                    <a:lstStyle/>
                    <a:p>
                      <a:pPr algn="ctr"/>
                      <a:r>
                        <a:rPr lang="en-US" sz="2000" dirty="0" smtClean="0"/>
                        <a:t>0&lt;500</a:t>
                      </a:r>
                      <a:endParaRPr lang="en-US" sz="2000" dirty="0">
                        <a:latin typeface="+mj-lt"/>
                      </a:endParaRPr>
                    </a:p>
                  </a:txBody>
                  <a:tcPr anchor="ctr"/>
                </a:tc>
                <a:tc>
                  <a:txBody>
                    <a:bodyPr/>
                    <a:lstStyle/>
                    <a:p>
                      <a:pPr algn="ctr"/>
                      <a:r>
                        <a:rPr lang="en-US" sz="2000" dirty="0" smtClean="0"/>
                        <a:t>10</a:t>
                      </a:r>
                      <a:endParaRPr lang="en-US" sz="2000" dirty="0">
                        <a:latin typeface="+mj-lt"/>
                      </a:endParaRPr>
                    </a:p>
                  </a:txBody>
                  <a:tcPr anchor="ctr"/>
                </a:tc>
                <a:tc>
                  <a:txBody>
                    <a:bodyPr/>
                    <a:lstStyle/>
                    <a:p>
                      <a:pPr algn="ctr"/>
                      <a:r>
                        <a:rPr lang="en-US" sz="2000" dirty="0" smtClean="0"/>
                        <a:t>10%</a:t>
                      </a:r>
                      <a:endParaRPr lang="en-US" sz="2000" dirty="0">
                        <a:latin typeface="+mj-lt"/>
                      </a:endParaRPr>
                    </a:p>
                  </a:txBody>
                  <a:tcPr anchor="ctr"/>
                </a:tc>
                <a:tc>
                  <a:txBody>
                    <a:bodyPr/>
                    <a:lstStyle/>
                    <a:p>
                      <a:pPr algn="ctr"/>
                      <a:r>
                        <a:rPr lang="en-US" sz="2000" dirty="0" smtClean="0"/>
                        <a:t>10%</a:t>
                      </a:r>
                      <a:endParaRPr lang="en-US" sz="2000" dirty="0">
                        <a:latin typeface="+mj-lt"/>
                      </a:endParaRPr>
                    </a:p>
                  </a:txBody>
                  <a:tcPr anchor="ctr"/>
                </a:tc>
                <a:tc>
                  <a:txBody>
                    <a:bodyPr/>
                    <a:lstStyle/>
                    <a:p>
                      <a:pPr algn="ctr"/>
                      <a:r>
                        <a:rPr lang="en-US" sz="2000" dirty="0" smtClean="0"/>
                        <a:t>100%</a:t>
                      </a:r>
                      <a:endParaRPr lang="en-US" sz="2000" dirty="0">
                        <a:latin typeface="+mj-lt"/>
                      </a:endParaRPr>
                    </a:p>
                  </a:txBody>
                  <a:tcPr anchor="ctr"/>
                </a:tc>
              </a:tr>
              <a:tr h="519560">
                <a:tc>
                  <a:txBody>
                    <a:bodyPr/>
                    <a:lstStyle/>
                    <a:p>
                      <a:pPr algn="ctr"/>
                      <a:r>
                        <a:rPr lang="en-US" sz="2000" dirty="0" smtClean="0"/>
                        <a:t>500&lt;1000</a:t>
                      </a:r>
                      <a:endParaRPr lang="en-US" sz="2000" dirty="0">
                        <a:latin typeface="+mj-lt"/>
                      </a:endParaRPr>
                    </a:p>
                  </a:txBody>
                  <a:tcPr anchor="ctr"/>
                </a:tc>
                <a:tc>
                  <a:txBody>
                    <a:bodyPr/>
                    <a:lstStyle/>
                    <a:p>
                      <a:pPr algn="ctr"/>
                      <a:r>
                        <a:rPr lang="en-US" sz="2000" dirty="0" smtClean="0"/>
                        <a:t>20</a:t>
                      </a:r>
                      <a:endParaRPr lang="en-US" sz="2000" dirty="0">
                        <a:latin typeface="+mj-lt"/>
                      </a:endParaRPr>
                    </a:p>
                  </a:txBody>
                  <a:tcPr anchor="ctr"/>
                </a:tc>
                <a:tc>
                  <a:txBody>
                    <a:bodyPr/>
                    <a:lstStyle/>
                    <a:p>
                      <a:pPr algn="ctr"/>
                      <a:r>
                        <a:rPr lang="en-US" sz="2000" dirty="0" smtClean="0"/>
                        <a:t>20%</a:t>
                      </a:r>
                      <a:endParaRPr lang="en-US" sz="2000" dirty="0">
                        <a:latin typeface="+mj-lt"/>
                      </a:endParaRPr>
                    </a:p>
                  </a:txBody>
                  <a:tcPr anchor="ctr"/>
                </a:tc>
                <a:tc>
                  <a:txBody>
                    <a:bodyPr/>
                    <a:lstStyle/>
                    <a:p>
                      <a:pPr algn="ctr"/>
                      <a:r>
                        <a:rPr lang="en-US" sz="2000" dirty="0" smtClean="0"/>
                        <a:t>30%</a:t>
                      </a:r>
                      <a:endParaRPr lang="en-US" sz="2000" dirty="0">
                        <a:latin typeface="+mj-lt"/>
                      </a:endParaRPr>
                    </a:p>
                  </a:txBody>
                  <a:tcPr anchor="ctr"/>
                </a:tc>
                <a:tc>
                  <a:txBody>
                    <a:bodyPr/>
                    <a:lstStyle/>
                    <a:p>
                      <a:pPr algn="ctr"/>
                      <a:r>
                        <a:rPr lang="en-US" sz="2000" dirty="0" smtClean="0"/>
                        <a:t>90%</a:t>
                      </a:r>
                      <a:endParaRPr lang="en-US" sz="2000" dirty="0">
                        <a:latin typeface="+mj-lt"/>
                      </a:endParaRPr>
                    </a:p>
                  </a:txBody>
                  <a:tcPr anchor="ctr"/>
                </a:tc>
              </a:tr>
              <a:tr h="519560">
                <a:tc>
                  <a:txBody>
                    <a:bodyPr/>
                    <a:lstStyle/>
                    <a:p>
                      <a:pPr algn="ctr"/>
                      <a:r>
                        <a:rPr lang="en-US" sz="2000" dirty="0" smtClean="0"/>
                        <a:t>1000&lt;1500</a:t>
                      </a:r>
                      <a:endParaRPr lang="en-US" sz="2000" dirty="0">
                        <a:latin typeface="+mj-lt"/>
                      </a:endParaRPr>
                    </a:p>
                  </a:txBody>
                  <a:tcPr anchor="ctr"/>
                </a:tc>
                <a:tc>
                  <a:txBody>
                    <a:bodyPr/>
                    <a:lstStyle/>
                    <a:p>
                      <a:pPr algn="ctr"/>
                      <a:r>
                        <a:rPr lang="en-US" sz="2000" dirty="0" smtClean="0"/>
                        <a:t>15</a:t>
                      </a:r>
                      <a:endParaRPr lang="en-US" sz="2000" dirty="0">
                        <a:latin typeface="+mj-lt"/>
                      </a:endParaRPr>
                    </a:p>
                  </a:txBody>
                  <a:tcPr anchor="ctr"/>
                </a:tc>
                <a:tc>
                  <a:txBody>
                    <a:bodyPr/>
                    <a:lstStyle/>
                    <a:p>
                      <a:pPr algn="ctr"/>
                      <a:r>
                        <a:rPr lang="en-US" sz="2000" dirty="0" smtClean="0"/>
                        <a:t>15%</a:t>
                      </a:r>
                      <a:endParaRPr lang="en-US" sz="2000" dirty="0">
                        <a:latin typeface="+mj-lt"/>
                      </a:endParaRPr>
                    </a:p>
                  </a:txBody>
                  <a:tcPr anchor="ctr"/>
                </a:tc>
                <a:tc>
                  <a:txBody>
                    <a:bodyPr/>
                    <a:lstStyle/>
                    <a:p>
                      <a:pPr algn="ctr"/>
                      <a:r>
                        <a:rPr lang="en-US" sz="2000" dirty="0" smtClean="0"/>
                        <a:t>45%</a:t>
                      </a:r>
                      <a:endParaRPr lang="en-US" sz="2000" dirty="0">
                        <a:latin typeface="+mj-lt"/>
                      </a:endParaRPr>
                    </a:p>
                  </a:txBody>
                  <a:tcPr anchor="ctr"/>
                </a:tc>
                <a:tc>
                  <a:txBody>
                    <a:bodyPr/>
                    <a:lstStyle/>
                    <a:p>
                      <a:pPr algn="ctr"/>
                      <a:r>
                        <a:rPr lang="en-US" sz="2000" dirty="0" smtClean="0"/>
                        <a:t>70%</a:t>
                      </a:r>
                      <a:endParaRPr lang="en-US" sz="2000" dirty="0">
                        <a:latin typeface="+mj-lt"/>
                      </a:endParaRPr>
                    </a:p>
                  </a:txBody>
                  <a:tcPr anchor="ctr"/>
                </a:tc>
              </a:tr>
              <a:tr h="519560">
                <a:tc>
                  <a:txBody>
                    <a:bodyPr/>
                    <a:lstStyle/>
                    <a:p>
                      <a:pPr algn="ctr"/>
                      <a:r>
                        <a:rPr lang="en-US" sz="2000" dirty="0" smtClean="0"/>
                        <a:t>1500&lt;2000</a:t>
                      </a:r>
                      <a:endParaRPr lang="en-US" sz="2000" dirty="0">
                        <a:latin typeface="+mj-lt"/>
                      </a:endParaRPr>
                    </a:p>
                  </a:txBody>
                  <a:tcPr anchor="ctr"/>
                </a:tc>
                <a:tc>
                  <a:txBody>
                    <a:bodyPr/>
                    <a:lstStyle/>
                    <a:p>
                      <a:pPr algn="ctr"/>
                      <a:r>
                        <a:rPr lang="en-US" sz="2000" dirty="0" smtClean="0"/>
                        <a:t>20</a:t>
                      </a:r>
                      <a:endParaRPr lang="en-US" sz="2000" dirty="0">
                        <a:latin typeface="+mj-lt"/>
                      </a:endParaRPr>
                    </a:p>
                  </a:txBody>
                  <a:tcPr anchor="ctr"/>
                </a:tc>
                <a:tc>
                  <a:txBody>
                    <a:bodyPr/>
                    <a:lstStyle/>
                    <a:p>
                      <a:pPr algn="ctr"/>
                      <a:r>
                        <a:rPr lang="en-US" sz="2000" dirty="0" smtClean="0"/>
                        <a:t>20%</a:t>
                      </a:r>
                      <a:endParaRPr lang="en-US" sz="2000" dirty="0">
                        <a:latin typeface="+mj-lt"/>
                      </a:endParaRPr>
                    </a:p>
                  </a:txBody>
                  <a:tcPr anchor="ctr"/>
                </a:tc>
                <a:tc>
                  <a:txBody>
                    <a:bodyPr/>
                    <a:lstStyle/>
                    <a:p>
                      <a:pPr algn="ctr"/>
                      <a:r>
                        <a:rPr lang="en-US" sz="2000" dirty="0" smtClean="0"/>
                        <a:t>65%</a:t>
                      </a:r>
                      <a:endParaRPr lang="en-US" sz="2000" dirty="0">
                        <a:latin typeface="+mj-lt"/>
                      </a:endParaRPr>
                    </a:p>
                  </a:txBody>
                  <a:tcPr anchor="ctr"/>
                </a:tc>
                <a:tc>
                  <a:txBody>
                    <a:bodyPr/>
                    <a:lstStyle/>
                    <a:p>
                      <a:pPr algn="ctr"/>
                      <a:r>
                        <a:rPr lang="en-US" sz="2000" dirty="0" smtClean="0"/>
                        <a:t>55%</a:t>
                      </a:r>
                      <a:endParaRPr lang="en-US" sz="2000" dirty="0">
                        <a:latin typeface="+mj-lt"/>
                      </a:endParaRPr>
                    </a:p>
                  </a:txBody>
                  <a:tcPr anchor="ctr"/>
                </a:tc>
              </a:tr>
              <a:tr h="519560">
                <a:tc>
                  <a:txBody>
                    <a:bodyPr/>
                    <a:lstStyle/>
                    <a:p>
                      <a:pPr algn="ctr"/>
                      <a:r>
                        <a:rPr lang="en-US" sz="2000" dirty="0" smtClean="0"/>
                        <a:t>2000&lt;2500</a:t>
                      </a:r>
                      <a:endParaRPr lang="en-US" sz="2000" dirty="0">
                        <a:latin typeface="+mj-lt"/>
                      </a:endParaRPr>
                    </a:p>
                  </a:txBody>
                  <a:tcPr anchor="ctr"/>
                </a:tc>
                <a:tc>
                  <a:txBody>
                    <a:bodyPr/>
                    <a:lstStyle/>
                    <a:p>
                      <a:pPr algn="ctr"/>
                      <a:r>
                        <a:rPr lang="en-US" sz="2000" dirty="0" smtClean="0"/>
                        <a:t>35</a:t>
                      </a:r>
                      <a:endParaRPr lang="en-US" sz="2000" dirty="0">
                        <a:latin typeface="+mj-lt"/>
                      </a:endParaRPr>
                    </a:p>
                  </a:txBody>
                  <a:tcPr anchor="ctr"/>
                </a:tc>
                <a:tc>
                  <a:txBody>
                    <a:bodyPr/>
                    <a:lstStyle/>
                    <a:p>
                      <a:pPr algn="ctr"/>
                      <a:r>
                        <a:rPr lang="en-US" sz="2000" dirty="0" smtClean="0"/>
                        <a:t>35%</a:t>
                      </a:r>
                      <a:endParaRPr lang="en-US" sz="2000" dirty="0">
                        <a:latin typeface="+mj-lt"/>
                      </a:endParaRPr>
                    </a:p>
                  </a:txBody>
                  <a:tcPr anchor="ctr"/>
                </a:tc>
                <a:tc rowSpan="2">
                  <a:txBody>
                    <a:bodyPr/>
                    <a:lstStyle/>
                    <a:p>
                      <a:pPr algn="ctr"/>
                      <a:r>
                        <a:rPr lang="en-US" sz="2000" dirty="0" smtClean="0"/>
                        <a:t>100%</a:t>
                      </a:r>
                      <a:endParaRPr lang="en-US" sz="2000" dirty="0">
                        <a:latin typeface="+mj-lt"/>
                      </a:endParaRPr>
                    </a:p>
                  </a:txBody>
                  <a:tcPr anchor="ctr"/>
                </a:tc>
                <a:tc rowSpan="2">
                  <a:txBody>
                    <a:bodyPr/>
                    <a:lstStyle/>
                    <a:p>
                      <a:pPr algn="ctr"/>
                      <a:r>
                        <a:rPr lang="en-US" sz="2000" dirty="0" smtClean="0"/>
                        <a:t>35%</a:t>
                      </a:r>
                      <a:endParaRPr lang="en-US" sz="2000" dirty="0">
                        <a:latin typeface="+mj-lt"/>
                      </a:endParaRPr>
                    </a:p>
                  </a:txBody>
                  <a:tcPr anchor="ctr"/>
                </a:tc>
              </a:tr>
              <a:tr h="519560">
                <a:tc>
                  <a:txBody>
                    <a:bodyPr/>
                    <a:lstStyle/>
                    <a:p>
                      <a:pPr algn="ctr"/>
                      <a:r>
                        <a:rPr lang="en-US" sz="2000" dirty="0" smtClean="0"/>
                        <a:t>TOTAL</a:t>
                      </a:r>
                      <a:endParaRPr lang="en-US" sz="2000" dirty="0">
                        <a:latin typeface="+mj-lt"/>
                      </a:endParaRPr>
                    </a:p>
                  </a:txBody>
                  <a:tcPr anchor="ctr"/>
                </a:tc>
                <a:tc>
                  <a:txBody>
                    <a:bodyPr/>
                    <a:lstStyle/>
                    <a:p>
                      <a:pPr algn="ctr"/>
                      <a:endParaRPr lang="en-US" sz="2000" dirty="0">
                        <a:latin typeface="+mj-lt"/>
                      </a:endParaRPr>
                    </a:p>
                  </a:txBody>
                  <a:tcPr anchor="ctr"/>
                </a:tc>
                <a:tc>
                  <a:txBody>
                    <a:bodyPr/>
                    <a:lstStyle/>
                    <a:p>
                      <a:pPr algn="ctr"/>
                      <a:r>
                        <a:rPr lang="en-US" sz="2000" dirty="0" smtClean="0"/>
                        <a:t>100%</a:t>
                      </a:r>
                      <a:endParaRPr lang="en-US" sz="2000" dirty="0">
                        <a:latin typeface="+mj-lt"/>
                      </a:endParaRPr>
                    </a:p>
                  </a:txBody>
                  <a:tcPr anchor="ctr"/>
                </a:tc>
                <a:tc vMerge="1">
                  <a:txBody>
                    <a:bodyPr/>
                    <a:lstStyle/>
                    <a:p>
                      <a:pPr algn="ctr"/>
                      <a:endParaRPr lang="en-US" sz="2000" dirty="0">
                        <a:latin typeface="+mj-lt"/>
                      </a:endParaRPr>
                    </a:p>
                  </a:txBody>
                  <a:tcPr/>
                </a:tc>
                <a:tc vMerge="1">
                  <a:txBody>
                    <a:bodyPr/>
                    <a:lstStyle/>
                    <a:p>
                      <a:pPr algn="ctr"/>
                      <a:endParaRPr lang="en-US" sz="2000" dirty="0">
                        <a:latin typeface="+mj-lt"/>
                      </a:endParaRPr>
                    </a:p>
                  </a:txBody>
                  <a:tcPr/>
                </a:tc>
              </a:tr>
            </a:tbl>
          </a:graphicData>
        </a:graphic>
      </p:graphicFrame>
    </p:spTree>
    <p:extLst>
      <p:ext uri="{BB962C8B-B14F-4D97-AF65-F5344CB8AC3E}">
        <p14:creationId xmlns:p14="http://schemas.microsoft.com/office/powerpoint/2010/main" val="26758933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THE PROBABILITY – EXAMPLE 1</a:t>
            </a:r>
            <a:br>
              <a:rPr lang="en-US" sz="2400" dirty="0" smtClean="0"/>
            </a:br>
            <a:r>
              <a:rPr lang="en-US" sz="2400" dirty="0" smtClean="0"/>
              <a:t>c) Percentage of claims</a:t>
            </a:r>
            <a:endParaRPr lang="en-MY" sz="2400" dirty="0"/>
          </a:p>
        </p:txBody>
      </p:sp>
      <p:graphicFrame>
        <p:nvGraphicFramePr>
          <p:cNvPr id="9" name="Table 8"/>
          <p:cNvGraphicFramePr>
            <a:graphicFrameLocks noGrp="1"/>
          </p:cNvGraphicFramePr>
          <p:nvPr>
            <p:extLst>
              <p:ext uri="{D42A27DB-BD31-4B8C-83A1-F6EECF244321}">
                <p14:modId xmlns:p14="http://schemas.microsoft.com/office/powerpoint/2010/main" val="1346232323"/>
              </p:ext>
            </p:extLst>
          </p:nvPr>
        </p:nvGraphicFramePr>
        <p:xfrm>
          <a:off x="395536" y="1447800"/>
          <a:ext cx="8208910" cy="4464497"/>
        </p:xfrm>
        <a:graphic>
          <a:graphicData uri="http://schemas.openxmlformats.org/drawingml/2006/table">
            <a:tbl>
              <a:tblPr firstRow="1" bandRow="1">
                <a:tableStyleId>{69C7853C-536D-4A76-A0AE-DD22124D55A5}</a:tableStyleId>
              </a:tblPr>
              <a:tblGrid>
                <a:gridCol w="1641782"/>
                <a:gridCol w="1641782"/>
                <a:gridCol w="1641782"/>
                <a:gridCol w="1641782"/>
                <a:gridCol w="1641782"/>
              </a:tblGrid>
              <a:tr h="827577">
                <a:tc rowSpan="2">
                  <a:txBody>
                    <a:bodyPr/>
                    <a:lstStyle/>
                    <a:p>
                      <a:pPr algn="ctr"/>
                      <a:r>
                        <a:rPr lang="en-US" sz="2000" dirty="0" smtClean="0"/>
                        <a:t>Claim Cost (RM)</a:t>
                      </a:r>
                      <a:endParaRPr lang="en-US" sz="2000" dirty="0">
                        <a:latin typeface="+mj-lt"/>
                      </a:endParaRPr>
                    </a:p>
                  </a:txBody>
                  <a:tcPr anchor="ctr"/>
                </a:tc>
                <a:tc rowSpan="2">
                  <a:txBody>
                    <a:bodyPr/>
                    <a:lstStyle/>
                    <a:p>
                      <a:pPr algn="ctr"/>
                      <a:r>
                        <a:rPr lang="en-US" sz="2000" dirty="0" smtClean="0"/>
                        <a:t>Number of claims</a:t>
                      </a:r>
                      <a:endParaRPr lang="en-US" sz="2000" dirty="0">
                        <a:latin typeface="+mj-lt"/>
                      </a:endParaRPr>
                    </a:p>
                  </a:txBody>
                  <a:tcPr anchor="ctr"/>
                </a:tc>
                <a:tc rowSpan="2">
                  <a:txBody>
                    <a:bodyPr/>
                    <a:lstStyle/>
                    <a:p>
                      <a:pPr algn="ctr"/>
                      <a:r>
                        <a:rPr lang="en-US" sz="2000" dirty="0" smtClean="0"/>
                        <a:t>Relative Frequency</a:t>
                      </a:r>
                      <a:endParaRPr lang="en-US" sz="2000" dirty="0">
                        <a:latin typeface="+mj-lt"/>
                      </a:endParaRPr>
                    </a:p>
                  </a:txBody>
                  <a:tcPr anchor="ctr"/>
                </a:tc>
                <a:tc gridSpan="2">
                  <a:txBody>
                    <a:bodyPr/>
                    <a:lstStyle/>
                    <a:p>
                      <a:pPr algn="ctr"/>
                      <a:r>
                        <a:rPr lang="en-US" sz="2000" dirty="0" smtClean="0"/>
                        <a:t>Cumulative Frequency</a:t>
                      </a:r>
                      <a:endParaRPr lang="en-US" sz="2000" dirty="0">
                        <a:latin typeface="+mj-lt"/>
                      </a:endParaRPr>
                    </a:p>
                  </a:txBody>
                  <a:tcPr anchor="ctr"/>
                </a:tc>
                <a:tc hMerge="1">
                  <a:txBody>
                    <a:bodyPr/>
                    <a:lstStyle/>
                    <a:p>
                      <a:pPr algn="ctr"/>
                      <a:endParaRPr lang="en-US" sz="2400" dirty="0">
                        <a:latin typeface="+mj-lt"/>
                      </a:endParaRPr>
                    </a:p>
                  </a:txBody>
                  <a:tcPr/>
                </a:tc>
              </a:tr>
              <a:tr h="519560">
                <a:tc vMerge="1">
                  <a:txBody>
                    <a:bodyPr/>
                    <a:lstStyle/>
                    <a:p>
                      <a:pPr algn="ctr"/>
                      <a:endParaRPr lang="en-US" sz="2000" dirty="0">
                        <a:latin typeface="+mj-lt"/>
                      </a:endParaRPr>
                    </a:p>
                  </a:txBody>
                  <a:tcPr/>
                </a:tc>
                <a:tc vMerge="1">
                  <a:txBody>
                    <a:bodyPr/>
                    <a:lstStyle/>
                    <a:p>
                      <a:pPr algn="ctr"/>
                      <a:endParaRPr lang="en-US" sz="2000" dirty="0">
                        <a:latin typeface="+mj-lt"/>
                      </a:endParaRPr>
                    </a:p>
                  </a:txBody>
                  <a:tcPr/>
                </a:tc>
                <a:tc vMerge="1">
                  <a:txBody>
                    <a:bodyPr/>
                    <a:lstStyle/>
                    <a:p>
                      <a:pPr algn="ctr"/>
                      <a:endParaRPr lang="en-US" sz="2000" dirty="0">
                        <a:latin typeface="+mj-lt"/>
                      </a:endParaRPr>
                    </a:p>
                  </a:txBody>
                  <a:tcPr/>
                </a:tc>
                <a:tc>
                  <a:txBody>
                    <a:bodyPr/>
                    <a:lstStyle/>
                    <a:p>
                      <a:pPr algn="ctr"/>
                      <a:r>
                        <a:rPr lang="en-US" sz="2000" dirty="0" smtClean="0"/>
                        <a:t>Less than</a:t>
                      </a:r>
                      <a:endParaRPr lang="en-US" sz="2000" dirty="0">
                        <a:latin typeface="+mj-lt"/>
                      </a:endParaRPr>
                    </a:p>
                  </a:txBody>
                  <a:tcPr anchor="ctr"/>
                </a:tc>
                <a:tc>
                  <a:txBody>
                    <a:bodyPr/>
                    <a:lstStyle/>
                    <a:p>
                      <a:pPr algn="ctr"/>
                      <a:r>
                        <a:rPr lang="en-US" sz="2000" dirty="0" smtClean="0"/>
                        <a:t>More than</a:t>
                      </a:r>
                      <a:endParaRPr lang="en-US" sz="2000" dirty="0">
                        <a:latin typeface="+mj-lt"/>
                      </a:endParaRPr>
                    </a:p>
                  </a:txBody>
                  <a:tcPr anchor="ctr"/>
                </a:tc>
              </a:tr>
              <a:tr h="519560">
                <a:tc>
                  <a:txBody>
                    <a:bodyPr/>
                    <a:lstStyle/>
                    <a:p>
                      <a:pPr algn="ctr"/>
                      <a:r>
                        <a:rPr lang="en-US" sz="2000" dirty="0" smtClean="0"/>
                        <a:t>0&lt;500</a:t>
                      </a:r>
                      <a:endParaRPr lang="en-US" sz="2000" dirty="0">
                        <a:latin typeface="+mj-lt"/>
                      </a:endParaRPr>
                    </a:p>
                  </a:txBody>
                  <a:tcPr anchor="ctr"/>
                </a:tc>
                <a:tc>
                  <a:txBody>
                    <a:bodyPr/>
                    <a:lstStyle/>
                    <a:p>
                      <a:pPr algn="ctr"/>
                      <a:r>
                        <a:rPr lang="en-US" sz="2000" dirty="0" smtClean="0"/>
                        <a:t>10</a:t>
                      </a:r>
                      <a:endParaRPr lang="en-US" sz="2000" dirty="0">
                        <a:latin typeface="+mj-lt"/>
                      </a:endParaRPr>
                    </a:p>
                  </a:txBody>
                  <a:tcPr anchor="ctr"/>
                </a:tc>
                <a:tc>
                  <a:txBody>
                    <a:bodyPr/>
                    <a:lstStyle/>
                    <a:p>
                      <a:pPr algn="ctr"/>
                      <a:r>
                        <a:rPr lang="en-US" sz="2000" dirty="0" smtClean="0"/>
                        <a:t>10%</a:t>
                      </a:r>
                      <a:endParaRPr lang="en-US" sz="2000" dirty="0">
                        <a:latin typeface="+mj-lt"/>
                      </a:endParaRPr>
                    </a:p>
                  </a:txBody>
                  <a:tcPr anchor="ctr"/>
                </a:tc>
                <a:tc>
                  <a:txBody>
                    <a:bodyPr/>
                    <a:lstStyle/>
                    <a:p>
                      <a:pPr algn="ctr"/>
                      <a:r>
                        <a:rPr lang="en-US" sz="2000" dirty="0" smtClean="0"/>
                        <a:t>10%</a:t>
                      </a:r>
                      <a:endParaRPr lang="en-US" sz="2000" dirty="0">
                        <a:solidFill>
                          <a:schemeClr val="bg1"/>
                        </a:solidFill>
                        <a:latin typeface="+mj-lt"/>
                      </a:endParaRPr>
                    </a:p>
                  </a:txBody>
                  <a:tcPr anchor="ctr">
                    <a:solidFill>
                      <a:schemeClr val="accent2"/>
                    </a:solidFill>
                  </a:tcPr>
                </a:tc>
                <a:tc>
                  <a:txBody>
                    <a:bodyPr/>
                    <a:lstStyle/>
                    <a:p>
                      <a:pPr algn="ctr"/>
                      <a:r>
                        <a:rPr lang="en-US" sz="2000" dirty="0" smtClean="0"/>
                        <a:t>100%</a:t>
                      </a:r>
                      <a:endParaRPr lang="en-US" sz="2000" dirty="0">
                        <a:latin typeface="+mj-lt"/>
                      </a:endParaRPr>
                    </a:p>
                  </a:txBody>
                  <a:tcPr anchor="ctr"/>
                </a:tc>
              </a:tr>
              <a:tr h="519560">
                <a:tc>
                  <a:txBody>
                    <a:bodyPr/>
                    <a:lstStyle/>
                    <a:p>
                      <a:pPr algn="ctr"/>
                      <a:r>
                        <a:rPr lang="en-US" sz="2000" dirty="0" smtClean="0"/>
                        <a:t>500&lt;1000</a:t>
                      </a:r>
                      <a:endParaRPr lang="en-US" sz="2000" dirty="0">
                        <a:latin typeface="+mj-lt"/>
                      </a:endParaRPr>
                    </a:p>
                  </a:txBody>
                  <a:tcPr anchor="ctr"/>
                </a:tc>
                <a:tc>
                  <a:txBody>
                    <a:bodyPr/>
                    <a:lstStyle/>
                    <a:p>
                      <a:pPr algn="ctr"/>
                      <a:r>
                        <a:rPr lang="en-US" sz="2000" dirty="0" smtClean="0"/>
                        <a:t>20</a:t>
                      </a:r>
                      <a:endParaRPr lang="en-US" sz="2000" dirty="0">
                        <a:latin typeface="+mj-lt"/>
                      </a:endParaRPr>
                    </a:p>
                  </a:txBody>
                  <a:tcPr anchor="ctr"/>
                </a:tc>
                <a:tc>
                  <a:txBody>
                    <a:bodyPr/>
                    <a:lstStyle/>
                    <a:p>
                      <a:pPr algn="ctr"/>
                      <a:r>
                        <a:rPr lang="en-US" sz="2000" dirty="0" smtClean="0"/>
                        <a:t>20%</a:t>
                      </a:r>
                      <a:endParaRPr lang="en-US" sz="2000" dirty="0">
                        <a:latin typeface="+mj-lt"/>
                      </a:endParaRPr>
                    </a:p>
                  </a:txBody>
                  <a:tcPr anchor="ctr"/>
                </a:tc>
                <a:tc>
                  <a:txBody>
                    <a:bodyPr/>
                    <a:lstStyle/>
                    <a:p>
                      <a:pPr algn="ctr"/>
                      <a:r>
                        <a:rPr lang="en-US" sz="2000" dirty="0" smtClean="0"/>
                        <a:t>30%</a:t>
                      </a:r>
                      <a:endParaRPr lang="en-US" sz="2000" dirty="0">
                        <a:latin typeface="+mj-lt"/>
                      </a:endParaRPr>
                    </a:p>
                  </a:txBody>
                  <a:tcPr anchor="ctr"/>
                </a:tc>
                <a:tc>
                  <a:txBody>
                    <a:bodyPr/>
                    <a:lstStyle/>
                    <a:p>
                      <a:pPr algn="ctr"/>
                      <a:r>
                        <a:rPr lang="en-US" sz="2000" dirty="0" smtClean="0"/>
                        <a:t>90%</a:t>
                      </a:r>
                      <a:endParaRPr lang="en-US" sz="2000" dirty="0">
                        <a:latin typeface="+mj-lt"/>
                      </a:endParaRPr>
                    </a:p>
                  </a:txBody>
                  <a:tcPr anchor="ctr"/>
                </a:tc>
              </a:tr>
              <a:tr h="519560">
                <a:tc>
                  <a:txBody>
                    <a:bodyPr/>
                    <a:lstStyle/>
                    <a:p>
                      <a:pPr algn="ctr"/>
                      <a:r>
                        <a:rPr lang="en-US" sz="2000" dirty="0" smtClean="0"/>
                        <a:t>1000&lt;1500</a:t>
                      </a:r>
                      <a:endParaRPr lang="en-US" sz="2000" dirty="0">
                        <a:latin typeface="+mj-lt"/>
                      </a:endParaRPr>
                    </a:p>
                  </a:txBody>
                  <a:tcPr anchor="ctr"/>
                </a:tc>
                <a:tc>
                  <a:txBody>
                    <a:bodyPr/>
                    <a:lstStyle/>
                    <a:p>
                      <a:pPr algn="ctr"/>
                      <a:r>
                        <a:rPr lang="en-US" sz="2000" dirty="0" smtClean="0"/>
                        <a:t>15</a:t>
                      </a:r>
                      <a:endParaRPr lang="en-US" sz="2000" dirty="0">
                        <a:latin typeface="+mj-lt"/>
                      </a:endParaRPr>
                    </a:p>
                  </a:txBody>
                  <a:tcPr anchor="ctr"/>
                </a:tc>
                <a:tc>
                  <a:txBody>
                    <a:bodyPr/>
                    <a:lstStyle/>
                    <a:p>
                      <a:pPr algn="ctr"/>
                      <a:r>
                        <a:rPr lang="en-US" sz="2000" dirty="0" smtClean="0"/>
                        <a:t>15%</a:t>
                      </a:r>
                      <a:endParaRPr lang="en-US" sz="2000" dirty="0">
                        <a:latin typeface="+mj-lt"/>
                      </a:endParaRPr>
                    </a:p>
                  </a:txBody>
                  <a:tcPr anchor="ctr"/>
                </a:tc>
                <a:tc>
                  <a:txBody>
                    <a:bodyPr/>
                    <a:lstStyle/>
                    <a:p>
                      <a:pPr algn="ctr"/>
                      <a:r>
                        <a:rPr lang="en-US" sz="2000" dirty="0" smtClean="0"/>
                        <a:t>45%</a:t>
                      </a:r>
                      <a:endParaRPr lang="en-US" sz="2000" dirty="0">
                        <a:solidFill>
                          <a:schemeClr val="bg1"/>
                        </a:solidFill>
                        <a:latin typeface="+mj-lt"/>
                      </a:endParaRPr>
                    </a:p>
                  </a:txBody>
                  <a:tcPr anchor="ctr">
                    <a:solidFill>
                      <a:schemeClr val="accent2"/>
                    </a:solidFill>
                  </a:tcPr>
                </a:tc>
                <a:tc>
                  <a:txBody>
                    <a:bodyPr/>
                    <a:lstStyle/>
                    <a:p>
                      <a:pPr algn="ctr"/>
                      <a:r>
                        <a:rPr lang="en-US" sz="2000" dirty="0" smtClean="0"/>
                        <a:t>70%</a:t>
                      </a:r>
                      <a:endParaRPr lang="en-US" sz="2000" dirty="0">
                        <a:solidFill>
                          <a:schemeClr val="bg1"/>
                        </a:solidFill>
                        <a:latin typeface="+mj-lt"/>
                      </a:endParaRPr>
                    </a:p>
                  </a:txBody>
                  <a:tcPr anchor="ctr">
                    <a:solidFill>
                      <a:schemeClr val="accent2"/>
                    </a:solidFill>
                  </a:tcPr>
                </a:tc>
              </a:tr>
              <a:tr h="519560">
                <a:tc>
                  <a:txBody>
                    <a:bodyPr/>
                    <a:lstStyle/>
                    <a:p>
                      <a:pPr algn="ctr"/>
                      <a:r>
                        <a:rPr lang="en-US" sz="2000" dirty="0" smtClean="0"/>
                        <a:t>1500&lt;2000</a:t>
                      </a:r>
                      <a:endParaRPr lang="en-US" sz="2000" dirty="0">
                        <a:latin typeface="+mj-lt"/>
                      </a:endParaRPr>
                    </a:p>
                  </a:txBody>
                  <a:tcPr anchor="ctr"/>
                </a:tc>
                <a:tc>
                  <a:txBody>
                    <a:bodyPr/>
                    <a:lstStyle/>
                    <a:p>
                      <a:pPr algn="ctr"/>
                      <a:r>
                        <a:rPr lang="en-US" sz="2000" dirty="0" smtClean="0"/>
                        <a:t>20</a:t>
                      </a:r>
                      <a:endParaRPr lang="en-US" sz="2000" dirty="0">
                        <a:latin typeface="+mj-lt"/>
                      </a:endParaRPr>
                    </a:p>
                  </a:txBody>
                  <a:tcPr anchor="ctr"/>
                </a:tc>
                <a:tc>
                  <a:txBody>
                    <a:bodyPr/>
                    <a:lstStyle/>
                    <a:p>
                      <a:pPr algn="ctr"/>
                      <a:r>
                        <a:rPr lang="en-US" sz="2000" dirty="0" smtClean="0"/>
                        <a:t>20%</a:t>
                      </a:r>
                      <a:endParaRPr lang="en-US" sz="2000" dirty="0">
                        <a:latin typeface="+mj-lt"/>
                      </a:endParaRPr>
                    </a:p>
                  </a:txBody>
                  <a:tcPr anchor="ctr"/>
                </a:tc>
                <a:tc>
                  <a:txBody>
                    <a:bodyPr/>
                    <a:lstStyle/>
                    <a:p>
                      <a:pPr algn="ctr"/>
                      <a:r>
                        <a:rPr lang="en-US" sz="2000" dirty="0" smtClean="0"/>
                        <a:t>65%</a:t>
                      </a:r>
                      <a:endParaRPr lang="en-US" sz="2000" dirty="0">
                        <a:latin typeface="+mj-lt"/>
                      </a:endParaRPr>
                    </a:p>
                  </a:txBody>
                  <a:tcPr anchor="ctr"/>
                </a:tc>
                <a:tc>
                  <a:txBody>
                    <a:bodyPr/>
                    <a:lstStyle/>
                    <a:p>
                      <a:pPr algn="ctr"/>
                      <a:r>
                        <a:rPr lang="en-US" sz="2000" dirty="0" smtClean="0"/>
                        <a:t>55%</a:t>
                      </a:r>
                      <a:endParaRPr lang="en-US" sz="2000" dirty="0">
                        <a:latin typeface="+mj-lt"/>
                      </a:endParaRPr>
                    </a:p>
                  </a:txBody>
                  <a:tcPr anchor="ctr"/>
                </a:tc>
              </a:tr>
              <a:tr h="519560">
                <a:tc>
                  <a:txBody>
                    <a:bodyPr/>
                    <a:lstStyle/>
                    <a:p>
                      <a:pPr algn="ctr"/>
                      <a:r>
                        <a:rPr lang="en-US" sz="2000" dirty="0" smtClean="0"/>
                        <a:t>2000&lt;2500</a:t>
                      </a:r>
                      <a:endParaRPr lang="en-US" sz="2000" dirty="0">
                        <a:latin typeface="+mj-lt"/>
                      </a:endParaRPr>
                    </a:p>
                  </a:txBody>
                  <a:tcPr anchor="ctr"/>
                </a:tc>
                <a:tc>
                  <a:txBody>
                    <a:bodyPr/>
                    <a:lstStyle/>
                    <a:p>
                      <a:pPr algn="ctr"/>
                      <a:r>
                        <a:rPr lang="en-US" sz="2000" dirty="0" smtClean="0"/>
                        <a:t>35</a:t>
                      </a:r>
                      <a:endParaRPr lang="en-US" sz="2000" dirty="0">
                        <a:latin typeface="+mj-lt"/>
                      </a:endParaRPr>
                    </a:p>
                  </a:txBody>
                  <a:tcPr anchor="ctr"/>
                </a:tc>
                <a:tc>
                  <a:txBody>
                    <a:bodyPr/>
                    <a:lstStyle/>
                    <a:p>
                      <a:pPr algn="ctr"/>
                      <a:r>
                        <a:rPr lang="en-US" sz="2000" dirty="0" smtClean="0"/>
                        <a:t>35%</a:t>
                      </a:r>
                      <a:endParaRPr lang="en-US" sz="2000" dirty="0">
                        <a:latin typeface="+mj-lt"/>
                      </a:endParaRPr>
                    </a:p>
                  </a:txBody>
                  <a:tcPr anchor="ctr"/>
                </a:tc>
                <a:tc rowSpan="2">
                  <a:txBody>
                    <a:bodyPr/>
                    <a:lstStyle/>
                    <a:p>
                      <a:pPr algn="ctr"/>
                      <a:r>
                        <a:rPr lang="en-US" sz="2000" dirty="0" smtClean="0"/>
                        <a:t>100%</a:t>
                      </a:r>
                      <a:endParaRPr lang="en-US" sz="2000" dirty="0">
                        <a:latin typeface="+mj-lt"/>
                      </a:endParaRPr>
                    </a:p>
                  </a:txBody>
                  <a:tcPr anchor="ctr"/>
                </a:tc>
                <a:tc rowSpan="2">
                  <a:txBody>
                    <a:bodyPr/>
                    <a:lstStyle/>
                    <a:p>
                      <a:pPr algn="ctr"/>
                      <a:r>
                        <a:rPr lang="en-US" sz="2000" dirty="0" smtClean="0"/>
                        <a:t>35%</a:t>
                      </a:r>
                      <a:endParaRPr lang="en-US" sz="2000" dirty="0">
                        <a:solidFill>
                          <a:schemeClr val="bg1"/>
                        </a:solidFill>
                        <a:latin typeface="+mj-lt"/>
                      </a:endParaRPr>
                    </a:p>
                  </a:txBody>
                  <a:tcPr anchor="ctr">
                    <a:solidFill>
                      <a:schemeClr val="accent2"/>
                    </a:solidFill>
                  </a:tcPr>
                </a:tc>
              </a:tr>
              <a:tr h="519560">
                <a:tc>
                  <a:txBody>
                    <a:bodyPr/>
                    <a:lstStyle/>
                    <a:p>
                      <a:pPr algn="ctr"/>
                      <a:r>
                        <a:rPr lang="en-US" sz="2000" dirty="0" smtClean="0"/>
                        <a:t>TOTAL</a:t>
                      </a:r>
                      <a:endParaRPr lang="en-US" sz="2000" dirty="0">
                        <a:latin typeface="+mj-lt"/>
                      </a:endParaRPr>
                    </a:p>
                  </a:txBody>
                  <a:tcPr anchor="ctr"/>
                </a:tc>
                <a:tc>
                  <a:txBody>
                    <a:bodyPr/>
                    <a:lstStyle/>
                    <a:p>
                      <a:pPr algn="ctr"/>
                      <a:endParaRPr lang="en-US" sz="2000" dirty="0">
                        <a:latin typeface="+mj-lt"/>
                      </a:endParaRPr>
                    </a:p>
                  </a:txBody>
                  <a:tcPr anchor="ctr"/>
                </a:tc>
                <a:tc>
                  <a:txBody>
                    <a:bodyPr/>
                    <a:lstStyle/>
                    <a:p>
                      <a:pPr algn="ctr"/>
                      <a:r>
                        <a:rPr lang="en-US" sz="2000" dirty="0" smtClean="0"/>
                        <a:t>100%</a:t>
                      </a:r>
                      <a:endParaRPr lang="en-US" sz="2000" dirty="0">
                        <a:latin typeface="+mj-lt"/>
                      </a:endParaRPr>
                    </a:p>
                  </a:txBody>
                  <a:tcPr anchor="ctr"/>
                </a:tc>
                <a:tc vMerge="1">
                  <a:txBody>
                    <a:bodyPr/>
                    <a:lstStyle/>
                    <a:p>
                      <a:pPr algn="ctr"/>
                      <a:endParaRPr lang="en-US" sz="2000" dirty="0">
                        <a:latin typeface="+mj-lt"/>
                      </a:endParaRPr>
                    </a:p>
                  </a:txBody>
                  <a:tcPr/>
                </a:tc>
                <a:tc vMerge="1">
                  <a:txBody>
                    <a:bodyPr/>
                    <a:lstStyle/>
                    <a:p>
                      <a:pPr algn="ctr"/>
                      <a:endParaRPr lang="en-US" sz="2000" dirty="0">
                        <a:latin typeface="+mj-lt"/>
                      </a:endParaRPr>
                    </a:p>
                  </a:txBody>
                  <a:tcPr/>
                </a:tc>
              </a:tr>
            </a:tbl>
          </a:graphicData>
        </a:graphic>
      </p:graphicFrame>
    </p:spTree>
    <p:extLst>
      <p:ext uri="{BB962C8B-B14F-4D97-AF65-F5344CB8AC3E}">
        <p14:creationId xmlns:p14="http://schemas.microsoft.com/office/powerpoint/2010/main" val="26193213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THE PROBABILITY – EXAMPLE 1</a:t>
            </a:r>
            <a:br>
              <a:rPr lang="en-US" sz="2400" dirty="0" smtClean="0"/>
            </a:br>
            <a:r>
              <a:rPr lang="en-US" sz="2400" dirty="0" smtClean="0"/>
              <a:t>d) Histogram</a:t>
            </a:r>
            <a:endParaRPr lang="en-MY"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89116530"/>
              </p:ext>
            </p:extLst>
          </p:nvPr>
        </p:nvGraphicFramePr>
        <p:xfrm>
          <a:off x="457200" y="1371600"/>
          <a:ext cx="8291264" cy="46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04839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eaLnBrk="1" hangingPunct="1"/>
            <a:r>
              <a:rPr lang="en-US" dirty="0" smtClean="0"/>
              <a:t>DATA</a:t>
            </a:r>
          </a:p>
        </p:txBody>
      </p:sp>
      <p:sp>
        <p:nvSpPr>
          <p:cNvPr id="6147" name="Content Placeholder 2"/>
          <p:cNvSpPr>
            <a:spLocks noGrp="1"/>
          </p:cNvSpPr>
          <p:nvPr>
            <p:ph idx="1"/>
          </p:nvPr>
        </p:nvSpPr>
        <p:spPr/>
        <p:txBody>
          <a:bodyPr>
            <a:noAutofit/>
          </a:bodyPr>
          <a:lstStyle/>
          <a:p>
            <a:pPr algn="just" eaLnBrk="1" hangingPunct="1">
              <a:lnSpc>
                <a:spcPct val="150000"/>
              </a:lnSpc>
              <a:buFont typeface="Arial" pitchFamily="34" charset="0"/>
              <a:buChar char="•"/>
            </a:pPr>
            <a:r>
              <a:rPr lang="en-US" sz="1800" b="0" dirty="0" smtClean="0"/>
              <a:t>Factual information</a:t>
            </a:r>
          </a:p>
          <a:p>
            <a:pPr lvl="3" algn="just">
              <a:lnSpc>
                <a:spcPct val="150000"/>
              </a:lnSpc>
              <a:buFont typeface="Wingdings" pitchFamily="2" charset="2"/>
              <a:buChar char="Ø"/>
            </a:pPr>
            <a:r>
              <a:rPr lang="en-US" sz="1800" dirty="0" smtClean="0"/>
              <a:t> Information in form of </a:t>
            </a:r>
            <a:r>
              <a:rPr lang="en-US" sz="1800" dirty="0" smtClean="0">
                <a:solidFill>
                  <a:srgbClr val="C00000"/>
                </a:solidFill>
              </a:rPr>
              <a:t>facts or figures</a:t>
            </a:r>
          </a:p>
          <a:p>
            <a:pPr lvl="3" algn="just">
              <a:lnSpc>
                <a:spcPct val="150000"/>
              </a:lnSpc>
              <a:buFont typeface="Wingdings" pitchFamily="2" charset="2"/>
              <a:buChar char="Ø"/>
            </a:pPr>
            <a:r>
              <a:rPr lang="en-US" sz="1800" dirty="0" smtClean="0"/>
              <a:t> Acquired from experiments, surveys, etc</a:t>
            </a:r>
          </a:p>
          <a:p>
            <a:pPr lvl="3" algn="just">
              <a:lnSpc>
                <a:spcPct val="150000"/>
              </a:lnSpc>
              <a:buFont typeface="Wingdings" pitchFamily="2" charset="2"/>
              <a:buChar char="Ø"/>
            </a:pPr>
            <a:r>
              <a:rPr lang="en-US" sz="1800" dirty="0" smtClean="0"/>
              <a:t> Used as a basis for making calculations or drawing conclusions</a:t>
            </a:r>
            <a:endParaRPr lang="en-US" sz="1800" b="0" dirty="0" smtClean="0"/>
          </a:p>
          <a:p>
            <a:pPr algn="just" eaLnBrk="1" hangingPunct="1">
              <a:lnSpc>
                <a:spcPct val="150000"/>
              </a:lnSpc>
              <a:buFont typeface="Arial" pitchFamily="34" charset="0"/>
              <a:buChar char="•"/>
            </a:pPr>
            <a:r>
              <a:rPr lang="en-US" sz="1800" b="0" dirty="0" smtClean="0"/>
              <a:t>Importance</a:t>
            </a:r>
          </a:p>
          <a:p>
            <a:pPr lvl="3" algn="just">
              <a:lnSpc>
                <a:spcPct val="150000"/>
              </a:lnSpc>
              <a:buFont typeface="Wingdings" pitchFamily="2" charset="2"/>
              <a:buChar char="Ø"/>
            </a:pPr>
            <a:r>
              <a:rPr lang="en-US" sz="1800" dirty="0" smtClean="0"/>
              <a:t> Better loss prediction leads to an appropriate response towards risk</a:t>
            </a:r>
          </a:p>
          <a:p>
            <a:pPr lvl="3" algn="just">
              <a:lnSpc>
                <a:spcPct val="150000"/>
              </a:lnSpc>
              <a:buFont typeface="Wingdings" pitchFamily="2" charset="2"/>
              <a:buChar char="Ø"/>
            </a:pPr>
            <a:r>
              <a:rPr lang="en-US" sz="1800" dirty="0" smtClean="0"/>
              <a:t>  It is important to analyze risk in terms of frequency and severity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measurement stage 2</a:t>
            </a:r>
            <a:endParaRPr lang="en-MY" dirty="0"/>
          </a:p>
        </p:txBody>
      </p:sp>
      <p:sp>
        <p:nvSpPr>
          <p:cNvPr id="3" name="Content Placeholder 2"/>
          <p:cNvSpPr>
            <a:spLocks noGrp="1"/>
          </p:cNvSpPr>
          <p:nvPr>
            <p:ph idx="1"/>
          </p:nvPr>
        </p:nvSpPr>
        <p:spPr/>
        <p:txBody>
          <a:bodyPr>
            <a:noAutofit/>
          </a:bodyPr>
          <a:lstStyle/>
          <a:p>
            <a:pPr algn="just">
              <a:lnSpc>
                <a:spcPct val="200000"/>
              </a:lnSpc>
              <a:buBlip>
                <a:blip r:embed="rId3"/>
              </a:buBlip>
            </a:pPr>
            <a:r>
              <a:rPr lang="en-US" sz="2000" b="0" dirty="0" smtClean="0"/>
              <a:t>Represent the frequency distribution</a:t>
            </a:r>
          </a:p>
          <a:p>
            <a:pPr algn="just">
              <a:lnSpc>
                <a:spcPct val="200000"/>
              </a:lnSpc>
              <a:buBlip>
                <a:blip r:embed="rId3"/>
              </a:buBlip>
            </a:pPr>
            <a:r>
              <a:rPr lang="en-US" sz="2000" b="0" dirty="0" smtClean="0"/>
              <a:t>Represent the severity distribution</a:t>
            </a:r>
          </a:p>
          <a:p>
            <a:pPr algn="just">
              <a:lnSpc>
                <a:spcPct val="200000"/>
              </a:lnSpc>
              <a:buBlip>
                <a:blip r:embed="rId3"/>
              </a:buBlip>
            </a:pPr>
            <a:r>
              <a:rPr lang="en-US" sz="2000" b="0" dirty="0" smtClean="0"/>
              <a:t>Find the expected value</a:t>
            </a:r>
          </a:p>
        </p:txBody>
      </p:sp>
    </p:spTree>
    <p:extLst>
      <p:ext uri="{BB962C8B-B14F-4D97-AF65-F5344CB8AC3E}">
        <p14:creationId xmlns:p14="http://schemas.microsoft.com/office/powerpoint/2010/main" val="12029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THE PROBABILITY – EXAMPLE 2</a:t>
            </a:r>
            <a:endParaRPr lang="en-MY" sz="2400" dirty="0"/>
          </a:p>
        </p:txBody>
      </p:sp>
      <p:sp>
        <p:nvSpPr>
          <p:cNvPr id="3" name="Content Placeholder 2"/>
          <p:cNvSpPr>
            <a:spLocks noGrp="1"/>
          </p:cNvSpPr>
          <p:nvPr>
            <p:ph idx="1"/>
          </p:nvPr>
        </p:nvSpPr>
        <p:spPr/>
        <p:txBody>
          <a:bodyPr>
            <a:normAutofit/>
          </a:bodyPr>
          <a:lstStyle/>
          <a:p>
            <a:pPr algn="just">
              <a:buNone/>
            </a:pPr>
            <a:r>
              <a:rPr lang="en-MY" sz="1800" b="0" dirty="0" smtClean="0">
                <a:latin typeface="+mj-lt"/>
              </a:rPr>
              <a:t>	SSO Insurance </a:t>
            </a:r>
            <a:r>
              <a:rPr lang="en-MY" sz="1800" b="0" dirty="0" err="1" smtClean="0">
                <a:latin typeface="+mj-lt"/>
              </a:rPr>
              <a:t>Bhd</a:t>
            </a:r>
            <a:r>
              <a:rPr lang="en-MY" sz="1800" b="0" dirty="0" smtClean="0">
                <a:latin typeface="+mj-lt"/>
              </a:rPr>
              <a:t> has been running a special scheme for the owners of medium sized grocery shops. The scheme provides burglary insurance cover and has been running for a year with eight hundred shops. The loss record for the year 2006 is as follows:</a:t>
            </a:r>
            <a:endParaRPr lang="en-MY" sz="1800" b="0" dirty="0">
              <a:latin typeface="+mj-lt"/>
            </a:endParaRPr>
          </a:p>
        </p:txBody>
      </p:sp>
      <p:pic>
        <p:nvPicPr>
          <p:cNvPr id="3074" name="Picture 2"/>
          <p:cNvPicPr>
            <a:picLocks noChangeAspect="1" noChangeArrowheads="1"/>
          </p:cNvPicPr>
          <p:nvPr/>
        </p:nvPicPr>
        <p:blipFill>
          <a:blip r:embed="rId3" cstate="print"/>
          <a:srcRect/>
          <a:stretch>
            <a:fillRect/>
          </a:stretch>
        </p:blipFill>
        <p:spPr bwMode="auto">
          <a:xfrm>
            <a:off x="899592" y="2743200"/>
            <a:ext cx="7632848" cy="2088232"/>
          </a:xfrm>
          <a:prstGeom prst="rect">
            <a:avLst/>
          </a:prstGeom>
          <a:noFill/>
          <a:ln w="9525">
            <a:noFill/>
            <a:miter lim="800000"/>
            <a:headEnd/>
            <a:tailEnd/>
          </a:ln>
        </p:spPr>
      </p:pic>
    </p:spTree>
    <p:extLst>
      <p:ext uri="{BB962C8B-B14F-4D97-AF65-F5344CB8AC3E}">
        <p14:creationId xmlns:p14="http://schemas.microsoft.com/office/powerpoint/2010/main" val="34380258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THE PROBABILITY – EXAMPLE 2</a:t>
            </a:r>
            <a:endParaRPr lang="en-MY" sz="2400" dirty="0"/>
          </a:p>
        </p:txBody>
      </p:sp>
      <p:sp>
        <p:nvSpPr>
          <p:cNvPr id="3" name="Content Placeholder 2"/>
          <p:cNvSpPr>
            <a:spLocks noGrp="1"/>
          </p:cNvSpPr>
          <p:nvPr>
            <p:ph idx="1"/>
          </p:nvPr>
        </p:nvSpPr>
        <p:spPr>
          <a:xfrm>
            <a:off x="457200" y="1066800"/>
            <a:ext cx="8435280" cy="4389120"/>
          </a:xfrm>
        </p:spPr>
        <p:txBody>
          <a:bodyPr>
            <a:normAutofit/>
          </a:bodyPr>
          <a:lstStyle/>
          <a:p>
            <a:pPr>
              <a:lnSpc>
                <a:spcPct val="150000"/>
              </a:lnSpc>
              <a:buNone/>
            </a:pPr>
            <a:r>
              <a:rPr lang="en-MY" sz="1800" dirty="0" err="1" smtClean="0">
                <a:latin typeface="+mj-lt"/>
              </a:rPr>
              <a:t>i</a:t>
            </a:r>
            <a:r>
              <a:rPr lang="en-MY" sz="1800" dirty="0" smtClean="0">
                <a:latin typeface="+mj-lt"/>
              </a:rPr>
              <a:t>) </a:t>
            </a:r>
            <a:r>
              <a:rPr lang="en-MY" sz="1800" b="0" dirty="0" smtClean="0">
                <a:latin typeface="+mj-lt"/>
              </a:rPr>
              <a:t>Change the above frequency distribution into a probability distribution.(5 marks)</a:t>
            </a:r>
          </a:p>
          <a:p>
            <a:pPr>
              <a:lnSpc>
                <a:spcPct val="150000"/>
              </a:lnSpc>
              <a:buNone/>
            </a:pPr>
            <a:r>
              <a:rPr lang="en-MY" sz="1800" dirty="0" smtClean="0">
                <a:latin typeface="+mj-lt"/>
              </a:rPr>
              <a:t>ii) </a:t>
            </a:r>
            <a:r>
              <a:rPr lang="en-MY" sz="1800" b="0" dirty="0" smtClean="0">
                <a:latin typeface="+mj-lt"/>
              </a:rPr>
              <a:t>What is the probability of an event of theft happening and the probability of a shop having more than one loss? (4 marks)</a:t>
            </a:r>
          </a:p>
          <a:p>
            <a:pPr>
              <a:lnSpc>
                <a:spcPct val="150000"/>
              </a:lnSpc>
              <a:buNone/>
            </a:pPr>
            <a:r>
              <a:rPr lang="en-MY" sz="1800" dirty="0" smtClean="0">
                <a:latin typeface="+mj-lt"/>
              </a:rPr>
              <a:t>iii) </a:t>
            </a:r>
            <a:r>
              <a:rPr lang="en-MY" sz="1800" b="0" dirty="0" smtClean="0">
                <a:latin typeface="+mj-lt"/>
              </a:rPr>
              <a:t>What is the expected number of theft per shop? (6 marks)</a:t>
            </a:r>
          </a:p>
        </p:txBody>
      </p:sp>
    </p:spTree>
    <p:extLst>
      <p:ext uri="{BB962C8B-B14F-4D97-AF65-F5344CB8AC3E}">
        <p14:creationId xmlns:p14="http://schemas.microsoft.com/office/powerpoint/2010/main" val="2278039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THE PROBABILITY – EXAMPLE 2</a:t>
            </a:r>
            <a:br>
              <a:rPr lang="en-US" sz="2400" dirty="0" smtClean="0"/>
            </a:br>
            <a:r>
              <a:rPr lang="en-US" sz="2400" dirty="0" err="1" smtClean="0"/>
              <a:t>i</a:t>
            </a:r>
            <a:r>
              <a:rPr lang="en-US" sz="2400" dirty="0" smtClean="0"/>
              <a:t>) Probability Distribution</a:t>
            </a:r>
            <a:endParaRPr lang="en-MY" sz="2400" dirty="0"/>
          </a:p>
        </p:txBody>
      </p:sp>
      <p:graphicFrame>
        <p:nvGraphicFramePr>
          <p:cNvPr id="5" name="Table 4"/>
          <p:cNvGraphicFramePr>
            <a:graphicFrameLocks noGrp="1"/>
          </p:cNvGraphicFramePr>
          <p:nvPr>
            <p:extLst>
              <p:ext uri="{D42A27DB-BD31-4B8C-83A1-F6EECF244321}">
                <p14:modId xmlns:p14="http://schemas.microsoft.com/office/powerpoint/2010/main" val="1365986183"/>
              </p:ext>
            </p:extLst>
          </p:nvPr>
        </p:nvGraphicFramePr>
        <p:xfrm>
          <a:off x="410072" y="1295400"/>
          <a:ext cx="8352928" cy="4271754"/>
        </p:xfrm>
        <a:graphic>
          <a:graphicData uri="http://schemas.openxmlformats.org/drawingml/2006/table">
            <a:tbl>
              <a:tblPr>
                <a:tableStyleId>{69C7853C-536D-4A76-A0AE-DD22124D55A5}</a:tableStyleId>
              </a:tblPr>
              <a:tblGrid>
                <a:gridCol w="2664296"/>
                <a:gridCol w="2808312"/>
                <a:gridCol w="2880320"/>
              </a:tblGrid>
              <a:tr h="11519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No. of  thefts (x)</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No. of shops</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P(x) = (b) / 800</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550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0.69</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105</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0.13</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2</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55</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0.07</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3</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0.06</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4</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40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0.05</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Total</a:t>
                      </a:r>
                      <a:endParaRPr kumimoji="0" lang="en-US" sz="1800" b="1"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800</a:t>
                      </a:r>
                      <a:endParaRPr kumimoji="0" lang="en-US" sz="1800" b="1"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1.00</a:t>
                      </a:r>
                      <a:endParaRPr kumimoji="0" lang="en-US" sz="1800" b="1" i="0" u="none" strike="noStrike" cap="none" normalizeH="0" baseline="0" dirty="0" smtClean="0">
                        <a:ln>
                          <a:noFill/>
                        </a:ln>
                        <a:solidFill>
                          <a:srgbClr val="000000"/>
                        </a:solidFill>
                        <a:effectLst/>
                        <a:latin typeface="Georgia" pitchFamily="18" charset="0"/>
                      </a:endParaRPr>
                    </a:p>
                  </a:txBody>
                  <a:tcPr horzOverflow="overflow"/>
                </a:tc>
              </a:tr>
            </a:tbl>
          </a:graphicData>
        </a:graphic>
      </p:graphicFrame>
    </p:spTree>
    <p:extLst>
      <p:ext uri="{BB962C8B-B14F-4D97-AF65-F5344CB8AC3E}">
        <p14:creationId xmlns:p14="http://schemas.microsoft.com/office/powerpoint/2010/main" val="20391865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2400" dirty="0" smtClean="0"/>
              <a:t>THE PROBABILITY – EXAMPLE 2</a:t>
            </a:r>
            <a:br>
              <a:rPr lang="en-US" sz="2400" dirty="0" smtClean="0"/>
            </a:br>
            <a:r>
              <a:rPr lang="en-US" sz="2400" dirty="0" smtClean="0"/>
              <a:t>ii) </a:t>
            </a:r>
            <a:r>
              <a:rPr lang="en-MY" sz="2400" dirty="0" smtClean="0"/>
              <a:t>Probability of </a:t>
            </a:r>
            <a:r>
              <a:rPr lang="en-MY" sz="2400" dirty="0" smtClean="0">
                <a:solidFill>
                  <a:srgbClr val="FF0000"/>
                </a:solidFill>
              </a:rPr>
              <a:t>an event </a:t>
            </a:r>
            <a:r>
              <a:rPr lang="en-MY" sz="2400" dirty="0" smtClean="0"/>
              <a:t>of theft happening is </a:t>
            </a:r>
            <a:br>
              <a:rPr lang="en-MY" sz="2400" dirty="0" smtClean="0"/>
            </a:br>
            <a:r>
              <a:rPr lang="en-MY" sz="2400" dirty="0" smtClean="0"/>
              <a:t>   0.13 </a:t>
            </a:r>
            <a:endParaRPr lang="en-MY" sz="2400" dirty="0"/>
          </a:p>
        </p:txBody>
      </p:sp>
      <p:graphicFrame>
        <p:nvGraphicFramePr>
          <p:cNvPr id="5" name="Table 4"/>
          <p:cNvGraphicFramePr>
            <a:graphicFrameLocks noGrp="1"/>
          </p:cNvGraphicFramePr>
          <p:nvPr>
            <p:extLst>
              <p:ext uri="{D42A27DB-BD31-4B8C-83A1-F6EECF244321}">
                <p14:modId xmlns:p14="http://schemas.microsoft.com/office/powerpoint/2010/main" val="784446589"/>
              </p:ext>
            </p:extLst>
          </p:nvPr>
        </p:nvGraphicFramePr>
        <p:xfrm>
          <a:off x="333872" y="1905000"/>
          <a:ext cx="8352928" cy="3911715"/>
        </p:xfrm>
        <a:graphic>
          <a:graphicData uri="http://schemas.openxmlformats.org/drawingml/2006/table">
            <a:tbl>
              <a:tblPr>
                <a:tableStyleId>{69C7853C-536D-4A76-A0AE-DD22124D55A5}</a:tableStyleId>
              </a:tblPr>
              <a:tblGrid>
                <a:gridCol w="2664296"/>
                <a:gridCol w="2808312"/>
                <a:gridCol w="2880320"/>
              </a:tblGrid>
              <a:tr h="10548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No. of  thefts (x)</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No. of shops</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P(x) = (b) / 800</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550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0.69</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105</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0.13</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2</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55</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0.07</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3</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0.06</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4</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40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0.05</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Total</a:t>
                      </a:r>
                      <a:endParaRPr kumimoji="0" lang="en-US" sz="1800" b="1"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800</a:t>
                      </a:r>
                      <a:endParaRPr kumimoji="0" lang="en-US" sz="1800" b="1"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1.00</a:t>
                      </a:r>
                      <a:endParaRPr kumimoji="0" lang="en-US" sz="1800" b="1" i="0" u="none" strike="noStrike" cap="none" normalizeH="0" baseline="0" dirty="0" smtClean="0">
                        <a:ln>
                          <a:noFill/>
                        </a:ln>
                        <a:solidFill>
                          <a:srgbClr val="000000"/>
                        </a:solidFill>
                        <a:effectLst/>
                        <a:latin typeface="Georgia" pitchFamily="18" charset="0"/>
                      </a:endParaRPr>
                    </a:p>
                  </a:txBody>
                  <a:tcPr horzOverflow="overflow"/>
                </a:tc>
              </a:tr>
            </a:tbl>
          </a:graphicData>
        </a:graphic>
      </p:graphicFrame>
    </p:spTree>
    <p:extLst>
      <p:ext uri="{BB962C8B-B14F-4D97-AF65-F5344CB8AC3E}">
        <p14:creationId xmlns:p14="http://schemas.microsoft.com/office/powerpoint/2010/main" val="12957078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r>
              <a:rPr lang="en-US" sz="2400" dirty="0" smtClean="0"/>
              <a:t>THE PROBABILITY – EXAMPLE 2</a:t>
            </a:r>
            <a:br>
              <a:rPr lang="en-US" sz="2400" dirty="0" smtClean="0"/>
            </a:br>
            <a:r>
              <a:rPr lang="en-US" sz="2400" dirty="0" smtClean="0"/>
              <a:t>ii) </a:t>
            </a:r>
            <a:r>
              <a:rPr lang="en-MY" sz="2400" dirty="0" smtClean="0"/>
              <a:t>Probability of a shop having </a:t>
            </a:r>
            <a:r>
              <a:rPr lang="en-MY" sz="2400" dirty="0" smtClean="0">
                <a:solidFill>
                  <a:srgbClr val="FF0000"/>
                </a:solidFill>
              </a:rPr>
              <a:t>more than one loss </a:t>
            </a:r>
            <a:r>
              <a:rPr lang="en-MY" sz="2400" dirty="0" smtClean="0"/>
              <a:t>is</a:t>
            </a:r>
            <a:r>
              <a:rPr lang="en-MY" sz="2400" dirty="0"/>
              <a:t> </a:t>
            </a:r>
            <a:r>
              <a:rPr lang="en-MY" sz="2400" dirty="0" smtClean="0"/>
              <a:t>0.07 + 0.06 + 0.05 = 0.18</a:t>
            </a:r>
            <a:endParaRPr lang="en-MY" sz="2400" dirty="0"/>
          </a:p>
        </p:txBody>
      </p:sp>
      <p:graphicFrame>
        <p:nvGraphicFramePr>
          <p:cNvPr id="5" name="Table 4"/>
          <p:cNvGraphicFramePr>
            <a:graphicFrameLocks noGrp="1"/>
          </p:cNvGraphicFramePr>
          <p:nvPr>
            <p:extLst>
              <p:ext uri="{D42A27DB-BD31-4B8C-83A1-F6EECF244321}">
                <p14:modId xmlns:p14="http://schemas.microsoft.com/office/powerpoint/2010/main" val="136149518"/>
              </p:ext>
            </p:extLst>
          </p:nvPr>
        </p:nvGraphicFramePr>
        <p:xfrm>
          <a:off x="410072" y="1981200"/>
          <a:ext cx="8352928" cy="3911715"/>
        </p:xfrm>
        <a:graphic>
          <a:graphicData uri="http://schemas.openxmlformats.org/drawingml/2006/table">
            <a:tbl>
              <a:tblPr>
                <a:tableStyleId>{69C7853C-536D-4A76-A0AE-DD22124D55A5}</a:tableStyleId>
              </a:tblPr>
              <a:tblGrid>
                <a:gridCol w="2664296"/>
                <a:gridCol w="2808312"/>
                <a:gridCol w="2880320"/>
              </a:tblGrid>
              <a:tr h="10548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No. of  thefts (x)</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No. of shops</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P(x) = (b) / 800</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550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0.69</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a:t>
                      </a:r>
                      <a:endParaRPr kumimoji="0" lang="en-US" sz="1800" b="0" i="0" u="none" strike="noStrike" cap="none" normalizeH="0" baseline="0" dirty="0" smtClean="0">
                        <a:ln>
                          <a:noFill/>
                        </a:ln>
                        <a:solidFill>
                          <a:schemeClr val="tx1"/>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105</a:t>
                      </a:r>
                      <a:endParaRPr kumimoji="0" lang="en-US" sz="1800" b="0" i="0" u="none" strike="noStrike" cap="none" normalizeH="0" baseline="0" dirty="0" smtClean="0">
                        <a:ln>
                          <a:noFill/>
                        </a:ln>
                        <a:solidFill>
                          <a:schemeClr val="tx1"/>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0.13</a:t>
                      </a:r>
                      <a:endParaRPr kumimoji="0" lang="en-US" sz="1800" b="0" i="0" u="none" strike="noStrike" cap="none" normalizeH="0" baseline="0" dirty="0" smtClean="0">
                        <a:ln>
                          <a:noFill/>
                        </a:ln>
                        <a:solidFill>
                          <a:schemeClr val="tx1"/>
                        </a:solidFill>
                        <a:effectLst/>
                        <a:latin typeface="Georgia" pitchFamily="18" charset="0"/>
                      </a:endParaRPr>
                    </a:p>
                  </a:txBody>
                  <a:tcPr horzOverflow="overflow"/>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2</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55</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0.07</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3</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50</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0.06</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4</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40</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0.05</a:t>
                      </a:r>
                      <a:endParaRPr kumimoji="0" lang="en-US" sz="1800" b="0"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r>
              <a:tr h="476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Total</a:t>
                      </a:r>
                      <a:endParaRPr kumimoji="0" lang="en-US" sz="1800" b="1"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800</a:t>
                      </a:r>
                      <a:endParaRPr kumimoji="0" lang="en-US" sz="1800" b="1"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1.00</a:t>
                      </a:r>
                      <a:endParaRPr kumimoji="0" lang="en-US" sz="1800" b="1" i="0" u="none" strike="noStrike" cap="none" normalizeH="0" baseline="0" dirty="0" smtClean="0">
                        <a:ln>
                          <a:noFill/>
                        </a:ln>
                        <a:solidFill>
                          <a:srgbClr val="000000"/>
                        </a:solidFill>
                        <a:effectLst/>
                        <a:latin typeface="Georgia" pitchFamily="18" charset="0"/>
                      </a:endParaRPr>
                    </a:p>
                  </a:txBody>
                  <a:tcPr horzOverflow="overflow"/>
                </a:tc>
              </a:tr>
            </a:tbl>
          </a:graphicData>
        </a:graphic>
      </p:graphicFrame>
    </p:spTree>
    <p:extLst>
      <p:ext uri="{BB962C8B-B14F-4D97-AF65-F5344CB8AC3E}">
        <p14:creationId xmlns:p14="http://schemas.microsoft.com/office/powerpoint/2010/main" val="27856200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518160"/>
            <a:ext cx="7520940" cy="548640"/>
          </a:xfrm>
        </p:spPr>
        <p:txBody>
          <a:bodyPr>
            <a:noAutofit/>
          </a:bodyPr>
          <a:lstStyle/>
          <a:p>
            <a:r>
              <a:rPr lang="en-US" sz="2400" dirty="0" smtClean="0"/>
              <a:t>THE PROBABILITY – EXAMPLE 2</a:t>
            </a:r>
            <a:br>
              <a:rPr lang="en-US" sz="2400" dirty="0" smtClean="0"/>
            </a:br>
            <a:r>
              <a:rPr lang="en-US" sz="2400" dirty="0" smtClean="0"/>
              <a:t>iii) The </a:t>
            </a:r>
            <a:r>
              <a:rPr lang="en-MY" sz="2400" dirty="0" smtClean="0">
                <a:solidFill>
                  <a:srgbClr val="FF0000"/>
                </a:solidFill>
              </a:rPr>
              <a:t>expected number of theft per shop </a:t>
            </a:r>
            <a:r>
              <a:rPr lang="en-MY" sz="2400" dirty="0" smtClean="0"/>
              <a:t>is 0.65</a:t>
            </a:r>
            <a:endParaRPr lang="en-MY" sz="2400" dirty="0"/>
          </a:p>
        </p:txBody>
      </p:sp>
      <p:graphicFrame>
        <p:nvGraphicFramePr>
          <p:cNvPr id="5" name="Table 4"/>
          <p:cNvGraphicFramePr>
            <a:graphicFrameLocks noGrp="1"/>
          </p:cNvGraphicFramePr>
          <p:nvPr>
            <p:extLst>
              <p:ext uri="{D42A27DB-BD31-4B8C-83A1-F6EECF244321}">
                <p14:modId xmlns:p14="http://schemas.microsoft.com/office/powerpoint/2010/main" val="1715723119"/>
              </p:ext>
            </p:extLst>
          </p:nvPr>
        </p:nvGraphicFramePr>
        <p:xfrm>
          <a:off x="251520" y="1600200"/>
          <a:ext cx="8640960" cy="4271754"/>
        </p:xfrm>
        <a:graphic>
          <a:graphicData uri="http://schemas.openxmlformats.org/drawingml/2006/table">
            <a:tbl>
              <a:tblPr>
                <a:tableStyleId>{69C7853C-536D-4A76-A0AE-DD22124D55A5}</a:tableStyleId>
              </a:tblPr>
              <a:tblGrid>
                <a:gridCol w="1502776"/>
                <a:gridCol w="1408852"/>
                <a:gridCol w="2535934"/>
                <a:gridCol w="3193398"/>
              </a:tblGrid>
              <a:tr h="11519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No. of  thefts (x)</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No. of shops</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P(x) = (b) / 800</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u="none" strike="noStrike" cap="none" normalizeH="0" baseline="0" dirty="0" smtClean="0">
                          <a:ln>
                            <a:noFill/>
                          </a:ln>
                          <a:effectLst/>
                        </a:rPr>
                        <a:t>Expected no. of thefts per shops = (a) x (c)</a:t>
                      </a:r>
                      <a:endParaRPr kumimoji="0" lang="en-US" sz="1600" b="1" i="0" u="none" strike="noStrike" cap="none" normalizeH="0" baseline="0" dirty="0" smtClean="0">
                        <a:ln>
                          <a:noFill/>
                        </a:ln>
                        <a:solidFill>
                          <a:srgbClr val="FFFFFF"/>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550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0.69</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105</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0.13</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0.13</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2</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55</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0.07</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0.14</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3</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50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0.06</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0.18</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4</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40</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0.05</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0.2</a:t>
                      </a:r>
                      <a:endParaRPr kumimoji="0" lang="en-US" sz="1800" b="0" i="0" u="none" strike="noStrike" cap="none" normalizeH="0" baseline="0" dirty="0" smtClean="0">
                        <a:ln>
                          <a:noFill/>
                        </a:ln>
                        <a:solidFill>
                          <a:srgbClr val="000000"/>
                        </a:solidFill>
                        <a:effectLst/>
                        <a:latin typeface="Georgia" pitchFamily="18" charset="0"/>
                      </a:endParaRPr>
                    </a:p>
                  </a:txBody>
                  <a:tcPr horzOverflow="overflow"/>
                </a:tc>
              </a:tr>
              <a:tr h="5199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Total</a:t>
                      </a:r>
                      <a:endParaRPr kumimoji="0" lang="en-US" sz="1800" b="1"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800</a:t>
                      </a:r>
                      <a:endParaRPr kumimoji="0" lang="en-US" sz="1800" b="1"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1.00</a:t>
                      </a:r>
                      <a:endParaRPr kumimoji="0" lang="en-US" sz="1800" b="1"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0.65</a:t>
                      </a:r>
                      <a:endParaRPr kumimoji="0" lang="en-US" sz="1800" b="1" i="0" u="none" strike="noStrike" cap="none" normalizeH="0" baseline="0" dirty="0" smtClean="0">
                        <a:ln>
                          <a:noFill/>
                        </a:ln>
                        <a:solidFill>
                          <a:schemeClr val="bg1"/>
                        </a:solidFill>
                        <a:effectLst/>
                        <a:latin typeface="Georgia" pitchFamily="18" charset="0"/>
                      </a:endParaRPr>
                    </a:p>
                  </a:txBody>
                  <a:tcPr horzOverflow="overflow">
                    <a:solidFill>
                      <a:schemeClr val="accent2"/>
                    </a:solidFill>
                  </a:tcPr>
                </a:tc>
              </a:tr>
            </a:tbl>
          </a:graphicData>
        </a:graphic>
      </p:graphicFrame>
    </p:spTree>
    <p:extLst>
      <p:ext uri="{BB962C8B-B14F-4D97-AF65-F5344CB8AC3E}">
        <p14:creationId xmlns:p14="http://schemas.microsoft.com/office/powerpoint/2010/main" val="2708173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smtClean="0"/>
              <a:t>PRESENTATION OF RISK DATA</a:t>
            </a:r>
            <a:endParaRPr lang="en-MY" b="1" dirty="0"/>
          </a:p>
        </p:txBody>
      </p:sp>
      <p:sp>
        <p:nvSpPr>
          <p:cNvPr id="3" name="Title 2"/>
          <p:cNvSpPr>
            <a:spLocks noGrp="1"/>
          </p:cNvSpPr>
          <p:nvPr>
            <p:ph type="title"/>
          </p:nvPr>
        </p:nvSpPr>
        <p:spPr/>
        <p:txBody>
          <a:bodyPr>
            <a:normAutofit/>
          </a:bodyPr>
          <a:lstStyle/>
          <a:p>
            <a:r>
              <a:rPr lang="en-US" sz="2800" dirty="0" smtClean="0"/>
              <a:t>Topic 3.4</a:t>
            </a:r>
            <a:endParaRPr lang="en-MY"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Presentation of risk data</a:t>
            </a:r>
            <a:endParaRPr lang="en-MY" sz="2400" dirty="0"/>
          </a:p>
        </p:txBody>
      </p:sp>
      <p:sp>
        <p:nvSpPr>
          <p:cNvPr id="3" name="Content Placeholder 2"/>
          <p:cNvSpPr>
            <a:spLocks noGrp="1"/>
          </p:cNvSpPr>
          <p:nvPr>
            <p:ph idx="1"/>
          </p:nvPr>
        </p:nvSpPr>
        <p:spPr/>
        <p:txBody>
          <a:bodyPr>
            <a:noAutofit/>
          </a:bodyPr>
          <a:lstStyle/>
          <a:p>
            <a:pPr algn="just">
              <a:lnSpc>
                <a:spcPct val="200000"/>
              </a:lnSpc>
              <a:buBlip>
                <a:blip r:embed="rId3"/>
              </a:buBlip>
            </a:pPr>
            <a:r>
              <a:rPr lang="en-US" sz="2000" dirty="0" smtClean="0">
                <a:latin typeface="Arial" panose="020B0604020202020204" pitchFamily="34" charset="0"/>
                <a:cs typeface="Arial" panose="020B0604020202020204" pitchFamily="34" charset="0"/>
              </a:rPr>
              <a:t>Tables</a:t>
            </a:r>
          </a:p>
          <a:p>
            <a:pPr algn="just">
              <a:lnSpc>
                <a:spcPct val="200000"/>
              </a:lnSpc>
              <a:buBlip>
                <a:blip r:embed="rId3"/>
              </a:buBlip>
            </a:pPr>
            <a:r>
              <a:rPr lang="en-US" sz="2000" dirty="0" smtClean="0">
                <a:latin typeface="Arial" panose="020B0604020202020204" pitchFamily="34" charset="0"/>
                <a:cs typeface="Arial" panose="020B0604020202020204" pitchFamily="34" charset="0"/>
              </a:rPr>
              <a:t>Graphs</a:t>
            </a:r>
          </a:p>
          <a:p>
            <a:pPr algn="just">
              <a:lnSpc>
                <a:spcPct val="200000"/>
              </a:lnSpc>
              <a:buBlip>
                <a:blip r:embed="rId3"/>
              </a:buBlip>
            </a:pPr>
            <a:r>
              <a:rPr lang="en-US" sz="2000" dirty="0" smtClean="0">
                <a:latin typeface="Arial" panose="020B0604020202020204" pitchFamily="34" charset="0"/>
                <a:cs typeface="Arial" panose="020B0604020202020204" pitchFamily="34" charset="0"/>
              </a:rPr>
              <a:t>Bar charts</a:t>
            </a:r>
          </a:p>
          <a:p>
            <a:pPr algn="just">
              <a:lnSpc>
                <a:spcPct val="200000"/>
              </a:lnSpc>
              <a:buBlip>
                <a:blip r:embed="rId3"/>
              </a:buBlip>
            </a:pPr>
            <a:r>
              <a:rPr lang="en-US" sz="2000" dirty="0" smtClean="0">
                <a:latin typeface="Arial" panose="020B0604020202020204" pitchFamily="34" charset="0"/>
                <a:cs typeface="Arial" panose="020B0604020202020204" pitchFamily="34" charset="0"/>
              </a:rPr>
              <a:t>Pie charts</a:t>
            </a:r>
          </a:p>
          <a:p>
            <a:pPr algn="just">
              <a:lnSpc>
                <a:spcPct val="200000"/>
              </a:lnSpc>
              <a:buBlip>
                <a:blip r:embed="rId3"/>
              </a:buBlip>
            </a:pPr>
            <a:r>
              <a:rPr lang="en-US" sz="2000" dirty="0" smtClean="0">
                <a:latin typeface="Arial" panose="020B0604020202020204" pitchFamily="34" charset="0"/>
                <a:cs typeface="Arial" panose="020B0604020202020204" pitchFamily="34" charset="0"/>
              </a:rPr>
              <a:t>Histogram</a:t>
            </a:r>
          </a:p>
        </p:txBody>
      </p:sp>
    </p:spTree>
    <p:extLst>
      <p:ext uri="{BB962C8B-B14F-4D97-AF65-F5344CB8AC3E}">
        <p14:creationId xmlns:p14="http://schemas.microsoft.com/office/powerpoint/2010/main" val="232920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Presentation of risk data - TABLE</a:t>
            </a:r>
            <a:endParaRPr lang="en-MY" sz="2400" dirty="0"/>
          </a:p>
        </p:txBody>
      </p:sp>
      <p:graphicFrame>
        <p:nvGraphicFramePr>
          <p:cNvPr id="5" name="Content Placeholder 4"/>
          <p:cNvGraphicFramePr>
            <a:graphicFrameLocks noGrp="1"/>
          </p:cNvGraphicFramePr>
          <p:nvPr>
            <p:ph idx="1"/>
          </p:nvPr>
        </p:nvGraphicFramePr>
        <p:xfrm>
          <a:off x="822325" y="1100138"/>
          <a:ext cx="7521576" cy="2225040"/>
        </p:xfrm>
        <a:graphic>
          <a:graphicData uri="http://schemas.openxmlformats.org/drawingml/2006/table">
            <a:tbl>
              <a:tblPr firstRow="1" bandRow="1">
                <a:tableStyleId>{5940675A-B579-460E-94D1-54222C63F5DA}</a:tableStyleId>
              </a:tblPr>
              <a:tblGrid>
                <a:gridCol w="3760788"/>
                <a:gridCol w="3760788"/>
              </a:tblGrid>
              <a:tr h="370840">
                <a:tc>
                  <a:txBody>
                    <a:bodyPr/>
                    <a:lstStyle/>
                    <a:p>
                      <a:pPr algn="ctr"/>
                      <a:r>
                        <a:rPr lang="en-US" dirty="0" smtClean="0"/>
                        <a:t>CLAIM</a:t>
                      </a:r>
                      <a:r>
                        <a:rPr lang="en-US" baseline="0" dirty="0" smtClean="0"/>
                        <a:t> COST (RM)</a:t>
                      </a:r>
                      <a:endParaRPr lang="en-MY" dirty="0"/>
                    </a:p>
                  </a:txBody>
                  <a:tcPr>
                    <a:lnB w="12700" cap="flat" cmpd="sng" algn="ctr">
                      <a:solidFill>
                        <a:schemeClr val="tx1"/>
                      </a:solidFill>
                      <a:prstDash val="solid"/>
                      <a:round/>
                      <a:headEnd type="none" w="med" len="med"/>
                      <a:tailEnd type="none" w="med" len="med"/>
                    </a:lnB>
                  </a:tcPr>
                </a:tc>
                <a:tc>
                  <a:txBody>
                    <a:bodyPr/>
                    <a:lstStyle/>
                    <a:p>
                      <a:pPr algn="ctr"/>
                      <a:r>
                        <a:rPr lang="en-US" dirty="0" smtClean="0"/>
                        <a:t>NUMBER OF CLAIMS</a:t>
                      </a:r>
                      <a:endParaRPr lang="en-MY" dirty="0"/>
                    </a:p>
                  </a:txBody>
                  <a:tcPr>
                    <a:lnB w="12700" cap="flat" cmpd="sng" algn="ctr">
                      <a:solidFill>
                        <a:schemeClr val="tx1"/>
                      </a:solidFill>
                      <a:prstDash val="solid"/>
                      <a:round/>
                      <a:headEnd type="none" w="med" len="med"/>
                      <a:tailEnd type="none" w="med" len="med"/>
                    </a:lnB>
                  </a:tcPr>
                </a:tc>
              </a:tr>
              <a:tr h="370840">
                <a:tc>
                  <a:txBody>
                    <a:bodyPr/>
                    <a:lstStyle/>
                    <a:p>
                      <a:pPr algn="ctr"/>
                      <a:r>
                        <a:rPr lang="en-US" dirty="0" smtClean="0"/>
                        <a:t>0</a:t>
                      </a:r>
                      <a:r>
                        <a:rPr lang="en-US" baseline="0" dirty="0" smtClean="0"/>
                        <a:t> &lt; 500</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dirty="0" smtClean="0"/>
                        <a:t>10</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pPr algn="ctr"/>
                      <a:r>
                        <a:rPr lang="en-US" dirty="0" smtClean="0"/>
                        <a:t>500 &lt; 1000</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20</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1000 &lt; 1500</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15</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1500 &lt; 2000</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20</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2000 &lt; 2500</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35</a:t>
                      </a:r>
                      <a:endParaRPr lang="en-MY"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329202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eaLnBrk="1" hangingPunct="1"/>
            <a:r>
              <a:rPr lang="en-US" dirty="0" smtClean="0"/>
              <a:t>Characteristic of risk data</a:t>
            </a:r>
          </a:p>
        </p:txBody>
      </p:sp>
      <p:graphicFrame>
        <p:nvGraphicFramePr>
          <p:cNvPr id="5" name="Content Placeholder 4"/>
          <p:cNvGraphicFramePr>
            <a:graphicFrameLocks noGrp="1"/>
          </p:cNvGraphicFramePr>
          <p:nvPr>
            <p:ph idx="1"/>
          </p:nvPr>
        </p:nvGraphicFramePr>
        <p:xfrm>
          <a:off x="822325" y="1100138"/>
          <a:ext cx="7483475" cy="10334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381000" y="2286000"/>
          <a:ext cx="8229600" cy="2743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Presentation of risk data - GRAPH</a:t>
            </a:r>
            <a:endParaRPr lang="en-MY" sz="2400" dirty="0"/>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1789116530"/>
              </p:ext>
            </p:extLst>
          </p:nvPr>
        </p:nvGraphicFramePr>
        <p:xfrm>
          <a:off x="1066800" y="1143000"/>
          <a:ext cx="7010400"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92027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Presentation of risk data – BAR CHARTS</a:t>
            </a:r>
            <a:endParaRPr lang="en-MY" sz="2400" dirty="0"/>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1789116530"/>
              </p:ext>
            </p:extLst>
          </p:nvPr>
        </p:nvGraphicFramePr>
        <p:xfrm>
          <a:off x="1066800" y="1143000"/>
          <a:ext cx="7010400"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92027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Presentation of risk data – pie CHARTS</a:t>
            </a:r>
            <a:endParaRPr lang="en-MY" sz="2400" dirty="0"/>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1789116530"/>
              </p:ext>
            </p:extLst>
          </p:nvPr>
        </p:nvGraphicFramePr>
        <p:xfrm>
          <a:off x="1066800" y="1143000"/>
          <a:ext cx="7010400"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92027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Presentation of risk data – histogram</a:t>
            </a:r>
            <a:endParaRPr lang="en-MY"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89116530"/>
              </p:ext>
            </p:extLst>
          </p:nvPr>
        </p:nvGraphicFramePr>
        <p:xfrm>
          <a:off x="1066800" y="1143000"/>
          <a:ext cx="7010400"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92027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400" dirty="0" smtClean="0"/>
              <a:t>revision</a:t>
            </a:r>
            <a:endParaRPr lang="en-MY" sz="2400" dirty="0"/>
          </a:p>
        </p:txBody>
      </p:sp>
      <p:graphicFrame>
        <p:nvGraphicFramePr>
          <p:cNvPr id="5" name="Diagram 4"/>
          <p:cNvGraphicFramePr/>
          <p:nvPr/>
        </p:nvGraphicFramePr>
        <p:xfrm>
          <a:off x="152400" y="1828800"/>
          <a:ext cx="8763000" cy="236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152400" y="4267200"/>
          <a:ext cx="8763000" cy="2362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Group activity:</a:t>
            </a:r>
            <a:br>
              <a:rPr lang="en-US" dirty="0" smtClean="0">
                <a:solidFill>
                  <a:srgbClr val="002060"/>
                </a:solidFill>
              </a:rPr>
            </a:br>
            <a:r>
              <a:rPr lang="en-US" dirty="0" smtClean="0">
                <a:solidFill>
                  <a:srgbClr val="002060"/>
                </a:solidFill>
              </a:rPr>
              <a:t>DISCUSS AND ANSWER</a:t>
            </a:r>
            <a:endParaRPr lang="en-MY" dirty="0">
              <a:solidFill>
                <a:srgbClr val="002060"/>
              </a:solidFill>
            </a:endParaRPr>
          </a:p>
        </p:txBody>
      </p:sp>
      <p:graphicFrame>
        <p:nvGraphicFramePr>
          <p:cNvPr id="3" name="Diagram 2"/>
          <p:cNvGraphicFramePr/>
          <p:nvPr/>
        </p:nvGraphicFramePr>
        <p:xfrm>
          <a:off x="838200" y="1981200"/>
          <a:ext cx="73914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228600" y="1828800"/>
            <a:ext cx="8610600" cy="480060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lvl="0">
              <a:lnSpc>
                <a:spcPct val="120000"/>
              </a:lnSpc>
            </a:pPr>
            <a:r>
              <a:rPr lang="en-US" dirty="0" smtClean="0">
                <a:solidFill>
                  <a:schemeClr val="bg1"/>
                </a:solidFill>
                <a:latin typeface="Arial" pitchFamily="34" charset="0"/>
                <a:cs typeface="Arial" pitchFamily="34" charset="0"/>
              </a:rPr>
              <a:t>FIND ANY IMPORTANT STATISTIC/DATA RELATED TO INSURANCE FROM ANY OF THESE SOURCES:</a:t>
            </a:r>
          </a:p>
          <a:p>
            <a:pPr lvl="0">
              <a:lnSpc>
                <a:spcPct val="120000"/>
              </a:lnSpc>
            </a:pPr>
            <a:endParaRPr lang="en-MY" dirty="0" smtClean="0">
              <a:solidFill>
                <a:schemeClr val="bg1"/>
              </a:solidFill>
              <a:latin typeface="Arial" pitchFamily="34" charset="0"/>
              <a:cs typeface="Arial" pitchFamily="34" charset="0"/>
            </a:endParaRPr>
          </a:p>
          <a:p>
            <a:pPr marL="514350" lvl="0" indent="-514350" algn="l">
              <a:lnSpc>
                <a:spcPct val="120000"/>
              </a:lnSpc>
              <a:buClrTx/>
              <a:buFont typeface="+mj-lt"/>
              <a:buAutoNum type="arabicPeriod"/>
            </a:pPr>
            <a:r>
              <a:rPr lang="en-US" dirty="0" smtClean="0">
                <a:solidFill>
                  <a:schemeClr val="bg1"/>
                </a:solidFill>
                <a:latin typeface="Arial" pitchFamily="34" charset="0"/>
                <a:cs typeface="Arial" pitchFamily="34" charset="0"/>
              </a:rPr>
              <a:t>GOVERNMENT WEBSITE </a:t>
            </a:r>
          </a:p>
          <a:p>
            <a:pPr marL="514350" lvl="0" indent="-514350" algn="l">
              <a:lnSpc>
                <a:spcPct val="120000"/>
              </a:lnSpc>
              <a:buClrTx/>
              <a:buFont typeface="+mj-lt"/>
              <a:buAutoNum type="arabicPeriod"/>
            </a:pPr>
            <a:r>
              <a:rPr lang="en-US" dirty="0" smtClean="0">
                <a:solidFill>
                  <a:schemeClr val="bg1"/>
                </a:solidFill>
                <a:latin typeface="Arial" pitchFamily="34" charset="0"/>
                <a:cs typeface="Arial" pitchFamily="34" charset="0"/>
              </a:rPr>
              <a:t>BNM WEBSITE</a:t>
            </a:r>
          </a:p>
          <a:p>
            <a:pPr marL="514350" lvl="0" indent="-514350" algn="l">
              <a:lnSpc>
                <a:spcPct val="120000"/>
              </a:lnSpc>
              <a:buClrTx/>
              <a:buFont typeface="+mj-lt"/>
              <a:buAutoNum type="arabicPeriod"/>
            </a:pPr>
            <a:r>
              <a:rPr lang="en-US" dirty="0" smtClean="0">
                <a:solidFill>
                  <a:schemeClr val="bg1"/>
                </a:solidFill>
                <a:latin typeface="Arial" pitchFamily="34" charset="0"/>
                <a:cs typeface="Arial" pitchFamily="34" charset="0"/>
              </a:rPr>
              <a:t>INSURANCE COMPANIES OR INSTITUTIONS’ WEBSITE</a:t>
            </a:r>
          </a:p>
          <a:p>
            <a:pPr marL="514350" lvl="0" indent="-514350" algn="l">
              <a:lnSpc>
                <a:spcPct val="120000"/>
              </a:lnSpc>
              <a:buClrTx/>
            </a:pPr>
            <a:endParaRPr lang="en-US" dirty="0" smtClean="0">
              <a:solidFill>
                <a:schemeClr val="bg1"/>
              </a:solidFill>
              <a:latin typeface="Arial" pitchFamily="34" charset="0"/>
              <a:cs typeface="Arial" pitchFamily="34" charset="0"/>
            </a:endParaRPr>
          </a:p>
          <a:p>
            <a:pPr marL="457200" lvl="0" indent="-457200">
              <a:lnSpc>
                <a:spcPct val="120000"/>
              </a:lnSpc>
            </a:pPr>
            <a:r>
              <a:rPr lang="en-US" dirty="0" smtClean="0">
                <a:solidFill>
                  <a:schemeClr val="bg1"/>
                </a:solidFill>
                <a:latin typeface="Arial" pitchFamily="34" charset="0"/>
                <a:cs typeface="Arial" pitchFamily="34" charset="0"/>
              </a:rPr>
              <a:t> NEXT, TRANSFORM ALL THE OBTAINED DATA INTO ANY TYPE OF </a:t>
            </a:r>
            <a:r>
              <a:rPr lang="en-US" smtClean="0">
                <a:solidFill>
                  <a:schemeClr val="bg1"/>
                </a:solidFill>
                <a:latin typeface="Arial" pitchFamily="34" charset="0"/>
                <a:cs typeface="Arial" pitchFamily="34" charset="0"/>
              </a:rPr>
              <a:t>RISK PRESENTATION DATA BELOW:</a:t>
            </a:r>
            <a:endParaRPr lang="en-MY" dirty="0" smtClean="0">
              <a:solidFill>
                <a:schemeClr val="bg1"/>
              </a:solidFill>
              <a:latin typeface="Arial" pitchFamily="34" charset="0"/>
              <a:cs typeface="Arial" pitchFamily="34" charset="0"/>
            </a:endParaRPr>
          </a:p>
          <a:p>
            <a:pPr marL="457200" lvl="0" indent="-457200" algn="just">
              <a:lnSpc>
                <a:spcPct val="120000"/>
              </a:lnSpc>
              <a:buClrTx/>
              <a:buFont typeface="+mj-lt"/>
              <a:buAutoNum type="arabicPeriod"/>
            </a:pPr>
            <a:r>
              <a:rPr lang="en-US" dirty="0" smtClean="0">
                <a:solidFill>
                  <a:schemeClr val="bg1"/>
                </a:solidFill>
                <a:latin typeface="Arial" pitchFamily="34" charset="0"/>
                <a:cs typeface="Arial" pitchFamily="34" charset="0"/>
              </a:rPr>
              <a:t>TABLES</a:t>
            </a:r>
          </a:p>
          <a:p>
            <a:pPr marL="457200" lvl="0" indent="-457200" algn="just">
              <a:lnSpc>
                <a:spcPct val="120000"/>
              </a:lnSpc>
              <a:buClrTx/>
              <a:buFont typeface="+mj-lt"/>
              <a:buAutoNum type="arabicPeriod"/>
            </a:pPr>
            <a:r>
              <a:rPr lang="en-US" dirty="0" smtClean="0">
                <a:solidFill>
                  <a:schemeClr val="bg1"/>
                </a:solidFill>
                <a:latin typeface="Arial" pitchFamily="34" charset="0"/>
                <a:cs typeface="Arial" pitchFamily="34" charset="0"/>
              </a:rPr>
              <a:t>GRAPHS</a:t>
            </a:r>
          </a:p>
          <a:p>
            <a:pPr marL="457200" lvl="0" indent="-457200" algn="just">
              <a:lnSpc>
                <a:spcPct val="120000"/>
              </a:lnSpc>
              <a:buClrTx/>
              <a:buFont typeface="+mj-lt"/>
              <a:buAutoNum type="arabicPeriod"/>
            </a:pPr>
            <a:r>
              <a:rPr lang="en-US" dirty="0" smtClean="0">
                <a:solidFill>
                  <a:schemeClr val="bg1"/>
                </a:solidFill>
                <a:latin typeface="Arial" pitchFamily="34" charset="0"/>
                <a:cs typeface="Arial" pitchFamily="34" charset="0"/>
              </a:rPr>
              <a:t>BAR CHARTS</a:t>
            </a:r>
          </a:p>
          <a:p>
            <a:pPr marL="457200" lvl="0" indent="-457200" algn="just">
              <a:lnSpc>
                <a:spcPct val="120000"/>
              </a:lnSpc>
              <a:buClrTx/>
              <a:buFont typeface="+mj-lt"/>
              <a:buAutoNum type="arabicPeriod"/>
            </a:pPr>
            <a:r>
              <a:rPr lang="en-US" dirty="0" smtClean="0">
                <a:solidFill>
                  <a:schemeClr val="bg1"/>
                </a:solidFill>
                <a:latin typeface="Arial" pitchFamily="34" charset="0"/>
                <a:cs typeface="Arial" pitchFamily="34" charset="0"/>
              </a:rPr>
              <a:t>PIE CHARTS</a:t>
            </a:r>
          </a:p>
          <a:p>
            <a:pPr marL="457200" lvl="0" indent="-457200" algn="just">
              <a:lnSpc>
                <a:spcPct val="120000"/>
              </a:lnSpc>
              <a:buClrTx/>
              <a:buFont typeface="+mj-lt"/>
              <a:buAutoNum type="arabicPeriod"/>
            </a:pPr>
            <a:r>
              <a:rPr lang="en-US" dirty="0" smtClean="0">
                <a:solidFill>
                  <a:schemeClr val="bg1"/>
                </a:solidFill>
                <a:latin typeface="Arial" pitchFamily="34" charset="0"/>
                <a:cs typeface="Arial" pitchFamily="34" charset="0"/>
              </a:rPr>
              <a:t>HISTOGRAM</a:t>
            </a:r>
          </a:p>
        </p:txBody>
      </p:sp>
      <p:sp>
        <p:nvSpPr>
          <p:cNvPr id="2" name="Title 1"/>
          <p:cNvSpPr>
            <a:spLocks noGrp="1"/>
          </p:cNvSpPr>
          <p:nvPr>
            <p:ph type="title"/>
          </p:nvPr>
        </p:nvSpPr>
        <p:spPr/>
        <p:txBody>
          <a:bodyPr/>
          <a:lstStyle/>
          <a:p>
            <a:r>
              <a:rPr lang="en-US" dirty="0" smtClean="0">
                <a:solidFill>
                  <a:srgbClr val="002060"/>
                </a:solidFill>
              </a:rPr>
              <a:t>Individual assignment</a:t>
            </a:r>
            <a:endParaRPr lang="en-MY" dirty="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eaLnBrk="1" hangingPunct="1"/>
            <a:r>
              <a:rPr lang="en-US" dirty="0" smtClean="0"/>
              <a:t>Techniques for representing risk data</a:t>
            </a:r>
          </a:p>
        </p:txBody>
      </p:sp>
      <p:graphicFrame>
        <p:nvGraphicFramePr>
          <p:cNvPr id="6" name="Diagram 5"/>
          <p:cNvGraphicFramePr/>
          <p:nvPr/>
        </p:nvGraphicFramePr>
        <p:xfrm>
          <a:off x="381000" y="1143000"/>
          <a:ext cx="82296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1" dirty="0" smtClean="0"/>
              <a:t>DATA COLLECTION METHOD</a:t>
            </a:r>
            <a:endParaRPr lang="en-MY" b="1" dirty="0"/>
          </a:p>
        </p:txBody>
      </p:sp>
      <p:sp>
        <p:nvSpPr>
          <p:cNvPr id="3" name="Title 2"/>
          <p:cNvSpPr>
            <a:spLocks noGrp="1"/>
          </p:cNvSpPr>
          <p:nvPr>
            <p:ph type="title"/>
          </p:nvPr>
        </p:nvSpPr>
        <p:spPr/>
        <p:txBody>
          <a:bodyPr>
            <a:normAutofit/>
          </a:bodyPr>
          <a:lstStyle/>
          <a:p>
            <a:r>
              <a:rPr lang="en-US" sz="2800" dirty="0" smtClean="0"/>
              <a:t>Topic 3.2</a:t>
            </a:r>
            <a:endParaRPr lang="en-MY"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Sources of data (published data)</a:t>
            </a:r>
            <a:endParaRPr lang="en-MY" dirty="0"/>
          </a:p>
        </p:txBody>
      </p:sp>
      <p:sp>
        <p:nvSpPr>
          <p:cNvPr id="3" name="Content Placeholder 2"/>
          <p:cNvSpPr>
            <a:spLocks noGrp="1"/>
          </p:cNvSpPr>
          <p:nvPr>
            <p:ph idx="1"/>
          </p:nvPr>
        </p:nvSpPr>
        <p:spPr/>
        <p:txBody>
          <a:bodyPr>
            <a:noAutofit/>
          </a:bodyPr>
          <a:lstStyle/>
          <a:p>
            <a:pPr algn="just">
              <a:lnSpc>
                <a:spcPct val="200000"/>
              </a:lnSpc>
              <a:buBlip>
                <a:blip r:embed="rId3"/>
              </a:buBlip>
            </a:pPr>
            <a:r>
              <a:rPr lang="en-US" sz="2000" dirty="0" smtClean="0">
                <a:latin typeface="Arial" pitchFamily="34" charset="0"/>
                <a:cs typeface="Arial" pitchFamily="34" charset="0"/>
              </a:rPr>
              <a:t>THE GOVERNMENT: </a:t>
            </a:r>
            <a:r>
              <a:rPr lang="en-US" sz="1800" b="0" dirty="0" smtClean="0">
                <a:solidFill>
                  <a:srgbClr val="C00000"/>
                </a:solidFill>
                <a:latin typeface="Arial" pitchFamily="34" charset="0"/>
                <a:cs typeface="Arial" pitchFamily="34" charset="0"/>
              </a:rPr>
              <a:t>Statistics provided by the government </a:t>
            </a:r>
            <a:r>
              <a:rPr lang="en-US" sz="1800" b="0" dirty="0" smtClean="0">
                <a:latin typeface="Arial" pitchFamily="34" charset="0"/>
                <a:cs typeface="Arial" pitchFamily="34" charset="0"/>
              </a:rPr>
              <a:t>such as </a:t>
            </a:r>
            <a:r>
              <a:rPr lang="en-MY" sz="1800" b="0" dirty="0" smtClean="0">
                <a:latin typeface="Arial" pitchFamily="34" charset="0"/>
                <a:cs typeface="Arial" pitchFamily="34" charset="0"/>
              </a:rPr>
              <a:t>basic </a:t>
            </a:r>
            <a:r>
              <a:rPr lang="en-MY" sz="1800" b="0" dirty="0">
                <a:latin typeface="Arial" pitchFamily="34" charset="0"/>
                <a:cs typeface="Arial" pitchFamily="34" charset="0"/>
              </a:rPr>
              <a:t>information on population, government income and expenditure, </a:t>
            </a:r>
            <a:r>
              <a:rPr lang="en-MY" sz="1800" b="0" dirty="0" smtClean="0">
                <a:latin typeface="Arial" pitchFamily="34" charset="0"/>
                <a:cs typeface="Arial" pitchFamily="34" charset="0"/>
              </a:rPr>
              <a:t>etc</a:t>
            </a:r>
            <a:r>
              <a:rPr lang="en-MY" sz="1800" b="0" dirty="0">
                <a:latin typeface="Arial" pitchFamily="34" charset="0"/>
                <a:cs typeface="Arial" pitchFamily="34" charset="0"/>
              </a:rPr>
              <a:t>. </a:t>
            </a:r>
            <a:r>
              <a:rPr lang="en-MY" sz="1800" b="0" dirty="0" smtClean="0">
                <a:latin typeface="Arial" pitchFamily="34" charset="0"/>
                <a:cs typeface="Arial" pitchFamily="34" charset="0"/>
              </a:rPr>
              <a:t>are </a:t>
            </a:r>
            <a:r>
              <a:rPr lang="en-MY" sz="1800" b="0" dirty="0">
                <a:latin typeface="Arial" pitchFamily="34" charset="0"/>
                <a:cs typeface="Arial" pitchFamily="34" charset="0"/>
              </a:rPr>
              <a:t>all collected and available to the general public</a:t>
            </a:r>
            <a:r>
              <a:rPr lang="en-MY" sz="1800" b="0" dirty="0" smtClean="0">
                <a:latin typeface="Arial" pitchFamily="34" charset="0"/>
                <a:cs typeface="Arial" pitchFamily="34" charset="0"/>
              </a:rPr>
              <a:t>.</a:t>
            </a:r>
            <a:endParaRPr lang="en-US" sz="1800" b="0" dirty="0" smtClean="0">
              <a:latin typeface="Arial" pitchFamily="34" charset="0"/>
              <a:cs typeface="Arial" pitchFamily="34" charset="0"/>
            </a:endParaRPr>
          </a:p>
          <a:p>
            <a:pPr algn="just">
              <a:lnSpc>
                <a:spcPct val="200000"/>
              </a:lnSpc>
              <a:buBlip>
                <a:blip r:embed="rId3"/>
              </a:buBlip>
            </a:pPr>
            <a:r>
              <a:rPr lang="en-US" sz="2000" dirty="0" smtClean="0">
                <a:latin typeface="Arial" pitchFamily="34" charset="0"/>
                <a:cs typeface="Arial" pitchFamily="34" charset="0"/>
              </a:rPr>
              <a:t>BANK NEGARA MALAYSIA:</a:t>
            </a:r>
            <a:r>
              <a:rPr lang="en-MY" sz="2000" dirty="0" smtClean="0">
                <a:latin typeface="Arial" pitchFamily="34" charset="0"/>
                <a:cs typeface="Arial" pitchFamily="34" charset="0"/>
              </a:rPr>
              <a:t> </a:t>
            </a:r>
            <a:r>
              <a:rPr lang="en-MY" sz="1800" b="0" dirty="0" smtClean="0">
                <a:solidFill>
                  <a:srgbClr val="C00000"/>
                </a:solidFill>
                <a:latin typeface="Arial" pitchFamily="34" charset="0"/>
                <a:cs typeface="Arial" pitchFamily="34" charset="0"/>
              </a:rPr>
              <a:t>Information related to insurance companies </a:t>
            </a:r>
            <a:r>
              <a:rPr lang="en-MY" sz="1800" b="0" dirty="0" smtClean="0">
                <a:latin typeface="Arial" pitchFamily="34" charset="0"/>
                <a:cs typeface="Arial" pitchFamily="34" charset="0"/>
              </a:rPr>
              <a:t>(insurers) obtained by BNM which the </a:t>
            </a:r>
            <a:r>
              <a:rPr lang="en-MY" sz="1800" b="0" dirty="0">
                <a:latin typeface="Arial" pitchFamily="34" charset="0"/>
                <a:cs typeface="Arial" pitchFamily="34" charset="0"/>
              </a:rPr>
              <a:t>insurers need to submit for regulatory </a:t>
            </a:r>
            <a:r>
              <a:rPr lang="en-MY" sz="1800" b="0" dirty="0" smtClean="0">
                <a:latin typeface="Arial" pitchFamily="34" charset="0"/>
                <a:cs typeface="Arial" pitchFamily="34" charset="0"/>
              </a:rPr>
              <a:t>purposes.</a:t>
            </a:r>
            <a:endParaRPr lang="en-US" sz="2000" b="0" dirty="0" smtClean="0">
              <a:latin typeface="Arial" pitchFamily="34" charset="0"/>
              <a:cs typeface="Arial" pitchFamily="34" charset="0"/>
            </a:endParaRPr>
          </a:p>
        </p:txBody>
      </p:sp>
    </p:spTree>
    <p:extLst>
      <p:ext uri="{BB962C8B-B14F-4D97-AF65-F5344CB8AC3E}">
        <p14:creationId xmlns:p14="http://schemas.microsoft.com/office/powerpoint/2010/main" val="3821041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Sources of data (published data)</a:t>
            </a:r>
            <a:endParaRPr lang="en-MY" dirty="0"/>
          </a:p>
        </p:txBody>
      </p:sp>
      <p:sp>
        <p:nvSpPr>
          <p:cNvPr id="3" name="Content Placeholder 2"/>
          <p:cNvSpPr>
            <a:spLocks noGrp="1"/>
          </p:cNvSpPr>
          <p:nvPr>
            <p:ph idx="1"/>
          </p:nvPr>
        </p:nvSpPr>
        <p:spPr/>
        <p:txBody>
          <a:bodyPr>
            <a:noAutofit/>
          </a:bodyPr>
          <a:lstStyle/>
          <a:p>
            <a:pPr marL="0" indent="0" algn="ctr">
              <a:lnSpc>
                <a:spcPct val="200000"/>
              </a:lnSpc>
            </a:pPr>
            <a:r>
              <a:rPr lang="en-MY" sz="2000" b="0" dirty="0" smtClean="0">
                <a:latin typeface="Arial" pitchFamily="34" charset="0"/>
                <a:cs typeface="Arial" pitchFamily="34" charset="0"/>
              </a:rPr>
              <a:t>The </a:t>
            </a:r>
            <a:r>
              <a:rPr lang="en-MY" sz="2000" b="0" dirty="0">
                <a:latin typeface="Arial" pitchFamily="34" charset="0"/>
                <a:cs typeface="Arial" pitchFamily="34" charset="0"/>
              </a:rPr>
              <a:t>main drawback of using published sources of data is the fact that the insurers </a:t>
            </a:r>
            <a:r>
              <a:rPr lang="en-MY" sz="2000" dirty="0">
                <a:latin typeface="Arial" pitchFamily="34" charset="0"/>
                <a:cs typeface="Arial" pitchFamily="34" charset="0"/>
              </a:rPr>
              <a:t>had no control </a:t>
            </a:r>
            <a:r>
              <a:rPr lang="en-MY" sz="2000" b="0" dirty="0">
                <a:latin typeface="Arial" pitchFamily="34" charset="0"/>
                <a:cs typeface="Arial" pitchFamily="34" charset="0"/>
              </a:rPr>
              <a:t>over how the data was created in the first </a:t>
            </a:r>
            <a:r>
              <a:rPr lang="en-MY" sz="2000" b="0" dirty="0" smtClean="0">
                <a:latin typeface="Arial" pitchFamily="34" charset="0"/>
                <a:cs typeface="Arial" pitchFamily="34" charset="0"/>
              </a:rPr>
              <a:t>place.</a:t>
            </a:r>
            <a:endParaRPr lang="en-US" sz="2000" b="0" dirty="0" smtClean="0">
              <a:latin typeface="Arial" pitchFamily="34" charset="0"/>
              <a:cs typeface="Arial" pitchFamily="34" charset="0"/>
            </a:endParaRPr>
          </a:p>
        </p:txBody>
      </p:sp>
    </p:spTree>
    <p:extLst>
      <p:ext uri="{BB962C8B-B14F-4D97-AF65-F5344CB8AC3E}">
        <p14:creationId xmlns:p14="http://schemas.microsoft.com/office/powerpoint/2010/main" val="2938532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smtClean="0"/>
              <a:t>Methods of collecting/ gathering data</a:t>
            </a:r>
            <a:endParaRPr lang="en-MY" sz="2400" dirty="0"/>
          </a:p>
        </p:txBody>
      </p:sp>
      <p:sp>
        <p:nvSpPr>
          <p:cNvPr id="3" name="Content Placeholder 2"/>
          <p:cNvSpPr>
            <a:spLocks noGrp="1"/>
          </p:cNvSpPr>
          <p:nvPr>
            <p:ph idx="1"/>
          </p:nvPr>
        </p:nvSpPr>
        <p:spPr/>
        <p:txBody>
          <a:bodyPr>
            <a:noAutofit/>
          </a:bodyPr>
          <a:lstStyle/>
          <a:p>
            <a:pPr algn="just">
              <a:lnSpc>
                <a:spcPct val="200000"/>
              </a:lnSpc>
              <a:buBlip>
                <a:blip r:embed="rId3"/>
              </a:buBlip>
            </a:pPr>
            <a:r>
              <a:rPr lang="en-US" sz="2000" dirty="0" smtClean="0">
                <a:latin typeface="Arial" panose="020B0604020202020204" pitchFamily="34" charset="0"/>
                <a:cs typeface="Arial" panose="020B0604020202020204" pitchFamily="34" charset="0"/>
              </a:rPr>
              <a:t>Direct observation</a:t>
            </a:r>
          </a:p>
          <a:p>
            <a:pPr algn="just">
              <a:lnSpc>
                <a:spcPct val="200000"/>
              </a:lnSpc>
              <a:buBlip>
                <a:blip r:embed="rId3"/>
              </a:buBlip>
            </a:pPr>
            <a:r>
              <a:rPr lang="en-US" sz="2000" dirty="0" smtClean="0">
                <a:latin typeface="Arial" panose="020B0604020202020204" pitchFamily="34" charset="0"/>
                <a:cs typeface="Arial" panose="020B0604020202020204" pitchFamily="34" charset="0"/>
              </a:rPr>
              <a:t>Interviews</a:t>
            </a:r>
          </a:p>
          <a:p>
            <a:pPr algn="just">
              <a:lnSpc>
                <a:spcPct val="200000"/>
              </a:lnSpc>
              <a:buBlip>
                <a:blip r:embed="rId3"/>
              </a:buBlip>
            </a:pPr>
            <a:r>
              <a:rPr lang="en-US" sz="2000" dirty="0" smtClean="0">
                <a:latin typeface="Arial" panose="020B0604020202020204" pitchFamily="34" charset="0"/>
                <a:cs typeface="Arial" panose="020B0604020202020204" pitchFamily="34" charset="0"/>
              </a:rPr>
              <a:t>Experiments</a:t>
            </a:r>
          </a:p>
          <a:p>
            <a:pPr algn="just">
              <a:lnSpc>
                <a:spcPct val="200000"/>
              </a:lnSpc>
              <a:buBlip>
                <a:blip r:embed="rId3"/>
              </a:buBlip>
            </a:pPr>
            <a:r>
              <a:rPr lang="en-US" sz="2000" dirty="0" smtClean="0">
                <a:latin typeface="Arial" panose="020B0604020202020204" pitchFamily="34" charset="0"/>
                <a:cs typeface="Arial" panose="020B0604020202020204" pitchFamily="34" charset="0"/>
              </a:rPr>
              <a:t>Questionnaires</a:t>
            </a:r>
          </a:p>
        </p:txBody>
      </p:sp>
    </p:spTree>
    <p:extLst>
      <p:ext uri="{BB962C8B-B14F-4D97-AF65-F5344CB8AC3E}">
        <p14:creationId xmlns:p14="http://schemas.microsoft.com/office/powerpoint/2010/main" val="232920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BlackTi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3.xml><?xml version="1.0" encoding="utf-8"?>
<a:theme xmlns:a="http://schemas.openxmlformats.org/drawingml/2006/main" name="1_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4.xml><?xml version="1.0" encoding="utf-8"?>
<a:theme xmlns:a="http://schemas.openxmlformats.org/drawingml/2006/main" name="1_BlackTi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635</TotalTime>
  <Words>1605</Words>
  <Application>Microsoft Office PowerPoint</Application>
  <PresentationFormat>On-screen Show (4:3)</PresentationFormat>
  <Paragraphs>458</Paragraphs>
  <Slides>46</Slides>
  <Notes>25</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46</vt:i4>
      </vt:variant>
    </vt:vector>
  </HeadingPairs>
  <TitlesOfParts>
    <vt:vector size="57" baseType="lpstr">
      <vt:lpstr>Arial</vt:lpstr>
      <vt:lpstr>Calibri</vt:lpstr>
      <vt:lpstr>Garamond</vt:lpstr>
      <vt:lpstr>Georgia</vt:lpstr>
      <vt:lpstr>Tahoma</vt:lpstr>
      <vt:lpstr>Tunga</vt:lpstr>
      <vt:lpstr>Wingdings</vt:lpstr>
      <vt:lpstr>Angles</vt:lpstr>
      <vt:lpstr>BlackTie</vt:lpstr>
      <vt:lpstr>1_Angles</vt:lpstr>
      <vt:lpstr>1_BlackTie</vt:lpstr>
      <vt:lpstr>Chapter 3: risk measurement</vt:lpstr>
      <vt:lpstr>Topic 3.1</vt:lpstr>
      <vt:lpstr>DATA</vt:lpstr>
      <vt:lpstr>Characteristic of risk data</vt:lpstr>
      <vt:lpstr>Techniques for representing risk data</vt:lpstr>
      <vt:lpstr>Topic 3.2</vt:lpstr>
      <vt:lpstr>Sources of data (published data)</vt:lpstr>
      <vt:lpstr>Sources of data (published data)</vt:lpstr>
      <vt:lpstr>Methods of collecting/ gathering data</vt:lpstr>
      <vt:lpstr>Methods of collecting/ gathering data</vt:lpstr>
      <vt:lpstr>Methods of collecting/ gathering data</vt:lpstr>
      <vt:lpstr>Methods of collecting/ gathering data</vt:lpstr>
      <vt:lpstr>Methods of collecting/ gathering data</vt:lpstr>
      <vt:lpstr>Topic 3.3</vt:lpstr>
      <vt:lpstr>Risk measurement</vt:lpstr>
      <vt:lpstr>HOW TO MEASURE THE RISK?</vt:lpstr>
      <vt:lpstr>MEASURING FREQUENCY &amp; SEVERITY</vt:lpstr>
      <vt:lpstr>MEASURING FREQUENCY &amp; SEVERITY</vt:lpstr>
      <vt:lpstr>MEASURING FREQUENCY &amp; SEVERITY</vt:lpstr>
      <vt:lpstr>Reasons to measure potential severity</vt:lpstr>
      <vt:lpstr>Relationship between  loss frequency &amp; severity</vt:lpstr>
      <vt:lpstr>Risk measurement stage 1</vt:lpstr>
      <vt:lpstr>Ways of presentation of risk data</vt:lpstr>
      <vt:lpstr>THE PROBABILITY – EXAMPLE 1</vt:lpstr>
      <vt:lpstr>THE PROBABILITY – EXAMPLE 1</vt:lpstr>
      <vt:lpstr>THE PROBABILITY – EXAMPLE 1 a) Relative frequency for all level of claims</vt:lpstr>
      <vt:lpstr>THE PROBABILITY – EXAMPLE 1 b) Cumulative frequency for all level of claims</vt:lpstr>
      <vt:lpstr>THE PROBABILITY – EXAMPLE 1 c) Percentage of claims</vt:lpstr>
      <vt:lpstr>THE PROBABILITY – EXAMPLE 1 d) Histogram</vt:lpstr>
      <vt:lpstr>Risk measurement stage 2</vt:lpstr>
      <vt:lpstr>THE PROBABILITY – EXAMPLE 2</vt:lpstr>
      <vt:lpstr>THE PROBABILITY – EXAMPLE 2</vt:lpstr>
      <vt:lpstr>THE PROBABILITY – EXAMPLE 2 i) Probability Distribution</vt:lpstr>
      <vt:lpstr>THE PROBABILITY – EXAMPLE 2 ii) Probability of an event of theft happening is     0.13 </vt:lpstr>
      <vt:lpstr>THE PROBABILITY – EXAMPLE 2 ii) Probability of a shop having more than one loss is 0.07 + 0.06 + 0.05 = 0.18</vt:lpstr>
      <vt:lpstr>THE PROBABILITY – EXAMPLE 2 iii) The expected number of theft per shop is 0.65</vt:lpstr>
      <vt:lpstr>Topic 3.4</vt:lpstr>
      <vt:lpstr>Presentation of risk data</vt:lpstr>
      <vt:lpstr>Presentation of risk data - TABLE</vt:lpstr>
      <vt:lpstr>Presentation of risk data - GRAPH</vt:lpstr>
      <vt:lpstr>Presentation of risk data – BAR CHARTS</vt:lpstr>
      <vt:lpstr>Presentation of risk data – pie CHARTS</vt:lpstr>
      <vt:lpstr>Presentation of risk data – histogram</vt:lpstr>
      <vt:lpstr>revision</vt:lpstr>
      <vt:lpstr>Group activity: DISCUSS AND ANSWER</vt:lpstr>
      <vt:lpstr>Individual assignment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risk measurement</dc:title>
  <dc:creator>Ninalyn Fridrict</dc:creator>
  <cp:lastModifiedBy>YOGA 11s</cp:lastModifiedBy>
  <cp:revision>105</cp:revision>
  <dcterms:created xsi:type="dcterms:W3CDTF">2006-08-16T00:00:00Z</dcterms:created>
  <dcterms:modified xsi:type="dcterms:W3CDTF">2021-09-15T14:08:54Z</dcterms:modified>
</cp:coreProperties>
</file>