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62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58" r:id="rId4"/>
    <p:sldId id="285" r:id="rId5"/>
    <p:sldId id="260" r:id="rId6"/>
    <p:sldId id="264" r:id="rId7"/>
    <p:sldId id="286" r:id="rId8"/>
    <p:sldId id="287" r:id="rId9"/>
    <p:sldId id="262" r:id="rId10"/>
    <p:sldId id="288" r:id="rId11"/>
    <p:sldId id="261" r:id="rId12"/>
    <p:sldId id="289" r:id="rId13"/>
    <p:sldId id="279" r:id="rId14"/>
  </p:sldIdLst>
  <p:sldSz cx="9144000" cy="5143500" type="screen16x9"/>
  <p:notesSz cx="6858000" cy="9144000"/>
  <p:embeddedFontLst>
    <p:embeddedFont>
      <p:font typeface="Inconsolata" charset="0"/>
      <p:regular r:id="rId17"/>
      <p:bold r:id="rId18"/>
    </p:embeddedFont>
    <p:embeddedFont>
      <p:font typeface="Pangolin" charset="0"/>
      <p:regular r:id="rId1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0256D50F-4680-400E-915F-0FAA09B2B5BC}">
  <a:tblStyle styleId="{0256D50F-4680-400E-915F-0FAA09B2B5B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36" y="-36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38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E81E20-063F-4523-A1ED-641F2F88DEE6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5C6B5B-CDEB-49C5-BE63-DAFAEB4D2D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2577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5870473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" name="Google Shape;55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35ed75ccf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Google Shape;160;g35ed75ccf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g35ed75ccf_0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6" name="Google Shape;216;g35ed75ccf_0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g35ed75ccf_0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9" name="Google Shape;259;g35ed75ccf_0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5f391192_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5f391192_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" name="Google Shape;55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35f391192_0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35f391192_0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35f391192_0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35f391192_0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35ed75ccf_0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35ed75ccf_0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2745450" y="1197750"/>
            <a:ext cx="3434100" cy="274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3600"/>
              <a:buFont typeface="Pangolin"/>
              <a:buNone/>
              <a:defRPr sz="3600">
                <a:solidFill>
                  <a:srgbClr val="0B5394"/>
                </a:solidFill>
                <a:latin typeface="Pangolin"/>
                <a:ea typeface="Pangolin"/>
                <a:cs typeface="Pangolin"/>
                <a:sym typeface="Pangolin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3600"/>
              <a:buFont typeface="Pangolin"/>
              <a:buNone/>
              <a:defRPr sz="3600">
                <a:solidFill>
                  <a:srgbClr val="0B5394"/>
                </a:solidFill>
                <a:latin typeface="Pangolin"/>
                <a:ea typeface="Pangolin"/>
                <a:cs typeface="Pangolin"/>
                <a:sym typeface="Pangolin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3600"/>
              <a:buFont typeface="Pangolin"/>
              <a:buNone/>
              <a:defRPr sz="3600">
                <a:solidFill>
                  <a:srgbClr val="0B5394"/>
                </a:solidFill>
                <a:latin typeface="Pangolin"/>
                <a:ea typeface="Pangolin"/>
                <a:cs typeface="Pangolin"/>
                <a:sym typeface="Pangolin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3600"/>
              <a:buFont typeface="Pangolin"/>
              <a:buNone/>
              <a:defRPr sz="3600">
                <a:solidFill>
                  <a:srgbClr val="0B5394"/>
                </a:solidFill>
                <a:latin typeface="Pangolin"/>
                <a:ea typeface="Pangolin"/>
                <a:cs typeface="Pangolin"/>
                <a:sym typeface="Pangolin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3600"/>
              <a:buFont typeface="Pangolin"/>
              <a:buNone/>
              <a:defRPr sz="3600">
                <a:solidFill>
                  <a:srgbClr val="0B5394"/>
                </a:solidFill>
                <a:latin typeface="Pangolin"/>
                <a:ea typeface="Pangolin"/>
                <a:cs typeface="Pangolin"/>
                <a:sym typeface="Pangolin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3600"/>
              <a:buFont typeface="Pangolin"/>
              <a:buNone/>
              <a:defRPr sz="3600">
                <a:solidFill>
                  <a:srgbClr val="0B5394"/>
                </a:solidFill>
                <a:latin typeface="Pangolin"/>
                <a:ea typeface="Pangolin"/>
                <a:cs typeface="Pangolin"/>
                <a:sym typeface="Pangolin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3600"/>
              <a:buFont typeface="Pangolin"/>
              <a:buNone/>
              <a:defRPr sz="3600">
                <a:solidFill>
                  <a:srgbClr val="0B5394"/>
                </a:solidFill>
                <a:latin typeface="Pangolin"/>
                <a:ea typeface="Pangolin"/>
                <a:cs typeface="Pangolin"/>
                <a:sym typeface="Pangolin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3600"/>
              <a:buFont typeface="Pangolin"/>
              <a:buNone/>
              <a:defRPr sz="3600">
                <a:solidFill>
                  <a:srgbClr val="0B5394"/>
                </a:solidFill>
                <a:latin typeface="Pangolin"/>
                <a:ea typeface="Pangolin"/>
                <a:cs typeface="Pangolin"/>
                <a:sym typeface="Pangolin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3600"/>
              <a:buFont typeface="Pangolin"/>
              <a:buNone/>
              <a:defRPr sz="3600">
                <a:solidFill>
                  <a:srgbClr val="0B5394"/>
                </a:solidFill>
                <a:latin typeface="Pangolin"/>
                <a:ea typeface="Pangolin"/>
                <a:cs typeface="Pangolin"/>
                <a:sym typeface="Pangoli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TITLE_1_1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4"/>
          <p:cNvSpPr txBox="1">
            <a:spLocks noGrp="1"/>
          </p:cNvSpPr>
          <p:nvPr>
            <p:ph type="body" idx="1"/>
          </p:nvPr>
        </p:nvSpPr>
        <p:spPr>
          <a:xfrm>
            <a:off x="962850" y="876850"/>
            <a:ext cx="4955700" cy="81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419100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3000"/>
              <a:buChar char="✗"/>
              <a:defRPr sz="3000" i="1"/>
            </a:lvl1pPr>
            <a:lvl2pPr marL="914400" lvl="1" indent="-419100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3000"/>
              <a:buChar char="✗"/>
              <a:defRPr sz="3000" i="1"/>
            </a:lvl2pPr>
            <a:lvl3pPr marL="1371600" lvl="2" indent="-419100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3000"/>
              <a:buChar char="✗"/>
              <a:defRPr sz="3000" i="1"/>
            </a:lvl3pPr>
            <a:lvl4pPr marL="1828800" lvl="3" indent="-419100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3000"/>
              <a:buChar char="✗"/>
              <a:defRPr sz="3000" i="1"/>
            </a:lvl4pPr>
            <a:lvl5pPr marL="2286000" lvl="4" indent="-419100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3000"/>
              <a:buChar char="✗"/>
              <a:defRPr sz="3000" i="1"/>
            </a:lvl5pPr>
            <a:lvl6pPr marL="2743200" lvl="5" indent="-419100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3000"/>
              <a:buChar char="✗"/>
              <a:defRPr sz="3000" i="1"/>
            </a:lvl6pPr>
            <a:lvl7pPr marL="3200400" lvl="6" indent="-419100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3000"/>
              <a:buChar char="✗"/>
              <a:defRPr sz="3000" i="1"/>
            </a:lvl7pPr>
            <a:lvl8pPr marL="3657600" lvl="7" indent="-419100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3000"/>
              <a:buChar char="✗"/>
              <a:defRPr sz="3000" i="1"/>
            </a:lvl8pPr>
            <a:lvl9pPr marL="4114800" lvl="8" indent="-41910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3000"/>
              <a:buChar char="✗"/>
              <a:defRPr sz="3000" i="1"/>
            </a:lvl9pPr>
          </a:lstStyle>
          <a:p>
            <a:endParaRPr/>
          </a:p>
        </p:txBody>
      </p:sp>
      <p:sp>
        <p:nvSpPr>
          <p:cNvPr id="16" name="Google Shape;16;p4"/>
          <p:cNvSpPr txBox="1">
            <a:spLocks noGrp="1"/>
          </p:cNvSpPr>
          <p:nvPr>
            <p:ph type="sldNum" idx="12"/>
          </p:nvPr>
        </p:nvSpPr>
        <p:spPr>
          <a:xfrm>
            <a:off x="8716025" y="4676375"/>
            <a:ext cx="428100" cy="46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5"/>
          <p:cNvSpPr txBox="1">
            <a:spLocks noGrp="1"/>
          </p:cNvSpPr>
          <p:nvPr>
            <p:ph type="title"/>
          </p:nvPr>
        </p:nvSpPr>
        <p:spPr>
          <a:xfrm>
            <a:off x="866375" y="358385"/>
            <a:ext cx="56262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5"/>
          <p:cNvSpPr txBox="1">
            <a:spLocks noGrp="1"/>
          </p:cNvSpPr>
          <p:nvPr>
            <p:ph type="body" idx="1"/>
          </p:nvPr>
        </p:nvSpPr>
        <p:spPr>
          <a:xfrm>
            <a:off x="866375" y="1304543"/>
            <a:ext cx="5626200" cy="3063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✗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✗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✗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✗"/>
              <a:defRPr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✗"/>
              <a:defRPr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✗"/>
              <a:defRPr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✗"/>
              <a:defRPr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✗"/>
              <a:defRPr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✗"/>
              <a:defRPr/>
            </a:lvl9pPr>
          </a:lstStyle>
          <a:p>
            <a:endParaRPr/>
          </a:p>
        </p:txBody>
      </p:sp>
      <p:sp>
        <p:nvSpPr>
          <p:cNvPr id="20" name="Google Shape;20;p5"/>
          <p:cNvSpPr txBox="1">
            <a:spLocks noGrp="1"/>
          </p:cNvSpPr>
          <p:nvPr>
            <p:ph type="sldNum" idx="12"/>
          </p:nvPr>
        </p:nvSpPr>
        <p:spPr>
          <a:xfrm>
            <a:off x="8716025" y="4676375"/>
            <a:ext cx="428100" cy="46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 + image">
  <p:cSld name="TITLE_AND_BODY_1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6"/>
          <p:cNvSpPr txBox="1">
            <a:spLocks noGrp="1"/>
          </p:cNvSpPr>
          <p:nvPr>
            <p:ph type="title"/>
          </p:nvPr>
        </p:nvSpPr>
        <p:spPr>
          <a:xfrm>
            <a:off x="866375" y="642310"/>
            <a:ext cx="39666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23" name="Google Shape;23;p6"/>
          <p:cNvSpPr txBox="1">
            <a:spLocks noGrp="1"/>
          </p:cNvSpPr>
          <p:nvPr>
            <p:ph type="body" idx="1"/>
          </p:nvPr>
        </p:nvSpPr>
        <p:spPr>
          <a:xfrm>
            <a:off x="866375" y="1609350"/>
            <a:ext cx="3966600" cy="283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✗"/>
              <a:defRPr/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SzPts val="1400"/>
              <a:buChar char="✗"/>
              <a:defRPr/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SzPts val="1400"/>
              <a:buChar char="✗"/>
              <a:defRPr/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SzPts val="1400"/>
              <a:buChar char="✗"/>
              <a:defRPr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✗"/>
              <a:defRPr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✗"/>
              <a:defRPr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✗"/>
              <a:defRPr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✗"/>
              <a:defRPr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✗"/>
              <a:defRPr/>
            </a:lvl9pPr>
          </a:lstStyle>
          <a:p>
            <a:endParaRPr/>
          </a:p>
        </p:txBody>
      </p:sp>
      <p:sp>
        <p:nvSpPr>
          <p:cNvPr id="24" name="Google Shape;24;p6"/>
          <p:cNvSpPr txBox="1">
            <a:spLocks noGrp="1"/>
          </p:cNvSpPr>
          <p:nvPr>
            <p:ph type="sldNum" idx="12"/>
          </p:nvPr>
        </p:nvSpPr>
        <p:spPr>
          <a:xfrm>
            <a:off x="8716025" y="4676375"/>
            <a:ext cx="428100" cy="46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7"/>
          <p:cNvSpPr txBox="1">
            <a:spLocks noGrp="1"/>
          </p:cNvSpPr>
          <p:nvPr>
            <p:ph type="title"/>
          </p:nvPr>
        </p:nvSpPr>
        <p:spPr>
          <a:xfrm>
            <a:off x="866375" y="358385"/>
            <a:ext cx="56262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7"/>
          <p:cNvSpPr txBox="1">
            <a:spLocks noGrp="1"/>
          </p:cNvSpPr>
          <p:nvPr>
            <p:ph type="body" idx="1"/>
          </p:nvPr>
        </p:nvSpPr>
        <p:spPr>
          <a:xfrm>
            <a:off x="866375" y="1310800"/>
            <a:ext cx="2730900" cy="304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✗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✗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✗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✗"/>
              <a:defRPr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✗"/>
              <a:defRPr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✗"/>
              <a:defRPr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✗"/>
              <a:defRPr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✗"/>
              <a:defRPr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✗"/>
              <a:defRPr/>
            </a:lvl9pPr>
          </a:lstStyle>
          <a:p>
            <a:endParaRPr/>
          </a:p>
        </p:txBody>
      </p:sp>
      <p:sp>
        <p:nvSpPr>
          <p:cNvPr id="28" name="Google Shape;28;p7"/>
          <p:cNvSpPr txBox="1">
            <a:spLocks noGrp="1"/>
          </p:cNvSpPr>
          <p:nvPr>
            <p:ph type="body" idx="2"/>
          </p:nvPr>
        </p:nvSpPr>
        <p:spPr>
          <a:xfrm>
            <a:off x="3761704" y="1310800"/>
            <a:ext cx="2730900" cy="304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✗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✗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✗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✗"/>
              <a:defRPr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✗"/>
              <a:defRPr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✗"/>
              <a:defRPr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✗"/>
              <a:defRPr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✗"/>
              <a:defRPr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✗"/>
              <a:defRPr/>
            </a:lvl9pPr>
          </a:lstStyle>
          <a:p>
            <a:endParaRPr/>
          </a:p>
        </p:txBody>
      </p:sp>
      <p:sp>
        <p:nvSpPr>
          <p:cNvPr id="29" name="Google Shape;29;p7"/>
          <p:cNvSpPr txBox="1">
            <a:spLocks noGrp="1"/>
          </p:cNvSpPr>
          <p:nvPr>
            <p:ph type="sldNum" idx="12"/>
          </p:nvPr>
        </p:nvSpPr>
        <p:spPr>
          <a:xfrm>
            <a:off x="8716025" y="4676375"/>
            <a:ext cx="428100" cy="46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_AND_TWO_COLUMNS_1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8"/>
          <p:cNvSpPr txBox="1">
            <a:spLocks noGrp="1"/>
          </p:cNvSpPr>
          <p:nvPr>
            <p:ph type="title"/>
          </p:nvPr>
        </p:nvSpPr>
        <p:spPr>
          <a:xfrm>
            <a:off x="866375" y="358375"/>
            <a:ext cx="75678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8"/>
          <p:cNvSpPr txBox="1">
            <a:spLocks noGrp="1"/>
          </p:cNvSpPr>
          <p:nvPr>
            <p:ph type="body" idx="1"/>
          </p:nvPr>
        </p:nvSpPr>
        <p:spPr>
          <a:xfrm>
            <a:off x="866375" y="1331673"/>
            <a:ext cx="2439300" cy="315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600"/>
              <a:buChar char="✗"/>
              <a:defRPr sz="1600"/>
            </a:lvl1pPr>
            <a:lvl2pPr marL="914400" lvl="1" indent="-330200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600"/>
              <a:buChar char="✗"/>
              <a:defRPr sz="1600"/>
            </a:lvl2pPr>
            <a:lvl3pPr marL="1371600" lvl="2" indent="-330200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600"/>
              <a:buChar char="✗"/>
              <a:defRPr sz="1600"/>
            </a:lvl3pPr>
            <a:lvl4pPr marL="1828800" lvl="3" indent="-330200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600"/>
              <a:buChar char="✗"/>
              <a:defRPr sz="1600"/>
            </a:lvl4pPr>
            <a:lvl5pPr marL="2286000" lvl="4" indent="-330200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600"/>
              <a:buChar char="✗"/>
              <a:defRPr sz="1600"/>
            </a:lvl5pPr>
            <a:lvl6pPr marL="2743200" lvl="5" indent="-330200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600"/>
              <a:buChar char="✗"/>
              <a:defRPr sz="1600"/>
            </a:lvl6pPr>
            <a:lvl7pPr marL="3200400" lvl="6" indent="-330200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600"/>
              <a:buChar char="✗"/>
              <a:defRPr sz="1600"/>
            </a:lvl7pPr>
            <a:lvl8pPr marL="3657600" lvl="7" indent="-330200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600"/>
              <a:buChar char="✗"/>
              <a:defRPr sz="1600"/>
            </a:lvl8pPr>
            <a:lvl9pPr marL="4114800" lvl="8" indent="-330200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600"/>
              <a:buChar char="✗"/>
              <a:defRPr sz="1600"/>
            </a:lvl9pPr>
          </a:lstStyle>
          <a:p>
            <a:endParaRPr/>
          </a:p>
        </p:txBody>
      </p:sp>
      <p:sp>
        <p:nvSpPr>
          <p:cNvPr id="33" name="Google Shape;33;p8"/>
          <p:cNvSpPr txBox="1">
            <a:spLocks noGrp="1"/>
          </p:cNvSpPr>
          <p:nvPr>
            <p:ph type="body" idx="2"/>
          </p:nvPr>
        </p:nvSpPr>
        <p:spPr>
          <a:xfrm>
            <a:off x="3430687" y="1331673"/>
            <a:ext cx="2439300" cy="315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600"/>
              <a:buChar char="✗"/>
              <a:defRPr sz="1600"/>
            </a:lvl1pPr>
            <a:lvl2pPr marL="914400" lvl="1" indent="-330200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600"/>
              <a:buChar char="✗"/>
              <a:defRPr sz="1600"/>
            </a:lvl2pPr>
            <a:lvl3pPr marL="1371600" lvl="2" indent="-330200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600"/>
              <a:buChar char="✗"/>
              <a:defRPr sz="1600"/>
            </a:lvl3pPr>
            <a:lvl4pPr marL="1828800" lvl="3" indent="-330200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600"/>
              <a:buChar char="✗"/>
              <a:defRPr sz="1600"/>
            </a:lvl4pPr>
            <a:lvl5pPr marL="2286000" lvl="4" indent="-330200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600"/>
              <a:buChar char="✗"/>
              <a:defRPr sz="1600"/>
            </a:lvl5pPr>
            <a:lvl6pPr marL="2743200" lvl="5" indent="-330200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600"/>
              <a:buChar char="✗"/>
              <a:defRPr sz="1600"/>
            </a:lvl6pPr>
            <a:lvl7pPr marL="3200400" lvl="6" indent="-330200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600"/>
              <a:buChar char="✗"/>
              <a:defRPr sz="1600"/>
            </a:lvl7pPr>
            <a:lvl8pPr marL="3657600" lvl="7" indent="-330200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600"/>
              <a:buChar char="✗"/>
              <a:defRPr sz="1600"/>
            </a:lvl8pPr>
            <a:lvl9pPr marL="4114800" lvl="8" indent="-330200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600"/>
              <a:buChar char="✗"/>
              <a:defRPr sz="16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body" idx="3"/>
          </p:nvPr>
        </p:nvSpPr>
        <p:spPr>
          <a:xfrm>
            <a:off x="5994999" y="1331673"/>
            <a:ext cx="2439300" cy="315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600"/>
              <a:buChar char="✗"/>
              <a:defRPr sz="1600"/>
            </a:lvl1pPr>
            <a:lvl2pPr marL="914400" lvl="1" indent="-330200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600"/>
              <a:buChar char="✗"/>
              <a:defRPr sz="1600"/>
            </a:lvl2pPr>
            <a:lvl3pPr marL="1371600" lvl="2" indent="-330200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600"/>
              <a:buChar char="✗"/>
              <a:defRPr sz="1600"/>
            </a:lvl3pPr>
            <a:lvl4pPr marL="1828800" lvl="3" indent="-330200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600"/>
              <a:buChar char="✗"/>
              <a:defRPr sz="1600"/>
            </a:lvl4pPr>
            <a:lvl5pPr marL="2286000" lvl="4" indent="-330200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600"/>
              <a:buChar char="✗"/>
              <a:defRPr sz="1600"/>
            </a:lvl5pPr>
            <a:lvl6pPr marL="2743200" lvl="5" indent="-330200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600"/>
              <a:buChar char="✗"/>
              <a:defRPr sz="1600"/>
            </a:lvl6pPr>
            <a:lvl7pPr marL="3200400" lvl="6" indent="-330200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600"/>
              <a:buChar char="✗"/>
              <a:defRPr sz="1600"/>
            </a:lvl7pPr>
            <a:lvl8pPr marL="3657600" lvl="7" indent="-330200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600"/>
              <a:buChar char="✗"/>
              <a:defRPr sz="1600"/>
            </a:lvl8pPr>
            <a:lvl9pPr marL="4114800" lvl="8" indent="-330200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600"/>
              <a:buChar char="✗"/>
              <a:defRPr sz="1600"/>
            </a:lvl9pPr>
          </a:lstStyle>
          <a:p>
            <a:endParaRPr/>
          </a:p>
        </p:txBody>
      </p:sp>
      <p:sp>
        <p:nvSpPr>
          <p:cNvPr id="35" name="Google Shape;35;p8"/>
          <p:cNvSpPr txBox="1">
            <a:spLocks noGrp="1"/>
          </p:cNvSpPr>
          <p:nvPr>
            <p:ph type="sldNum" idx="12"/>
          </p:nvPr>
        </p:nvSpPr>
        <p:spPr>
          <a:xfrm>
            <a:off x="8716025" y="4676375"/>
            <a:ext cx="428100" cy="46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0"/>
          <p:cNvSpPr txBox="1">
            <a:spLocks noGrp="1"/>
          </p:cNvSpPr>
          <p:nvPr>
            <p:ph type="body" idx="1"/>
          </p:nvPr>
        </p:nvSpPr>
        <p:spPr>
          <a:xfrm>
            <a:off x="924850" y="3872900"/>
            <a:ext cx="7599000" cy="51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28600" algn="ctr">
              <a:spcBef>
                <a:spcPts val="360"/>
              </a:spcBef>
              <a:spcAft>
                <a:spcPts val="0"/>
              </a:spcAft>
              <a:buSzPts val="1800"/>
              <a:buNone/>
              <a:defRPr sz="1800"/>
            </a:lvl1pPr>
          </a:lstStyle>
          <a:p>
            <a:endParaRPr/>
          </a:p>
        </p:txBody>
      </p:sp>
      <p:sp>
        <p:nvSpPr>
          <p:cNvPr id="41" name="Google Shape;41;p10"/>
          <p:cNvSpPr txBox="1">
            <a:spLocks noGrp="1"/>
          </p:cNvSpPr>
          <p:nvPr>
            <p:ph type="sldNum" idx="12"/>
          </p:nvPr>
        </p:nvSpPr>
        <p:spPr>
          <a:xfrm>
            <a:off x="8716025" y="4676375"/>
            <a:ext cx="428100" cy="46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big postit">
  <p:cSld name="BLANK_1_2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3"/>
          <p:cNvSpPr txBox="1">
            <a:spLocks noGrp="1"/>
          </p:cNvSpPr>
          <p:nvPr>
            <p:ph type="sldNum" idx="12"/>
          </p:nvPr>
        </p:nvSpPr>
        <p:spPr>
          <a:xfrm>
            <a:off x="8716025" y="4676375"/>
            <a:ext cx="428100" cy="46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_1_2_1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4"/>
          <p:cNvSpPr txBox="1">
            <a:spLocks noGrp="1"/>
          </p:cNvSpPr>
          <p:nvPr>
            <p:ph type="sldNum" idx="12"/>
          </p:nvPr>
        </p:nvSpPr>
        <p:spPr>
          <a:xfrm>
            <a:off x="8716025" y="4676375"/>
            <a:ext cx="428100" cy="46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66375" y="358385"/>
            <a:ext cx="56262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Inconsolata"/>
              <a:buNone/>
              <a:defRPr sz="2800">
                <a:solidFill>
                  <a:srgbClr val="434343"/>
                </a:solidFill>
                <a:latin typeface="Inconsolata"/>
                <a:ea typeface="Inconsolata"/>
                <a:cs typeface="Inconsolata"/>
                <a:sym typeface="Inconsolat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Inconsolata"/>
              <a:buNone/>
              <a:defRPr sz="2800">
                <a:solidFill>
                  <a:srgbClr val="434343"/>
                </a:solidFill>
                <a:latin typeface="Inconsolata"/>
                <a:ea typeface="Inconsolata"/>
                <a:cs typeface="Inconsolata"/>
                <a:sym typeface="Inconsolat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Inconsolata"/>
              <a:buNone/>
              <a:defRPr sz="2800">
                <a:solidFill>
                  <a:srgbClr val="434343"/>
                </a:solidFill>
                <a:latin typeface="Inconsolata"/>
                <a:ea typeface="Inconsolata"/>
                <a:cs typeface="Inconsolata"/>
                <a:sym typeface="Inconsolat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Inconsolata"/>
              <a:buNone/>
              <a:defRPr sz="2800">
                <a:solidFill>
                  <a:srgbClr val="434343"/>
                </a:solidFill>
                <a:latin typeface="Inconsolata"/>
                <a:ea typeface="Inconsolata"/>
                <a:cs typeface="Inconsolata"/>
                <a:sym typeface="Inconsolat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Inconsolata"/>
              <a:buNone/>
              <a:defRPr sz="2800">
                <a:solidFill>
                  <a:srgbClr val="434343"/>
                </a:solidFill>
                <a:latin typeface="Inconsolata"/>
                <a:ea typeface="Inconsolata"/>
                <a:cs typeface="Inconsolata"/>
                <a:sym typeface="Inconsolat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Inconsolata"/>
              <a:buNone/>
              <a:defRPr sz="2800">
                <a:solidFill>
                  <a:srgbClr val="434343"/>
                </a:solidFill>
                <a:latin typeface="Inconsolata"/>
                <a:ea typeface="Inconsolata"/>
                <a:cs typeface="Inconsolata"/>
                <a:sym typeface="Inconsolat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Inconsolata"/>
              <a:buNone/>
              <a:defRPr sz="2800">
                <a:solidFill>
                  <a:srgbClr val="434343"/>
                </a:solidFill>
                <a:latin typeface="Inconsolata"/>
                <a:ea typeface="Inconsolata"/>
                <a:cs typeface="Inconsolata"/>
                <a:sym typeface="Inconsolat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Inconsolata"/>
              <a:buNone/>
              <a:defRPr sz="2800">
                <a:solidFill>
                  <a:srgbClr val="434343"/>
                </a:solidFill>
                <a:latin typeface="Inconsolata"/>
                <a:ea typeface="Inconsolata"/>
                <a:cs typeface="Inconsolata"/>
                <a:sym typeface="Inconsolat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Inconsolata"/>
              <a:buNone/>
              <a:defRPr sz="2800">
                <a:solidFill>
                  <a:srgbClr val="434343"/>
                </a:solidFill>
                <a:latin typeface="Inconsolata"/>
                <a:ea typeface="Inconsolata"/>
                <a:cs typeface="Inconsolata"/>
                <a:sym typeface="Inconsolata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66375" y="1304543"/>
            <a:ext cx="5626200" cy="306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400"/>
              <a:buFont typeface="Pangolin"/>
              <a:buChar char="✗"/>
              <a:defRPr sz="1800">
                <a:solidFill>
                  <a:srgbClr val="0B5394"/>
                </a:solidFill>
                <a:latin typeface="Pangolin"/>
                <a:ea typeface="Pangolin"/>
                <a:cs typeface="Pangolin"/>
                <a:sym typeface="Pangolin"/>
              </a:defRPr>
            </a:lvl1pPr>
            <a:lvl2pPr marL="914400" lvl="1" indent="-31750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400"/>
              <a:buFont typeface="Pangolin"/>
              <a:buChar char="✗"/>
              <a:defRPr sz="1800">
                <a:solidFill>
                  <a:srgbClr val="0B5394"/>
                </a:solidFill>
                <a:latin typeface="Pangolin"/>
                <a:ea typeface="Pangolin"/>
                <a:cs typeface="Pangolin"/>
                <a:sym typeface="Pangolin"/>
              </a:defRPr>
            </a:lvl2pPr>
            <a:lvl3pPr marL="1371600" lvl="2" indent="-31750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400"/>
              <a:buFont typeface="Pangolin"/>
              <a:buChar char="✗"/>
              <a:defRPr sz="1800">
                <a:solidFill>
                  <a:srgbClr val="0B5394"/>
                </a:solidFill>
                <a:latin typeface="Pangolin"/>
                <a:ea typeface="Pangolin"/>
                <a:cs typeface="Pangolin"/>
                <a:sym typeface="Pangolin"/>
              </a:defRPr>
            </a:lvl3pPr>
            <a:lvl4pPr marL="1828800" lvl="3" indent="-31750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400"/>
              <a:buFont typeface="Pangolin"/>
              <a:buChar char="✗"/>
              <a:defRPr sz="1800">
                <a:solidFill>
                  <a:srgbClr val="0B5394"/>
                </a:solidFill>
                <a:latin typeface="Pangolin"/>
                <a:ea typeface="Pangolin"/>
                <a:cs typeface="Pangolin"/>
                <a:sym typeface="Pangolin"/>
              </a:defRPr>
            </a:lvl4pPr>
            <a:lvl5pPr marL="2286000" lvl="4" indent="-34290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Pangolin"/>
              <a:buChar char="✗"/>
              <a:defRPr sz="1800">
                <a:solidFill>
                  <a:srgbClr val="0B5394"/>
                </a:solidFill>
                <a:latin typeface="Pangolin"/>
                <a:ea typeface="Pangolin"/>
                <a:cs typeface="Pangolin"/>
                <a:sym typeface="Pangolin"/>
              </a:defRPr>
            </a:lvl5pPr>
            <a:lvl6pPr marL="2743200" lvl="5" indent="-34290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Pangolin"/>
              <a:buChar char="✗"/>
              <a:defRPr sz="1800">
                <a:solidFill>
                  <a:srgbClr val="0B5394"/>
                </a:solidFill>
                <a:latin typeface="Pangolin"/>
                <a:ea typeface="Pangolin"/>
                <a:cs typeface="Pangolin"/>
                <a:sym typeface="Pangolin"/>
              </a:defRPr>
            </a:lvl6pPr>
            <a:lvl7pPr marL="3200400" lvl="6" indent="-34290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Pangolin"/>
              <a:buChar char="✗"/>
              <a:defRPr sz="1800">
                <a:solidFill>
                  <a:srgbClr val="0B5394"/>
                </a:solidFill>
                <a:latin typeface="Pangolin"/>
                <a:ea typeface="Pangolin"/>
                <a:cs typeface="Pangolin"/>
                <a:sym typeface="Pangolin"/>
              </a:defRPr>
            </a:lvl7pPr>
            <a:lvl8pPr marL="3657600" lvl="7" indent="-34290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Pangolin"/>
              <a:buChar char="✗"/>
              <a:defRPr sz="1800">
                <a:solidFill>
                  <a:srgbClr val="0B5394"/>
                </a:solidFill>
                <a:latin typeface="Pangolin"/>
                <a:ea typeface="Pangolin"/>
                <a:cs typeface="Pangolin"/>
                <a:sym typeface="Pangolin"/>
              </a:defRPr>
            </a:lvl8pPr>
            <a:lvl9pPr marL="4114800" lvl="8" indent="-34290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Pangolin"/>
              <a:buChar char="✗"/>
              <a:defRPr sz="1800">
                <a:solidFill>
                  <a:srgbClr val="0B5394"/>
                </a:solidFill>
                <a:latin typeface="Pangolin"/>
                <a:ea typeface="Pangolin"/>
                <a:cs typeface="Pangolin"/>
                <a:sym typeface="Pangolin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716025" y="4676375"/>
            <a:ext cx="428100" cy="46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buNone/>
              <a:defRPr sz="1300">
                <a:solidFill>
                  <a:srgbClr val="7F6000"/>
                </a:solidFill>
                <a:latin typeface="Inconsolata"/>
                <a:ea typeface="Inconsolata"/>
                <a:cs typeface="Inconsolata"/>
                <a:sym typeface="Inconsolata"/>
              </a:defRPr>
            </a:lvl1pPr>
            <a:lvl2pPr lvl="1" algn="ctr">
              <a:buNone/>
              <a:defRPr sz="1300">
                <a:solidFill>
                  <a:srgbClr val="7F6000"/>
                </a:solidFill>
                <a:latin typeface="Inconsolata"/>
                <a:ea typeface="Inconsolata"/>
                <a:cs typeface="Inconsolata"/>
                <a:sym typeface="Inconsolata"/>
              </a:defRPr>
            </a:lvl2pPr>
            <a:lvl3pPr lvl="2" algn="ctr">
              <a:buNone/>
              <a:defRPr sz="1300">
                <a:solidFill>
                  <a:srgbClr val="7F6000"/>
                </a:solidFill>
                <a:latin typeface="Inconsolata"/>
                <a:ea typeface="Inconsolata"/>
                <a:cs typeface="Inconsolata"/>
                <a:sym typeface="Inconsolata"/>
              </a:defRPr>
            </a:lvl3pPr>
            <a:lvl4pPr lvl="3" algn="ctr">
              <a:buNone/>
              <a:defRPr sz="1300">
                <a:solidFill>
                  <a:srgbClr val="7F6000"/>
                </a:solidFill>
                <a:latin typeface="Inconsolata"/>
                <a:ea typeface="Inconsolata"/>
                <a:cs typeface="Inconsolata"/>
                <a:sym typeface="Inconsolata"/>
              </a:defRPr>
            </a:lvl4pPr>
            <a:lvl5pPr lvl="4" algn="ctr">
              <a:buNone/>
              <a:defRPr sz="1300">
                <a:solidFill>
                  <a:srgbClr val="7F6000"/>
                </a:solidFill>
                <a:latin typeface="Inconsolata"/>
                <a:ea typeface="Inconsolata"/>
                <a:cs typeface="Inconsolata"/>
                <a:sym typeface="Inconsolata"/>
              </a:defRPr>
            </a:lvl5pPr>
            <a:lvl6pPr lvl="5" algn="ctr">
              <a:buNone/>
              <a:defRPr sz="1300">
                <a:solidFill>
                  <a:srgbClr val="7F6000"/>
                </a:solidFill>
                <a:latin typeface="Inconsolata"/>
                <a:ea typeface="Inconsolata"/>
                <a:cs typeface="Inconsolata"/>
                <a:sym typeface="Inconsolata"/>
              </a:defRPr>
            </a:lvl6pPr>
            <a:lvl7pPr lvl="6" algn="ctr">
              <a:buNone/>
              <a:defRPr sz="1300">
                <a:solidFill>
                  <a:srgbClr val="7F6000"/>
                </a:solidFill>
                <a:latin typeface="Inconsolata"/>
                <a:ea typeface="Inconsolata"/>
                <a:cs typeface="Inconsolata"/>
                <a:sym typeface="Inconsolata"/>
              </a:defRPr>
            </a:lvl7pPr>
            <a:lvl8pPr lvl="7" algn="ctr">
              <a:buNone/>
              <a:defRPr sz="1300">
                <a:solidFill>
                  <a:srgbClr val="7F6000"/>
                </a:solidFill>
                <a:latin typeface="Inconsolata"/>
                <a:ea typeface="Inconsolata"/>
                <a:cs typeface="Inconsolata"/>
                <a:sym typeface="Inconsolata"/>
              </a:defRPr>
            </a:lvl8pPr>
            <a:lvl9pPr lvl="8" algn="ctr">
              <a:buNone/>
              <a:defRPr sz="1300">
                <a:solidFill>
                  <a:srgbClr val="7F6000"/>
                </a:solidFill>
                <a:latin typeface="Inconsolata"/>
                <a:ea typeface="Inconsolata"/>
                <a:cs typeface="Inconsolata"/>
                <a:sym typeface="Inconsolata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6" r:id="rId7"/>
    <p:sldLayoutId id="2147483659" r:id="rId8"/>
    <p:sldLayoutId id="2147483660" r:id="rId9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6"/>
          <p:cNvSpPr txBox="1">
            <a:spLocks noGrp="1"/>
          </p:cNvSpPr>
          <p:nvPr>
            <p:ph type="ctrTitle"/>
          </p:nvPr>
        </p:nvSpPr>
        <p:spPr>
          <a:xfrm>
            <a:off x="2745450" y="1197750"/>
            <a:ext cx="3434100" cy="274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400" dirty="0" smtClean="0"/>
              <a:t>IBADAH</a:t>
            </a:r>
            <a:endParaRPr sz="4400" dirty="0"/>
          </a:p>
        </p:txBody>
      </p:sp>
      <p:sp>
        <p:nvSpPr>
          <p:cNvPr id="3" name="Google Shape;57;p16"/>
          <p:cNvSpPr txBox="1">
            <a:spLocks/>
          </p:cNvSpPr>
          <p:nvPr/>
        </p:nvSpPr>
        <p:spPr>
          <a:xfrm>
            <a:off x="5580112" y="3579862"/>
            <a:ext cx="3434100" cy="10918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3600"/>
              <a:buFont typeface="Pangolin"/>
              <a:buNone/>
              <a:defRPr sz="3600" b="0" i="0" u="none" strike="noStrike" cap="none">
                <a:solidFill>
                  <a:srgbClr val="0B5394"/>
                </a:solidFill>
                <a:latin typeface="Pangolin"/>
                <a:ea typeface="Pangolin"/>
                <a:cs typeface="Pangolin"/>
                <a:sym typeface="Pangolin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3600"/>
              <a:buFont typeface="Pangolin"/>
              <a:buNone/>
              <a:defRPr sz="3600" b="0" i="0" u="none" strike="noStrike" cap="none">
                <a:solidFill>
                  <a:srgbClr val="0B5394"/>
                </a:solidFill>
                <a:latin typeface="Pangolin"/>
                <a:ea typeface="Pangolin"/>
                <a:cs typeface="Pangolin"/>
                <a:sym typeface="Pangolin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3600"/>
              <a:buFont typeface="Pangolin"/>
              <a:buNone/>
              <a:defRPr sz="3600" b="0" i="0" u="none" strike="noStrike" cap="none">
                <a:solidFill>
                  <a:srgbClr val="0B5394"/>
                </a:solidFill>
                <a:latin typeface="Pangolin"/>
                <a:ea typeface="Pangolin"/>
                <a:cs typeface="Pangolin"/>
                <a:sym typeface="Pangolin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3600"/>
              <a:buFont typeface="Pangolin"/>
              <a:buNone/>
              <a:defRPr sz="3600" b="0" i="0" u="none" strike="noStrike" cap="none">
                <a:solidFill>
                  <a:srgbClr val="0B5394"/>
                </a:solidFill>
                <a:latin typeface="Pangolin"/>
                <a:ea typeface="Pangolin"/>
                <a:cs typeface="Pangolin"/>
                <a:sym typeface="Pangolin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3600"/>
              <a:buFont typeface="Pangolin"/>
              <a:buNone/>
              <a:defRPr sz="3600" b="0" i="0" u="none" strike="noStrike" cap="none">
                <a:solidFill>
                  <a:srgbClr val="0B5394"/>
                </a:solidFill>
                <a:latin typeface="Pangolin"/>
                <a:ea typeface="Pangolin"/>
                <a:cs typeface="Pangolin"/>
                <a:sym typeface="Pangolin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3600"/>
              <a:buFont typeface="Pangolin"/>
              <a:buNone/>
              <a:defRPr sz="3600" b="0" i="0" u="none" strike="noStrike" cap="none">
                <a:solidFill>
                  <a:srgbClr val="0B5394"/>
                </a:solidFill>
                <a:latin typeface="Pangolin"/>
                <a:ea typeface="Pangolin"/>
                <a:cs typeface="Pangolin"/>
                <a:sym typeface="Pangolin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3600"/>
              <a:buFont typeface="Pangolin"/>
              <a:buNone/>
              <a:defRPr sz="3600" b="0" i="0" u="none" strike="noStrike" cap="none">
                <a:solidFill>
                  <a:srgbClr val="0B5394"/>
                </a:solidFill>
                <a:latin typeface="Pangolin"/>
                <a:ea typeface="Pangolin"/>
                <a:cs typeface="Pangolin"/>
                <a:sym typeface="Pangolin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3600"/>
              <a:buFont typeface="Pangolin"/>
              <a:buNone/>
              <a:defRPr sz="3600" b="0" i="0" u="none" strike="noStrike" cap="none">
                <a:solidFill>
                  <a:srgbClr val="0B5394"/>
                </a:solidFill>
                <a:latin typeface="Pangolin"/>
                <a:ea typeface="Pangolin"/>
                <a:cs typeface="Pangolin"/>
                <a:sym typeface="Pangolin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3600"/>
              <a:buFont typeface="Pangolin"/>
              <a:buNone/>
              <a:defRPr sz="3600" b="0" i="0" u="none" strike="noStrike" cap="none">
                <a:solidFill>
                  <a:srgbClr val="0B5394"/>
                </a:solidFill>
                <a:latin typeface="Pangolin"/>
                <a:ea typeface="Pangolin"/>
                <a:cs typeface="Pangolin"/>
                <a:sym typeface="Pangolin"/>
              </a:defRPr>
            </a:lvl9pPr>
          </a:lstStyle>
          <a:p>
            <a:endParaRPr lang="en-US" dirty="0"/>
          </a:p>
        </p:txBody>
      </p:sp>
      <p:sp>
        <p:nvSpPr>
          <p:cNvPr id="4" name="Google Shape;57;p16"/>
          <p:cNvSpPr txBox="1">
            <a:spLocks/>
          </p:cNvSpPr>
          <p:nvPr/>
        </p:nvSpPr>
        <p:spPr>
          <a:xfrm>
            <a:off x="4522276" y="4090036"/>
            <a:ext cx="4586228" cy="12180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3600"/>
              <a:buFont typeface="Pangolin"/>
              <a:buNone/>
              <a:defRPr sz="3600" b="0" i="0" u="none" strike="noStrike" cap="none">
                <a:solidFill>
                  <a:srgbClr val="0B5394"/>
                </a:solidFill>
                <a:latin typeface="Pangolin"/>
                <a:ea typeface="Pangolin"/>
                <a:cs typeface="Pangolin"/>
                <a:sym typeface="Pangolin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3600"/>
              <a:buFont typeface="Pangolin"/>
              <a:buNone/>
              <a:defRPr sz="3600" b="0" i="0" u="none" strike="noStrike" cap="none">
                <a:solidFill>
                  <a:srgbClr val="0B5394"/>
                </a:solidFill>
                <a:latin typeface="Pangolin"/>
                <a:ea typeface="Pangolin"/>
                <a:cs typeface="Pangolin"/>
                <a:sym typeface="Pangolin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3600"/>
              <a:buFont typeface="Pangolin"/>
              <a:buNone/>
              <a:defRPr sz="3600" b="0" i="0" u="none" strike="noStrike" cap="none">
                <a:solidFill>
                  <a:srgbClr val="0B5394"/>
                </a:solidFill>
                <a:latin typeface="Pangolin"/>
                <a:ea typeface="Pangolin"/>
                <a:cs typeface="Pangolin"/>
                <a:sym typeface="Pangolin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3600"/>
              <a:buFont typeface="Pangolin"/>
              <a:buNone/>
              <a:defRPr sz="3600" b="0" i="0" u="none" strike="noStrike" cap="none">
                <a:solidFill>
                  <a:srgbClr val="0B5394"/>
                </a:solidFill>
                <a:latin typeface="Pangolin"/>
                <a:ea typeface="Pangolin"/>
                <a:cs typeface="Pangolin"/>
                <a:sym typeface="Pangolin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3600"/>
              <a:buFont typeface="Pangolin"/>
              <a:buNone/>
              <a:defRPr sz="3600" b="0" i="0" u="none" strike="noStrike" cap="none">
                <a:solidFill>
                  <a:srgbClr val="0B5394"/>
                </a:solidFill>
                <a:latin typeface="Pangolin"/>
                <a:ea typeface="Pangolin"/>
                <a:cs typeface="Pangolin"/>
                <a:sym typeface="Pangolin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3600"/>
              <a:buFont typeface="Pangolin"/>
              <a:buNone/>
              <a:defRPr sz="3600" b="0" i="0" u="none" strike="noStrike" cap="none">
                <a:solidFill>
                  <a:srgbClr val="0B5394"/>
                </a:solidFill>
                <a:latin typeface="Pangolin"/>
                <a:ea typeface="Pangolin"/>
                <a:cs typeface="Pangolin"/>
                <a:sym typeface="Pangolin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3600"/>
              <a:buFont typeface="Pangolin"/>
              <a:buNone/>
              <a:defRPr sz="3600" b="0" i="0" u="none" strike="noStrike" cap="none">
                <a:solidFill>
                  <a:srgbClr val="0B5394"/>
                </a:solidFill>
                <a:latin typeface="Pangolin"/>
                <a:ea typeface="Pangolin"/>
                <a:cs typeface="Pangolin"/>
                <a:sym typeface="Pangolin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3600"/>
              <a:buFont typeface="Pangolin"/>
              <a:buNone/>
              <a:defRPr sz="3600" b="0" i="0" u="none" strike="noStrike" cap="none">
                <a:solidFill>
                  <a:srgbClr val="0B5394"/>
                </a:solidFill>
                <a:latin typeface="Pangolin"/>
                <a:ea typeface="Pangolin"/>
                <a:cs typeface="Pangolin"/>
                <a:sym typeface="Pangolin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3600"/>
              <a:buFont typeface="Pangolin"/>
              <a:buNone/>
              <a:defRPr sz="3600" b="0" i="0" u="none" strike="noStrike" cap="none">
                <a:solidFill>
                  <a:srgbClr val="0B5394"/>
                </a:solidFill>
                <a:latin typeface="Pangolin"/>
                <a:ea typeface="Pangolin"/>
                <a:cs typeface="Pangolin"/>
                <a:sym typeface="Pangolin"/>
              </a:defRPr>
            </a:lvl9pPr>
          </a:lstStyle>
          <a:p>
            <a:pPr algn="r"/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29"/>
          <p:cNvSpPr txBox="1">
            <a:spLocks noGrp="1"/>
          </p:cNvSpPr>
          <p:nvPr>
            <p:ph type="title" idx="4294967295"/>
          </p:nvPr>
        </p:nvSpPr>
        <p:spPr>
          <a:xfrm>
            <a:off x="679128" y="130174"/>
            <a:ext cx="56262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Ibadah</a:t>
            </a:r>
            <a:endParaRPr dirty="0"/>
          </a:p>
        </p:txBody>
      </p:sp>
      <p:sp>
        <p:nvSpPr>
          <p:cNvPr id="165" name="Google Shape;165;p29"/>
          <p:cNvSpPr txBox="1">
            <a:spLocks noGrp="1"/>
          </p:cNvSpPr>
          <p:nvPr>
            <p:ph type="sldNum" idx="12"/>
          </p:nvPr>
        </p:nvSpPr>
        <p:spPr>
          <a:xfrm>
            <a:off x="8716025" y="4676375"/>
            <a:ext cx="428100" cy="46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10</a:t>
            </a:fld>
            <a:endParaRPr/>
          </a:p>
        </p:txBody>
      </p:sp>
      <p:sp>
        <p:nvSpPr>
          <p:cNvPr id="171" name="Google Shape;171;p29"/>
          <p:cNvSpPr/>
          <p:nvPr/>
        </p:nvSpPr>
        <p:spPr>
          <a:xfrm>
            <a:off x="8748464" y="4803998"/>
            <a:ext cx="173400" cy="164700"/>
          </a:xfrm>
          <a:prstGeom prst="star5">
            <a:avLst>
              <a:gd name="adj" fmla="val 26288"/>
              <a:gd name="hf" fmla="val 105146"/>
              <a:gd name="vf" fmla="val 110557"/>
            </a:avLst>
          </a:prstGeom>
          <a:solidFill>
            <a:srgbClr val="99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4;p24"/>
          <p:cNvSpPr txBox="1">
            <a:spLocks/>
          </p:cNvSpPr>
          <p:nvPr/>
        </p:nvSpPr>
        <p:spPr>
          <a:xfrm>
            <a:off x="5994999" y="987574"/>
            <a:ext cx="2439300" cy="315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412750" indent="-285750">
              <a:buFont typeface="Arial" pitchFamily="34" charset="0"/>
              <a:buChar char="•"/>
            </a:pPr>
            <a:r>
              <a:rPr lang="en-US" dirty="0" err="1"/>
              <a:t>Mengharapkan</a:t>
            </a:r>
            <a:r>
              <a:rPr lang="en-US" dirty="0"/>
              <a:t> </a:t>
            </a:r>
            <a:r>
              <a:rPr lang="en-US" dirty="0" err="1"/>
              <a:t>ampunan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surganya</a:t>
            </a:r>
            <a:r>
              <a:rPr lang="en-US" dirty="0"/>
              <a:t> </a:t>
            </a:r>
            <a:r>
              <a:rPr lang="en-US" dirty="0" smtClean="0"/>
              <a:t>Allah</a:t>
            </a:r>
          </a:p>
          <a:p>
            <a:pPr marL="412750" lvl="0" indent="-285750">
              <a:buFont typeface="Arial" pitchFamily="34" charset="0"/>
              <a:buChar char="•"/>
            </a:pPr>
            <a:r>
              <a:rPr lang="en-US" dirty="0" err="1"/>
              <a:t>Menyerahkan</a:t>
            </a:r>
            <a:r>
              <a:rPr lang="en-US" dirty="0"/>
              <a:t> </a:t>
            </a:r>
            <a:r>
              <a:rPr lang="en-US" dirty="0" err="1"/>
              <a:t>urusan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Allah (</a:t>
            </a:r>
            <a:r>
              <a:rPr lang="en-US" dirty="0" err="1"/>
              <a:t>tawakkal</a:t>
            </a:r>
            <a:r>
              <a:rPr lang="en-US" dirty="0"/>
              <a:t>).</a:t>
            </a:r>
          </a:p>
          <a:p>
            <a:pPr marL="127000"/>
            <a:endParaRPr lang="en-US" dirty="0"/>
          </a:p>
        </p:txBody>
      </p:sp>
      <p:sp>
        <p:nvSpPr>
          <p:cNvPr id="13" name="Google Shape;124;p24"/>
          <p:cNvSpPr txBox="1">
            <a:spLocks/>
          </p:cNvSpPr>
          <p:nvPr/>
        </p:nvSpPr>
        <p:spPr>
          <a:xfrm>
            <a:off x="683568" y="987574"/>
            <a:ext cx="2439300" cy="315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469900" indent="-342900">
              <a:buFont typeface="Arial" pitchFamily="34" charset="0"/>
              <a:buChar char="•"/>
            </a:pPr>
            <a:r>
              <a:rPr lang="en-US" dirty="0" err="1"/>
              <a:t>Mememnuhi</a:t>
            </a:r>
            <a:r>
              <a:rPr lang="en-US" dirty="0"/>
              <a:t> </a:t>
            </a:r>
            <a:r>
              <a:rPr lang="en-US" dirty="0" err="1"/>
              <a:t>kewajiban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Allah, </a:t>
            </a:r>
            <a:r>
              <a:rPr lang="en-US" dirty="0" err="1"/>
              <a:t>sebab</a:t>
            </a:r>
            <a:r>
              <a:rPr lang="en-US" dirty="0"/>
              <a:t> Allah </a:t>
            </a:r>
            <a:r>
              <a:rPr lang="en-US" dirty="0" err="1"/>
              <a:t>menciptakan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di </a:t>
            </a:r>
            <a:r>
              <a:rPr lang="en-US" dirty="0" err="1"/>
              <a:t>dunia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diperintahkan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menjalankan</a:t>
            </a:r>
            <a:r>
              <a:rPr lang="en-US" dirty="0"/>
              <a:t> </a:t>
            </a:r>
            <a:r>
              <a:rPr lang="en-US" dirty="0" err="1"/>
              <a:t>segala</a:t>
            </a:r>
            <a:r>
              <a:rPr lang="en-US" dirty="0"/>
              <a:t> </a:t>
            </a:r>
            <a:r>
              <a:rPr lang="en-US" dirty="0" err="1"/>
              <a:t>sesuatu</a:t>
            </a:r>
            <a:r>
              <a:rPr lang="en-US" dirty="0"/>
              <a:t> yang </a:t>
            </a:r>
            <a:r>
              <a:rPr lang="en-US" dirty="0" err="1"/>
              <a:t>diperintahkan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smtClean="0"/>
              <a:t>Allah</a:t>
            </a:r>
          </a:p>
          <a:p>
            <a:pPr marL="469900" indent="-342900">
              <a:buFont typeface="Arial" pitchFamily="34" charset="0"/>
              <a:buChar char="•"/>
            </a:pPr>
            <a:r>
              <a:rPr lang="en-US" dirty="0" err="1"/>
              <a:t>Mendekatkan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ridha</a:t>
            </a:r>
            <a:r>
              <a:rPr lang="en-US" dirty="0"/>
              <a:t> </a:t>
            </a:r>
            <a:r>
              <a:rPr lang="en-US" dirty="0" smtClean="0"/>
              <a:t>Allah</a:t>
            </a:r>
          </a:p>
          <a:p>
            <a:pPr marL="469900" lvl="0" indent="-342900">
              <a:buFont typeface="Arial" pitchFamily="34" charset="0"/>
              <a:buChar char="•"/>
            </a:pPr>
            <a:r>
              <a:rPr lang="en-US" dirty="0" err="1"/>
              <a:t>Tujuan</a:t>
            </a:r>
            <a:r>
              <a:rPr lang="en-US" dirty="0"/>
              <a:t> lain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ibadah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ketaqwaan</a:t>
            </a:r>
            <a:r>
              <a:rPr lang="en-US" dirty="0"/>
              <a:t> </a:t>
            </a:r>
            <a:r>
              <a:rPr lang="en-US" dirty="0" err="1"/>
              <a:t>hati</a:t>
            </a:r>
            <a:r>
              <a:rPr lang="en-US" dirty="0"/>
              <a:t>. </a:t>
            </a:r>
            <a:endParaRPr lang="en-US" dirty="0" smtClean="0"/>
          </a:p>
          <a:p>
            <a:pPr marL="469900" indent="-342900">
              <a:buFont typeface="+mj-lt"/>
              <a:buAutoNum type="arabicPeriod"/>
            </a:pPr>
            <a:endParaRPr lang="en-US" dirty="0"/>
          </a:p>
        </p:txBody>
      </p:sp>
      <p:sp>
        <p:nvSpPr>
          <p:cNvPr id="14" name="Google Shape;124;p24"/>
          <p:cNvSpPr txBox="1">
            <a:spLocks/>
          </p:cNvSpPr>
          <p:nvPr/>
        </p:nvSpPr>
        <p:spPr>
          <a:xfrm>
            <a:off x="3555699" y="987574"/>
            <a:ext cx="2439300" cy="315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285750" lvl="0" indent="-285750">
              <a:buFont typeface="Arial" pitchFamily="34" charset="0"/>
              <a:buChar char="•"/>
            </a:pPr>
            <a:r>
              <a:rPr lang="en-US" dirty="0" smtClean="0"/>
              <a:t>Agar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merasakan</a:t>
            </a:r>
            <a:r>
              <a:rPr lang="en-US" dirty="0"/>
              <a:t> </a:t>
            </a:r>
            <a:r>
              <a:rPr lang="en-US" dirty="0" err="1"/>
              <a:t>pengawasan</a:t>
            </a:r>
            <a:r>
              <a:rPr lang="en-US" dirty="0"/>
              <a:t> Allah,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 </a:t>
            </a:r>
            <a:r>
              <a:rPr lang="en-US" dirty="0" err="1"/>
              <a:t>merasa</a:t>
            </a:r>
            <a:r>
              <a:rPr lang="en-US" dirty="0"/>
              <a:t> </a:t>
            </a:r>
            <a:r>
              <a:rPr lang="en-US" dirty="0" err="1"/>
              <a:t>takut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malu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berbuat</a:t>
            </a:r>
            <a:r>
              <a:rPr lang="en-US" dirty="0"/>
              <a:t> </a:t>
            </a:r>
            <a:r>
              <a:rPr lang="en-US" dirty="0" err="1"/>
              <a:t>maksiat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dosa</a:t>
            </a:r>
            <a:r>
              <a:rPr lang="en-US" dirty="0" smtClean="0"/>
              <a:t>.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ganjaran</a:t>
            </a:r>
            <a:r>
              <a:rPr lang="en-US" dirty="0"/>
              <a:t> </a:t>
            </a:r>
            <a:r>
              <a:rPr lang="en-US" dirty="0" err="1"/>
              <a:t>pahala</a:t>
            </a:r>
            <a:r>
              <a:rPr lang="en-US" dirty="0"/>
              <a:t> yang </a:t>
            </a:r>
            <a:r>
              <a:rPr lang="en-US" dirty="0" err="1"/>
              <a:t>berlipat</a:t>
            </a:r>
            <a:r>
              <a:rPr lang="en-US" dirty="0"/>
              <a:t> </a:t>
            </a:r>
            <a:r>
              <a:rPr lang="en-US" dirty="0" err="1"/>
              <a:t>ganda</a:t>
            </a:r>
            <a:r>
              <a:rPr lang="en-US" dirty="0"/>
              <a:t> yang </a:t>
            </a:r>
            <a:r>
              <a:rPr lang="en-US" dirty="0" err="1"/>
              <a:t>senantiasa</a:t>
            </a:r>
            <a:r>
              <a:rPr lang="en-US" dirty="0"/>
              <a:t> Allah </a:t>
            </a:r>
            <a:r>
              <a:rPr lang="en-US" dirty="0" err="1"/>
              <a:t>janjikan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orang-orang </a:t>
            </a:r>
            <a:r>
              <a:rPr lang="en-US" dirty="0" err="1"/>
              <a:t>mukmin</a:t>
            </a:r>
            <a:r>
              <a:rPr lang="en-US" dirty="0"/>
              <a:t> yang </a:t>
            </a:r>
            <a:r>
              <a:rPr lang="en-US" dirty="0" err="1"/>
              <a:t>beribadah</a:t>
            </a:r>
            <a:r>
              <a:rPr lang="en-US" dirty="0"/>
              <a:t> </a:t>
            </a:r>
            <a:r>
              <a:rPr lang="en-US" dirty="0" err="1"/>
              <a:t>kepada-Nya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31177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1"/>
          <p:cNvSpPr txBox="1">
            <a:spLocks noGrp="1"/>
          </p:cNvSpPr>
          <p:nvPr>
            <p:ph type="title"/>
          </p:nvPr>
        </p:nvSpPr>
        <p:spPr>
          <a:xfrm>
            <a:off x="866375" y="922262"/>
            <a:ext cx="56262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n-US" dirty="0" err="1"/>
              <a:t>Manfaat</a:t>
            </a:r>
            <a:r>
              <a:rPr lang="en-US" dirty="0"/>
              <a:t> </a:t>
            </a:r>
            <a:r>
              <a:rPr lang="en-US" dirty="0" err="1"/>
              <a:t>Beribadah</a:t>
            </a:r>
            <a:endParaRPr lang="en-US" dirty="0"/>
          </a:p>
        </p:txBody>
      </p:sp>
      <p:sp>
        <p:nvSpPr>
          <p:cNvPr id="95" name="Google Shape;95;p21"/>
          <p:cNvSpPr txBox="1">
            <a:spLocks noGrp="1"/>
          </p:cNvSpPr>
          <p:nvPr>
            <p:ph type="sldNum" idx="12"/>
          </p:nvPr>
        </p:nvSpPr>
        <p:spPr>
          <a:xfrm>
            <a:off x="8716025" y="4676375"/>
            <a:ext cx="428100" cy="46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11</a:t>
            </a:fld>
            <a:endParaRPr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2614"/>
          <a:stretch/>
        </p:blipFill>
        <p:spPr>
          <a:xfrm rot="193480">
            <a:off x="6808154" y="528615"/>
            <a:ext cx="1581293" cy="1565626"/>
          </a:xfrm>
          <a:prstGeom prst="rect">
            <a:avLst/>
          </a:prstGeom>
        </p:spPr>
      </p:pic>
      <p:sp>
        <p:nvSpPr>
          <p:cNvPr id="9" name="Google Shape;124;p24"/>
          <p:cNvSpPr txBox="1">
            <a:spLocks/>
          </p:cNvSpPr>
          <p:nvPr/>
        </p:nvSpPr>
        <p:spPr>
          <a:xfrm>
            <a:off x="755575" y="2139702"/>
            <a:ext cx="6009795" cy="223224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412750" indent="-285750">
              <a:buFont typeface="Arial" pitchFamily="34" charset="0"/>
              <a:buChar char="•"/>
            </a:pP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merasakan</a:t>
            </a:r>
            <a:r>
              <a:rPr lang="en-US" dirty="0"/>
              <a:t> </a:t>
            </a:r>
            <a:r>
              <a:rPr lang="en-US" dirty="0" err="1"/>
              <a:t>manisnya</a:t>
            </a:r>
            <a:r>
              <a:rPr lang="en-US" dirty="0"/>
              <a:t> </a:t>
            </a:r>
            <a:r>
              <a:rPr lang="en-US" dirty="0" err="1"/>
              <a:t>beriman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menajalankan</a:t>
            </a:r>
            <a:r>
              <a:rPr lang="en-US" dirty="0"/>
              <a:t> </a:t>
            </a:r>
            <a:r>
              <a:rPr lang="en-US" dirty="0" err="1"/>
              <a:t>ibadah</a:t>
            </a:r>
            <a:r>
              <a:rPr lang="en-US" dirty="0"/>
              <a:t>. </a:t>
            </a:r>
            <a:endParaRPr lang="en-US" dirty="0" smtClean="0"/>
          </a:p>
          <a:p>
            <a:pPr marL="412750" indent="-285750">
              <a:buFont typeface="Arial" pitchFamily="34" charset="0"/>
              <a:buChar char="•"/>
            </a:pPr>
            <a:r>
              <a:rPr lang="en-US" dirty="0" err="1"/>
              <a:t>Menyebabkan</a:t>
            </a:r>
            <a:r>
              <a:rPr lang="en-US" dirty="0"/>
              <a:t> </a:t>
            </a:r>
            <a:r>
              <a:rPr lang="en-US" dirty="0" err="1"/>
              <a:t>kedekatan</a:t>
            </a:r>
            <a:r>
              <a:rPr lang="en-US" dirty="0"/>
              <a:t> </a:t>
            </a:r>
            <a:r>
              <a:rPr lang="en-US" dirty="0" err="1"/>
              <a:t>hati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kebenaran</a:t>
            </a:r>
            <a:r>
              <a:rPr lang="en-US" dirty="0" smtClean="0"/>
              <a:t>.</a:t>
            </a:r>
            <a:endParaRPr lang="en-US" dirty="0"/>
          </a:p>
          <a:p>
            <a:pPr marL="412750" indent="-285750">
              <a:buFont typeface="Arial" pitchFamily="34" charset="0"/>
              <a:buChar char="•"/>
            </a:pPr>
            <a:r>
              <a:rPr lang="en-US" dirty="0" err="1"/>
              <a:t>Memperoleh</a:t>
            </a:r>
            <a:r>
              <a:rPr lang="en-US" dirty="0"/>
              <a:t> </a:t>
            </a:r>
            <a:r>
              <a:rPr lang="en-US" dirty="0" err="1"/>
              <a:t>ketenangan</a:t>
            </a:r>
            <a:r>
              <a:rPr lang="en-US" dirty="0"/>
              <a:t> </a:t>
            </a:r>
            <a:r>
              <a:rPr lang="en-US" dirty="0" err="1"/>
              <a:t>hati</a:t>
            </a:r>
            <a:r>
              <a:rPr lang="en-US" dirty="0"/>
              <a:t>.</a:t>
            </a:r>
          </a:p>
          <a:p>
            <a:pPr marL="412750" indent="-285750">
              <a:buFont typeface="Arial" pitchFamily="34" charset="0"/>
              <a:buChar char="•"/>
            </a:pPr>
            <a:r>
              <a:rPr lang="en-US" dirty="0" err="1"/>
              <a:t>Memperoleh</a:t>
            </a:r>
            <a:r>
              <a:rPr lang="en-US" dirty="0"/>
              <a:t> </a:t>
            </a:r>
            <a:r>
              <a:rPr lang="en-US" dirty="0" err="1"/>
              <a:t>kemudahan</a:t>
            </a:r>
            <a:r>
              <a:rPr lang="en-US" dirty="0"/>
              <a:t> </a:t>
            </a:r>
            <a:r>
              <a:rPr lang="en-US" dirty="0" err="1"/>
              <a:t>urusan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rezeki</a:t>
            </a:r>
            <a:endParaRPr lang="en-US" dirty="0"/>
          </a:p>
          <a:p>
            <a:pPr marL="127000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34"/>
          <p:cNvSpPr txBox="1">
            <a:spLocks noGrp="1"/>
          </p:cNvSpPr>
          <p:nvPr>
            <p:ph type="body" idx="1"/>
          </p:nvPr>
        </p:nvSpPr>
        <p:spPr>
          <a:xfrm>
            <a:off x="429384" y="323958"/>
            <a:ext cx="7599000" cy="51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b="1" dirty="0" smtClean="0"/>
              <a:t>KESIMPULAN</a:t>
            </a:r>
            <a:endParaRPr lang="en-US" dirty="0"/>
          </a:p>
        </p:txBody>
      </p:sp>
      <p:sp>
        <p:nvSpPr>
          <p:cNvPr id="219" name="Google Shape;219;p34"/>
          <p:cNvSpPr txBox="1">
            <a:spLocks noGrp="1"/>
          </p:cNvSpPr>
          <p:nvPr>
            <p:ph type="sldNum" idx="12"/>
          </p:nvPr>
        </p:nvSpPr>
        <p:spPr>
          <a:xfrm>
            <a:off x="8716025" y="4676375"/>
            <a:ext cx="428100" cy="46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12</a:t>
            </a:fld>
            <a:endParaRPr/>
          </a:p>
        </p:txBody>
      </p:sp>
      <p:sp>
        <p:nvSpPr>
          <p:cNvPr id="5" name="Google Shape;226;p35"/>
          <p:cNvSpPr txBox="1">
            <a:spLocks/>
          </p:cNvSpPr>
          <p:nvPr/>
        </p:nvSpPr>
        <p:spPr>
          <a:xfrm>
            <a:off x="849606" y="843558"/>
            <a:ext cx="7810081" cy="3310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400"/>
              <a:buFont typeface="Pangolin"/>
              <a:buChar char="✗"/>
              <a:defRPr sz="1800" b="0" i="0" u="none" strike="noStrike" cap="none">
                <a:solidFill>
                  <a:srgbClr val="0B5394"/>
                </a:solidFill>
                <a:latin typeface="Pangolin"/>
                <a:ea typeface="Pangolin"/>
                <a:cs typeface="Pangolin"/>
                <a:sym typeface="Pangolin"/>
              </a:defRPr>
            </a:lvl1pPr>
            <a:lvl2pPr marL="914400" marR="0" lvl="1" indent="-317500" algn="l" rtl="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400"/>
              <a:buFont typeface="Pangolin"/>
              <a:buChar char="✗"/>
              <a:defRPr sz="1800" b="0" i="0" u="none" strike="noStrike" cap="none">
                <a:solidFill>
                  <a:srgbClr val="0B5394"/>
                </a:solidFill>
                <a:latin typeface="Pangolin"/>
                <a:ea typeface="Pangolin"/>
                <a:cs typeface="Pangolin"/>
                <a:sym typeface="Pangolin"/>
              </a:defRPr>
            </a:lvl2pPr>
            <a:lvl3pPr marL="1371600" marR="0" lvl="2" indent="-317500" algn="l" rtl="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400"/>
              <a:buFont typeface="Pangolin"/>
              <a:buChar char="✗"/>
              <a:defRPr sz="1800" b="0" i="0" u="none" strike="noStrike" cap="none">
                <a:solidFill>
                  <a:srgbClr val="0B5394"/>
                </a:solidFill>
                <a:latin typeface="Pangolin"/>
                <a:ea typeface="Pangolin"/>
                <a:cs typeface="Pangolin"/>
                <a:sym typeface="Pangolin"/>
              </a:defRPr>
            </a:lvl3pPr>
            <a:lvl4pPr marL="1828800" marR="0" lvl="3" indent="-317500" algn="l" rtl="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400"/>
              <a:buFont typeface="Pangolin"/>
              <a:buChar char="✗"/>
              <a:defRPr sz="1800" b="0" i="0" u="none" strike="noStrike" cap="none">
                <a:solidFill>
                  <a:srgbClr val="0B5394"/>
                </a:solidFill>
                <a:latin typeface="Pangolin"/>
                <a:ea typeface="Pangolin"/>
                <a:cs typeface="Pangolin"/>
                <a:sym typeface="Pangolin"/>
              </a:defRPr>
            </a:lvl4pPr>
            <a:lvl5pPr marL="2286000" marR="0" lvl="4" indent="-342900" algn="l" rtl="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Pangolin"/>
              <a:buChar char="✗"/>
              <a:defRPr sz="1800" b="0" i="0" u="none" strike="noStrike" cap="none">
                <a:solidFill>
                  <a:srgbClr val="0B5394"/>
                </a:solidFill>
                <a:latin typeface="Pangolin"/>
                <a:ea typeface="Pangolin"/>
                <a:cs typeface="Pangolin"/>
                <a:sym typeface="Pangolin"/>
              </a:defRPr>
            </a:lvl5pPr>
            <a:lvl6pPr marL="2743200" marR="0" lvl="5" indent="-342900" algn="l" rtl="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Pangolin"/>
              <a:buChar char="✗"/>
              <a:defRPr sz="1800" b="0" i="0" u="none" strike="noStrike" cap="none">
                <a:solidFill>
                  <a:srgbClr val="0B5394"/>
                </a:solidFill>
                <a:latin typeface="Pangolin"/>
                <a:ea typeface="Pangolin"/>
                <a:cs typeface="Pangolin"/>
                <a:sym typeface="Pangolin"/>
              </a:defRPr>
            </a:lvl6pPr>
            <a:lvl7pPr marL="3200400" marR="0" lvl="6" indent="-342900" algn="l" rtl="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Pangolin"/>
              <a:buChar char="✗"/>
              <a:defRPr sz="1800" b="0" i="0" u="none" strike="noStrike" cap="none">
                <a:solidFill>
                  <a:srgbClr val="0B5394"/>
                </a:solidFill>
                <a:latin typeface="Pangolin"/>
                <a:ea typeface="Pangolin"/>
                <a:cs typeface="Pangolin"/>
                <a:sym typeface="Pangolin"/>
              </a:defRPr>
            </a:lvl7pPr>
            <a:lvl8pPr marL="3657600" marR="0" lvl="7" indent="-342900" algn="l" rtl="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Pangolin"/>
              <a:buChar char="✗"/>
              <a:defRPr sz="1800" b="0" i="0" u="none" strike="noStrike" cap="none">
                <a:solidFill>
                  <a:srgbClr val="0B5394"/>
                </a:solidFill>
                <a:latin typeface="Pangolin"/>
                <a:ea typeface="Pangolin"/>
                <a:cs typeface="Pangolin"/>
                <a:sym typeface="Pangolin"/>
              </a:defRPr>
            </a:lvl8pPr>
            <a:lvl9pPr marL="4114800" marR="0" lvl="8" indent="-342900" algn="l" rtl="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Pangolin"/>
              <a:buChar char="✗"/>
              <a:defRPr sz="1800" b="0" i="0" u="none" strike="noStrike" cap="none">
                <a:solidFill>
                  <a:srgbClr val="0B5394"/>
                </a:solidFill>
                <a:latin typeface="Pangolin"/>
                <a:ea typeface="Pangolin"/>
                <a:cs typeface="Pangolin"/>
                <a:sym typeface="Pangolin"/>
              </a:defRPr>
            </a:lvl9pPr>
          </a:lstStyle>
          <a:p>
            <a:pPr marL="139700" indent="0">
              <a:buNone/>
            </a:pPr>
            <a:r>
              <a:rPr lang="en-US" dirty="0" err="1" smtClean="0"/>
              <a:t>Ibadah</a:t>
            </a:r>
            <a:r>
              <a:rPr lang="en-US" dirty="0" smtClean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ketundukan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terbatas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pemilik</a:t>
            </a:r>
            <a:r>
              <a:rPr lang="en-US" dirty="0"/>
              <a:t> </a:t>
            </a:r>
            <a:r>
              <a:rPr lang="en-US" dirty="0" err="1"/>
              <a:t>keagungan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terbatas</a:t>
            </a:r>
            <a:r>
              <a:rPr lang="en-US" dirty="0"/>
              <a:t> pula. </a:t>
            </a:r>
            <a:r>
              <a:rPr lang="en-US" dirty="0" err="1"/>
              <a:t>Dalam</a:t>
            </a:r>
            <a:r>
              <a:rPr lang="en-US" dirty="0"/>
              <a:t> Islam </a:t>
            </a:r>
            <a:r>
              <a:rPr lang="en-US" dirty="0" err="1"/>
              <a:t>perhubungan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hamba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Allah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. ‘</a:t>
            </a:r>
            <a:r>
              <a:rPr lang="en-US" dirty="0" err="1"/>
              <a:t>Ibadah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Islam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berhajat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orang </a:t>
            </a:r>
            <a:r>
              <a:rPr lang="en-US" dirty="0" err="1"/>
              <a:t>tengah</a:t>
            </a:r>
            <a:r>
              <a:rPr lang="en-US" dirty="0"/>
              <a:t> </a:t>
            </a:r>
            <a:r>
              <a:rPr lang="en-US" dirty="0" err="1"/>
              <a:t>sebagaimana</a:t>
            </a:r>
            <a:r>
              <a:rPr lang="en-US" dirty="0"/>
              <a:t> yang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setengah</a:t>
            </a:r>
            <a:r>
              <a:rPr lang="en-US" dirty="0"/>
              <a:t> </a:t>
            </a:r>
            <a:r>
              <a:rPr lang="en-US" dirty="0" err="1"/>
              <a:t>setengah</a:t>
            </a:r>
            <a:r>
              <a:rPr lang="en-US" dirty="0"/>
              <a:t> agama lain. </a:t>
            </a:r>
            <a:r>
              <a:rPr lang="en-US" dirty="0" err="1"/>
              <a:t>Begitu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Islam </a:t>
            </a:r>
            <a:r>
              <a:rPr lang="en-US" dirty="0" err="1"/>
              <a:t>tokoh</a:t>
            </a:r>
            <a:r>
              <a:rPr lang="en-US" dirty="0"/>
              <a:t> </a:t>
            </a:r>
            <a:r>
              <a:rPr lang="en-US" dirty="0" err="1"/>
              <a:t>tokoh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yang </a:t>
            </a:r>
            <a:r>
              <a:rPr lang="en-US" dirty="0" err="1"/>
              <a:t>menubuhkan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lapisan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yang </a:t>
            </a:r>
            <a:r>
              <a:rPr lang="en-US" dirty="0" err="1"/>
              <a:t>dikenali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nama</a:t>
            </a:r>
            <a:r>
              <a:rPr lang="en-US" dirty="0"/>
              <a:t> </a:t>
            </a:r>
            <a:r>
              <a:rPr lang="en-US" dirty="0" err="1"/>
              <a:t>tokoh</a:t>
            </a:r>
            <a:r>
              <a:rPr lang="en-US" dirty="0"/>
              <a:t> </a:t>
            </a:r>
            <a:r>
              <a:rPr lang="en-US" dirty="0" err="1"/>
              <a:t>tokoh</a:t>
            </a:r>
            <a:r>
              <a:rPr lang="en-US" dirty="0"/>
              <a:t> agama yang </a:t>
            </a:r>
            <a:r>
              <a:rPr lang="en-US" dirty="0" err="1"/>
              <a:t>menjadi</a:t>
            </a:r>
            <a:r>
              <a:rPr lang="en-US" dirty="0"/>
              <a:t> orang </a:t>
            </a:r>
            <a:r>
              <a:rPr lang="en-US" dirty="0" err="1"/>
              <a:t>orang</a:t>
            </a:r>
            <a:r>
              <a:rPr lang="en-US" dirty="0"/>
              <a:t> </a:t>
            </a:r>
            <a:r>
              <a:rPr lang="en-US" dirty="0" err="1"/>
              <a:t>perantaraan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orang </a:t>
            </a:r>
            <a:r>
              <a:rPr lang="en-US" dirty="0" err="1"/>
              <a:t>ramai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Allah.</a:t>
            </a:r>
          </a:p>
          <a:p>
            <a:pPr marL="139700" indent="0">
              <a:buNone/>
            </a:pP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diciptakan</a:t>
            </a:r>
            <a:r>
              <a:rPr lang="en-US" dirty="0"/>
              <a:t> Allah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sekedar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 di </a:t>
            </a:r>
            <a:r>
              <a:rPr lang="en-US" dirty="0" err="1"/>
              <a:t>dunia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mati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pertanggungjawaban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diciptakan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Allah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beribadah</a:t>
            </a:r>
            <a:r>
              <a:rPr lang="en-US" dirty="0"/>
              <a:t>. </a:t>
            </a:r>
            <a:r>
              <a:rPr lang="en-US" dirty="0" err="1"/>
              <a:t>Karena</a:t>
            </a:r>
            <a:r>
              <a:rPr lang="en-US" dirty="0"/>
              <a:t> Allah </a:t>
            </a:r>
            <a:r>
              <a:rPr lang="en-US" dirty="0" err="1"/>
              <a:t>maha</a:t>
            </a:r>
            <a:r>
              <a:rPr lang="en-US" dirty="0"/>
              <a:t> </a:t>
            </a:r>
            <a:r>
              <a:rPr lang="en-US" dirty="0" err="1"/>
              <a:t>mengetahui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kejadian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agar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terjaga</a:t>
            </a:r>
            <a:r>
              <a:rPr lang="en-US" dirty="0"/>
              <a:t> </a:t>
            </a:r>
            <a:r>
              <a:rPr lang="en-US" dirty="0" err="1"/>
              <a:t>hidupnya</a:t>
            </a:r>
            <a:r>
              <a:rPr lang="en-US" dirty="0"/>
              <a:t>, </a:t>
            </a:r>
            <a:r>
              <a:rPr lang="en-US" dirty="0" err="1"/>
              <a:t>bertaqwa</a:t>
            </a:r>
            <a:r>
              <a:rPr lang="en-US" dirty="0"/>
              <a:t>, </a:t>
            </a:r>
            <a:r>
              <a:rPr lang="en-US" dirty="0" err="1"/>
              <a:t>diberi</a:t>
            </a:r>
            <a:r>
              <a:rPr lang="en-US" dirty="0"/>
              <a:t> </a:t>
            </a:r>
            <a:r>
              <a:rPr lang="en-US" dirty="0" err="1"/>
              <a:t>kewajiban</a:t>
            </a:r>
            <a:r>
              <a:rPr lang="en-US" dirty="0"/>
              <a:t> </a:t>
            </a:r>
            <a:r>
              <a:rPr lang="en-US" dirty="0" err="1"/>
              <a:t>ibadah</a:t>
            </a:r>
            <a:r>
              <a:rPr lang="en-US" dirty="0"/>
              <a:t>. </a:t>
            </a:r>
            <a:r>
              <a:rPr lang="en-US" dirty="0" err="1"/>
              <a:t>Tegasnya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diberi</a:t>
            </a:r>
            <a:r>
              <a:rPr lang="en-US" dirty="0"/>
              <a:t> </a:t>
            </a:r>
            <a:r>
              <a:rPr lang="en-US" dirty="0" err="1"/>
              <a:t>kewajiban</a:t>
            </a:r>
            <a:r>
              <a:rPr lang="en-US" dirty="0"/>
              <a:t> </a:t>
            </a:r>
            <a:r>
              <a:rPr lang="en-US" dirty="0" err="1"/>
              <a:t>ibadah</a:t>
            </a:r>
            <a:r>
              <a:rPr lang="en-US" dirty="0"/>
              <a:t> agar </a:t>
            </a:r>
            <a:r>
              <a:rPr lang="en-US" dirty="0" err="1"/>
              <a:t>menusia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taqwa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213785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39"/>
          <p:cNvSpPr txBox="1">
            <a:spLocks noGrp="1"/>
          </p:cNvSpPr>
          <p:nvPr>
            <p:ph type="sldNum" idx="12"/>
          </p:nvPr>
        </p:nvSpPr>
        <p:spPr>
          <a:xfrm>
            <a:off x="8716025" y="4676375"/>
            <a:ext cx="428100" cy="46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13</a:t>
            </a:fld>
            <a:endParaRPr/>
          </a:p>
        </p:txBody>
      </p:sp>
      <p:sp>
        <p:nvSpPr>
          <p:cNvPr id="262" name="Google Shape;262;p39"/>
          <p:cNvSpPr txBox="1">
            <a:spLocks noGrp="1"/>
          </p:cNvSpPr>
          <p:nvPr>
            <p:ph type="title" idx="4294967295"/>
          </p:nvPr>
        </p:nvSpPr>
        <p:spPr>
          <a:xfrm>
            <a:off x="755576" y="843558"/>
            <a:ext cx="3966600" cy="1224136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400" dirty="0" smtClean="0"/>
              <a:t>Thank You!</a:t>
            </a:r>
            <a:endParaRPr sz="5400" dirty="0"/>
          </a:p>
        </p:txBody>
      </p:sp>
      <p:sp>
        <p:nvSpPr>
          <p:cNvPr id="263" name="Google Shape;263;p39"/>
          <p:cNvSpPr txBox="1">
            <a:spLocks noGrp="1"/>
          </p:cNvSpPr>
          <p:nvPr>
            <p:ph type="body" idx="4294967295"/>
          </p:nvPr>
        </p:nvSpPr>
        <p:spPr>
          <a:xfrm>
            <a:off x="1469496" y="2211710"/>
            <a:ext cx="3966600" cy="210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dirty="0"/>
              <a:t>Any questions</a:t>
            </a:r>
            <a:r>
              <a:rPr lang="en" sz="3600" dirty="0" smtClean="0"/>
              <a:t>?</a:t>
            </a:r>
            <a:endParaRPr dirty="0"/>
          </a:p>
        </p:txBody>
      </p:sp>
      <p:sp>
        <p:nvSpPr>
          <p:cNvPr id="264" name="Google Shape;264;p39"/>
          <p:cNvSpPr/>
          <p:nvPr/>
        </p:nvSpPr>
        <p:spPr>
          <a:xfrm>
            <a:off x="5875463" y="1578259"/>
            <a:ext cx="1934246" cy="1786513"/>
          </a:xfrm>
          <a:custGeom>
            <a:avLst/>
            <a:gdLst/>
            <a:ahLst/>
            <a:cxnLst/>
            <a:rect l="l" t="t" r="r" b="b"/>
            <a:pathLst>
              <a:path w="17204" h="15890" extrusionOk="0">
                <a:moveTo>
                  <a:pt x="1241" y="6108"/>
                </a:moveTo>
                <a:lnTo>
                  <a:pt x="1022" y="6376"/>
                </a:lnTo>
                <a:lnTo>
                  <a:pt x="852" y="6644"/>
                </a:lnTo>
                <a:lnTo>
                  <a:pt x="755" y="6765"/>
                </a:lnTo>
                <a:lnTo>
                  <a:pt x="730" y="6425"/>
                </a:lnTo>
                <a:lnTo>
                  <a:pt x="682" y="6108"/>
                </a:lnTo>
                <a:close/>
                <a:moveTo>
                  <a:pt x="3188" y="6181"/>
                </a:moveTo>
                <a:lnTo>
                  <a:pt x="3918" y="6206"/>
                </a:lnTo>
                <a:lnTo>
                  <a:pt x="3772" y="6327"/>
                </a:lnTo>
                <a:lnTo>
                  <a:pt x="3626" y="6498"/>
                </a:lnTo>
                <a:lnTo>
                  <a:pt x="3382" y="6814"/>
                </a:lnTo>
                <a:lnTo>
                  <a:pt x="3236" y="7009"/>
                </a:lnTo>
                <a:lnTo>
                  <a:pt x="3115" y="6936"/>
                </a:lnTo>
                <a:lnTo>
                  <a:pt x="2969" y="6911"/>
                </a:lnTo>
                <a:lnTo>
                  <a:pt x="2896" y="6887"/>
                </a:lnTo>
                <a:lnTo>
                  <a:pt x="2798" y="6863"/>
                </a:lnTo>
                <a:lnTo>
                  <a:pt x="2725" y="6863"/>
                </a:lnTo>
                <a:lnTo>
                  <a:pt x="2969" y="6546"/>
                </a:lnTo>
                <a:lnTo>
                  <a:pt x="3188" y="6230"/>
                </a:lnTo>
                <a:lnTo>
                  <a:pt x="3188" y="6181"/>
                </a:lnTo>
                <a:close/>
                <a:moveTo>
                  <a:pt x="4112" y="6206"/>
                </a:moveTo>
                <a:lnTo>
                  <a:pt x="4064" y="6376"/>
                </a:lnTo>
                <a:lnTo>
                  <a:pt x="4039" y="6546"/>
                </a:lnTo>
                <a:lnTo>
                  <a:pt x="4039" y="6863"/>
                </a:lnTo>
                <a:lnTo>
                  <a:pt x="3991" y="7398"/>
                </a:lnTo>
                <a:lnTo>
                  <a:pt x="3796" y="7617"/>
                </a:lnTo>
                <a:lnTo>
                  <a:pt x="3626" y="7860"/>
                </a:lnTo>
                <a:lnTo>
                  <a:pt x="3650" y="7714"/>
                </a:lnTo>
                <a:lnTo>
                  <a:pt x="3650" y="7568"/>
                </a:lnTo>
                <a:lnTo>
                  <a:pt x="3626" y="7447"/>
                </a:lnTo>
                <a:lnTo>
                  <a:pt x="3577" y="7325"/>
                </a:lnTo>
                <a:lnTo>
                  <a:pt x="3504" y="7203"/>
                </a:lnTo>
                <a:lnTo>
                  <a:pt x="3820" y="6717"/>
                </a:lnTo>
                <a:lnTo>
                  <a:pt x="3966" y="6473"/>
                </a:lnTo>
                <a:lnTo>
                  <a:pt x="4088" y="6206"/>
                </a:lnTo>
                <a:close/>
                <a:moveTo>
                  <a:pt x="2701" y="7301"/>
                </a:moveTo>
                <a:lnTo>
                  <a:pt x="2750" y="7325"/>
                </a:lnTo>
                <a:lnTo>
                  <a:pt x="2823" y="7325"/>
                </a:lnTo>
                <a:lnTo>
                  <a:pt x="2969" y="7374"/>
                </a:lnTo>
                <a:lnTo>
                  <a:pt x="3090" y="7447"/>
                </a:lnTo>
                <a:lnTo>
                  <a:pt x="3163" y="7568"/>
                </a:lnTo>
                <a:lnTo>
                  <a:pt x="3188" y="7690"/>
                </a:lnTo>
                <a:lnTo>
                  <a:pt x="3188" y="7836"/>
                </a:lnTo>
                <a:lnTo>
                  <a:pt x="3139" y="7982"/>
                </a:lnTo>
                <a:lnTo>
                  <a:pt x="3042" y="8104"/>
                </a:lnTo>
                <a:lnTo>
                  <a:pt x="2920" y="8201"/>
                </a:lnTo>
                <a:lnTo>
                  <a:pt x="2847" y="8225"/>
                </a:lnTo>
                <a:lnTo>
                  <a:pt x="2774" y="8250"/>
                </a:lnTo>
                <a:lnTo>
                  <a:pt x="2677" y="8225"/>
                </a:lnTo>
                <a:lnTo>
                  <a:pt x="2604" y="8201"/>
                </a:lnTo>
                <a:lnTo>
                  <a:pt x="2531" y="8152"/>
                </a:lnTo>
                <a:lnTo>
                  <a:pt x="2482" y="8079"/>
                </a:lnTo>
                <a:lnTo>
                  <a:pt x="2433" y="8031"/>
                </a:lnTo>
                <a:lnTo>
                  <a:pt x="2409" y="7958"/>
                </a:lnTo>
                <a:lnTo>
                  <a:pt x="2385" y="7836"/>
                </a:lnTo>
                <a:lnTo>
                  <a:pt x="2385" y="7714"/>
                </a:lnTo>
                <a:lnTo>
                  <a:pt x="2433" y="7593"/>
                </a:lnTo>
                <a:lnTo>
                  <a:pt x="2482" y="7495"/>
                </a:lnTo>
                <a:lnTo>
                  <a:pt x="2579" y="7374"/>
                </a:lnTo>
                <a:lnTo>
                  <a:pt x="2701" y="7301"/>
                </a:lnTo>
                <a:close/>
                <a:moveTo>
                  <a:pt x="1582" y="6133"/>
                </a:moveTo>
                <a:lnTo>
                  <a:pt x="1898" y="6157"/>
                </a:lnTo>
                <a:lnTo>
                  <a:pt x="2239" y="6157"/>
                </a:lnTo>
                <a:lnTo>
                  <a:pt x="3042" y="6181"/>
                </a:lnTo>
                <a:lnTo>
                  <a:pt x="2823" y="6303"/>
                </a:lnTo>
                <a:lnTo>
                  <a:pt x="2628" y="6473"/>
                </a:lnTo>
                <a:lnTo>
                  <a:pt x="2458" y="6692"/>
                </a:lnTo>
                <a:lnTo>
                  <a:pt x="2287" y="6911"/>
                </a:lnTo>
                <a:lnTo>
                  <a:pt x="1995" y="7398"/>
                </a:lnTo>
                <a:lnTo>
                  <a:pt x="1728" y="7836"/>
                </a:lnTo>
                <a:lnTo>
                  <a:pt x="1485" y="8225"/>
                </a:lnTo>
                <a:lnTo>
                  <a:pt x="1193" y="8639"/>
                </a:lnTo>
                <a:lnTo>
                  <a:pt x="925" y="9053"/>
                </a:lnTo>
                <a:lnTo>
                  <a:pt x="657" y="9466"/>
                </a:lnTo>
                <a:lnTo>
                  <a:pt x="633" y="8639"/>
                </a:lnTo>
                <a:lnTo>
                  <a:pt x="755" y="8566"/>
                </a:lnTo>
                <a:lnTo>
                  <a:pt x="852" y="8469"/>
                </a:lnTo>
                <a:lnTo>
                  <a:pt x="1047" y="8225"/>
                </a:lnTo>
                <a:lnTo>
                  <a:pt x="1193" y="7982"/>
                </a:lnTo>
                <a:lnTo>
                  <a:pt x="1314" y="7714"/>
                </a:lnTo>
                <a:lnTo>
                  <a:pt x="1436" y="7544"/>
                </a:lnTo>
                <a:lnTo>
                  <a:pt x="1582" y="7349"/>
                </a:lnTo>
                <a:lnTo>
                  <a:pt x="1874" y="6984"/>
                </a:lnTo>
                <a:lnTo>
                  <a:pt x="1995" y="6790"/>
                </a:lnTo>
                <a:lnTo>
                  <a:pt x="2141" y="6619"/>
                </a:lnTo>
                <a:lnTo>
                  <a:pt x="2239" y="6425"/>
                </a:lnTo>
                <a:lnTo>
                  <a:pt x="2312" y="6206"/>
                </a:lnTo>
                <a:lnTo>
                  <a:pt x="2312" y="6181"/>
                </a:lnTo>
                <a:lnTo>
                  <a:pt x="2287" y="6181"/>
                </a:lnTo>
                <a:lnTo>
                  <a:pt x="2117" y="6279"/>
                </a:lnTo>
                <a:lnTo>
                  <a:pt x="1971" y="6400"/>
                </a:lnTo>
                <a:lnTo>
                  <a:pt x="1825" y="6546"/>
                </a:lnTo>
                <a:lnTo>
                  <a:pt x="1703" y="6692"/>
                </a:lnTo>
                <a:lnTo>
                  <a:pt x="1460" y="7009"/>
                </a:lnTo>
                <a:lnTo>
                  <a:pt x="1217" y="7325"/>
                </a:lnTo>
                <a:lnTo>
                  <a:pt x="925" y="7714"/>
                </a:lnTo>
                <a:lnTo>
                  <a:pt x="657" y="8152"/>
                </a:lnTo>
                <a:lnTo>
                  <a:pt x="657" y="8128"/>
                </a:lnTo>
                <a:lnTo>
                  <a:pt x="730" y="7398"/>
                </a:lnTo>
                <a:lnTo>
                  <a:pt x="828" y="7276"/>
                </a:lnTo>
                <a:lnTo>
                  <a:pt x="901" y="7130"/>
                </a:lnTo>
                <a:lnTo>
                  <a:pt x="1047" y="6887"/>
                </a:lnTo>
                <a:lnTo>
                  <a:pt x="1339" y="6522"/>
                </a:lnTo>
                <a:lnTo>
                  <a:pt x="1460" y="6327"/>
                </a:lnTo>
                <a:lnTo>
                  <a:pt x="1582" y="6133"/>
                </a:lnTo>
                <a:close/>
                <a:moveTo>
                  <a:pt x="1971" y="7982"/>
                </a:moveTo>
                <a:lnTo>
                  <a:pt x="1995" y="8104"/>
                </a:lnTo>
                <a:lnTo>
                  <a:pt x="2044" y="8225"/>
                </a:lnTo>
                <a:lnTo>
                  <a:pt x="2117" y="8323"/>
                </a:lnTo>
                <a:lnTo>
                  <a:pt x="2190" y="8396"/>
                </a:lnTo>
                <a:lnTo>
                  <a:pt x="1533" y="9369"/>
                </a:lnTo>
                <a:lnTo>
                  <a:pt x="682" y="10658"/>
                </a:lnTo>
                <a:lnTo>
                  <a:pt x="682" y="10512"/>
                </a:lnTo>
                <a:lnTo>
                  <a:pt x="657" y="10123"/>
                </a:lnTo>
                <a:lnTo>
                  <a:pt x="1241" y="9150"/>
                </a:lnTo>
                <a:lnTo>
                  <a:pt x="1849" y="8201"/>
                </a:lnTo>
                <a:lnTo>
                  <a:pt x="1971" y="7982"/>
                </a:lnTo>
                <a:close/>
                <a:moveTo>
                  <a:pt x="3188" y="8566"/>
                </a:moveTo>
                <a:lnTo>
                  <a:pt x="2312" y="9928"/>
                </a:lnTo>
                <a:lnTo>
                  <a:pt x="1436" y="11242"/>
                </a:lnTo>
                <a:lnTo>
                  <a:pt x="1047" y="11753"/>
                </a:lnTo>
                <a:lnTo>
                  <a:pt x="828" y="11997"/>
                </a:lnTo>
                <a:lnTo>
                  <a:pt x="657" y="12264"/>
                </a:lnTo>
                <a:lnTo>
                  <a:pt x="657" y="11242"/>
                </a:lnTo>
                <a:lnTo>
                  <a:pt x="974" y="10780"/>
                </a:lnTo>
                <a:lnTo>
                  <a:pt x="1922" y="9369"/>
                </a:lnTo>
                <a:lnTo>
                  <a:pt x="2458" y="8590"/>
                </a:lnTo>
                <a:lnTo>
                  <a:pt x="2579" y="8639"/>
                </a:lnTo>
                <a:lnTo>
                  <a:pt x="2725" y="8663"/>
                </a:lnTo>
                <a:lnTo>
                  <a:pt x="2871" y="8663"/>
                </a:lnTo>
                <a:lnTo>
                  <a:pt x="2993" y="8639"/>
                </a:lnTo>
                <a:lnTo>
                  <a:pt x="3090" y="8615"/>
                </a:lnTo>
                <a:lnTo>
                  <a:pt x="3188" y="8566"/>
                </a:lnTo>
                <a:close/>
                <a:moveTo>
                  <a:pt x="3991" y="7787"/>
                </a:moveTo>
                <a:lnTo>
                  <a:pt x="3991" y="8834"/>
                </a:lnTo>
                <a:lnTo>
                  <a:pt x="3820" y="8980"/>
                </a:lnTo>
                <a:lnTo>
                  <a:pt x="3650" y="9174"/>
                </a:lnTo>
                <a:lnTo>
                  <a:pt x="3358" y="9588"/>
                </a:lnTo>
                <a:lnTo>
                  <a:pt x="2823" y="10342"/>
                </a:lnTo>
                <a:lnTo>
                  <a:pt x="2555" y="10707"/>
                </a:lnTo>
                <a:lnTo>
                  <a:pt x="2287" y="11096"/>
                </a:lnTo>
                <a:lnTo>
                  <a:pt x="1436" y="12143"/>
                </a:lnTo>
                <a:lnTo>
                  <a:pt x="1022" y="12654"/>
                </a:lnTo>
                <a:lnTo>
                  <a:pt x="633" y="13189"/>
                </a:lnTo>
                <a:lnTo>
                  <a:pt x="633" y="12946"/>
                </a:lnTo>
                <a:lnTo>
                  <a:pt x="633" y="12775"/>
                </a:lnTo>
                <a:lnTo>
                  <a:pt x="755" y="12654"/>
                </a:lnTo>
                <a:lnTo>
                  <a:pt x="876" y="12532"/>
                </a:lnTo>
                <a:lnTo>
                  <a:pt x="1120" y="12264"/>
                </a:lnTo>
                <a:lnTo>
                  <a:pt x="1509" y="11680"/>
                </a:lnTo>
                <a:lnTo>
                  <a:pt x="2020" y="10975"/>
                </a:lnTo>
                <a:lnTo>
                  <a:pt x="2506" y="10245"/>
                </a:lnTo>
                <a:lnTo>
                  <a:pt x="2993" y="9490"/>
                </a:lnTo>
                <a:lnTo>
                  <a:pt x="3455" y="8736"/>
                </a:lnTo>
                <a:lnTo>
                  <a:pt x="3723" y="8274"/>
                </a:lnTo>
                <a:lnTo>
                  <a:pt x="3869" y="8031"/>
                </a:lnTo>
                <a:lnTo>
                  <a:pt x="3991" y="7787"/>
                </a:lnTo>
                <a:close/>
                <a:moveTo>
                  <a:pt x="4039" y="14065"/>
                </a:moveTo>
                <a:lnTo>
                  <a:pt x="4039" y="14430"/>
                </a:lnTo>
                <a:lnTo>
                  <a:pt x="3820" y="14430"/>
                </a:lnTo>
                <a:lnTo>
                  <a:pt x="4015" y="14089"/>
                </a:lnTo>
                <a:lnTo>
                  <a:pt x="4039" y="14065"/>
                </a:lnTo>
                <a:close/>
                <a:moveTo>
                  <a:pt x="4039" y="12921"/>
                </a:moveTo>
                <a:lnTo>
                  <a:pt x="4039" y="13140"/>
                </a:lnTo>
                <a:lnTo>
                  <a:pt x="4039" y="13554"/>
                </a:lnTo>
                <a:lnTo>
                  <a:pt x="3918" y="13724"/>
                </a:lnTo>
                <a:lnTo>
                  <a:pt x="3820" y="13870"/>
                </a:lnTo>
                <a:lnTo>
                  <a:pt x="3577" y="14235"/>
                </a:lnTo>
                <a:lnTo>
                  <a:pt x="3431" y="14454"/>
                </a:lnTo>
                <a:lnTo>
                  <a:pt x="2993" y="14454"/>
                </a:lnTo>
                <a:lnTo>
                  <a:pt x="3431" y="13797"/>
                </a:lnTo>
                <a:lnTo>
                  <a:pt x="3747" y="13359"/>
                </a:lnTo>
                <a:lnTo>
                  <a:pt x="4039" y="12921"/>
                </a:lnTo>
                <a:close/>
                <a:moveTo>
                  <a:pt x="4039" y="11826"/>
                </a:moveTo>
                <a:lnTo>
                  <a:pt x="4039" y="12483"/>
                </a:lnTo>
                <a:lnTo>
                  <a:pt x="3845" y="12678"/>
                </a:lnTo>
                <a:lnTo>
                  <a:pt x="3650" y="12873"/>
                </a:lnTo>
                <a:lnTo>
                  <a:pt x="3334" y="13311"/>
                </a:lnTo>
                <a:lnTo>
                  <a:pt x="2896" y="13895"/>
                </a:lnTo>
                <a:lnTo>
                  <a:pt x="2677" y="14187"/>
                </a:lnTo>
                <a:lnTo>
                  <a:pt x="2482" y="14503"/>
                </a:lnTo>
                <a:lnTo>
                  <a:pt x="2312" y="14503"/>
                </a:lnTo>
                <a:lnTo>
                  <a:pt x="2433" y="14333"/>
                </a:lnTo>
                <a:lnTo>
                  <a:pt x="2555" y="14162"/>
                </a:lnTo>
                <a:lnTo>
                  <a:pt x="2871" y="13651"/>
                </a:lnTo>
                <a:lnTo>
                  <a:pt x="3188" y="13116"/>
                </a:lnTo>
                <a:lnTo>
                  <a:pt x="3504" y="12581"/>
                </a:lnTo>
                <a:lnTo>
                  <a:pt x="3845" y="12070"/>
                </a:lnTo>
                <a:lnTo>
                  <a:pt x="4039" y="11826"/>
                </a:lnTo>
                <a:close/>
                <a:moveTo>
                  <a:pt x="4015" y="10391"/>
                </a:moveTo>
                <a:lnTo>
                  <a:pt x="4015" y="11218"/>
                </a:lnTo>
                <a:lnTo>
                  <a:pt x="4039" y="11364"/>
                </a:lnTo>
                <a:lnTo>
                  <a:pt x="3869" y="11486"/>
                </a:lnTo>
                <a:lnTo>
                  <a:pt x="3723" y="11656"/>
                </a:lnTo>
                <a:lnTo>
                  <a:pt x="3577" y="11826"/>
                </a:lnTo>
                <a:lnTo>
                  <a:pt x="3455" y="12021"/>
                </a:lnTo>
                <a:lnTo>
                  <a:pt x="3236" y="12386"/>
                </a:lnTo>
                <a:lnTo>
                  <a:pt x="3042" y="12702"/>
                </a:lnTo>
                <a:lnTo>
                  <a:pt x="2725" y="13238"/>
                </a:lnTo>
                <a:lnTo>
                  <a:pt x="2409" y="13773"/>
                </a:lnTo>
                <a:lnTo>
                  <a:pt x="2263" y="13968"/>
                </a:lnTo>
                <a:lnTo>
                  <a:pt x="2117" y="14138"/>
                </a:lnTo>
                <a:lnTo>
                  <a:pt x="1971" y="14333"/>
                </a:lnTo>
                <a:lnTo>
                  <a:pt x="1849" y="14527"/>
                </a:lnTo>
                <a:lnTo>
                  <a:pt x="1047" y="14600"/>
                </a:lnTo>
                <a:lnTo>
                  <a:pt x="1460" y="14089"/>
                </a:lnTo>
                <a:lnTo>
                  <a:pt x="1825" y="13554"/>
                </a:lnTo>
                <a:lnTo>
                  <a:pt x="2214" y="13019"/>
                </a:lnTo>
                <a:lnTo>
                  <a:pt x="2604" y="12508"/>
                </a:lnTo>
                <a:lnTo>
                  <a:pt x="2823" y="12240"/>
                </a:lnTo>
                <a:lnTo>
                  <a:pt x="3017" y="11972"/>
                </a:lnTo>
                <a:lnTo>
                  <a:pt x="3382" y="11388"/>
                </a:lnTo>
                <a:lnTo>
                  <a:pt x="3723" y="10902"/>
                </a:lnTo>
                <a:lnTo>
                  <a:pt x="3869" y="10634"/>
                </a:lnTo>
                <a:lnTo>
                  <a:pt x="4015" y="10391"/>
                </a:lnTo>
                <a:close/>
                <a:moveTo>
                  <a:pt x="4015" y="9271"/>
                </a:moveTo>
                <a:lnTo>
                  <a:pt x="4015" y="10147"/>
                </a:lnTo>
                <a:lnTo>
                  <a:pt x="3893" y="10220"/>
                </a:lnTo>
                <a:lnTo>
                  <a:pt x="3796" y="10318"/>
                </a:lnTo>
                <a:lnTo>
                  <a:pt x="3626" y="10512"/>
                </a:lnTo>
                <a:lnTo>
                  <a:pt x="3455" y="10731"/>
                </a:lnTo>
                <a:lnTo>
                  <a:pt x="3285" y="10975"/>
                </a:lnTo>
                <a:lnTo>
                  <a:pt x="2847" y="11632"/>
                </a:lnTo>
                <a:lnTo>
                  <a:pt x="2628" y="11972"/>
                </a:lnTo>
                <a:lnTo>
                  <a:pt x="2385" y="12289"/>
                </a:lnTo>
                <a:lnTo>
                  <a:pt x="1947" y="12873"/>
                </a:lnTo>
                <a:lnTo>
                  <a:pt x="1509" y="13481"/>
                </a:lnTo>
                <a:lnTo>
                  <a:pt x="1071" y="14065"/>
                </a:lnTo>
                <a:lnTo>
                  <a:pt x="828" y="14333"/>
                </a:lnTo>
                <a:lnTo>
                  <a:pt x="584" y="14625"/>
                </a:lnTo>
                <a:lnTo>
                  <a:pt x="609" y="14430"/>
                </a:lnTo>
                <a:lnTo>
                  <a:pt x="609" y="14235"/>
                </a:lnTo>
                <a:lnTo>
                  <a:pt x="609" y="13895"/>
                </a:lnTo>
                <a:lnTo>
                  <a:pt x="1120" y="13213"/>
                </a:lnTo>
                <a:lnTo>
                  <a:pt x="1631" y="12556"/>
                </a:lnTo>
                <a:lnTo>
                  <a:pt x="2677" y="11242"/>
                </a:lnTo>
                <a:lnTo>
                  <a:pt x="3090" y="10658"/>
                </a:lnTo>
                <a:lnTo>
                  <a:pt x="3480" y="10050"/>
                </a:lnTo>
                <a:lnTo>
                  <a:pt x="3747" y="9661"/>
                </a:lnTo>
                <a:lnTo>
                  <a:pt x="4015" y="9271"/>
                </a:lnTo>
                <a:close/>
                <a:moveTo>
                  <a:pt x="10341" y="488"/>
                </a:moveTo>
                <a:lnTo>
                  <a:pt x="10536" y="512"/>
                </a:lnTo>
                <a:lnTo>
                  <a:pt x="10755" y="536"/>
                </a:lnTo>
                <a:lnTo>
                  <a:pt x="10950" y="585"/>
                </a:lnTo>
                <a:lnTo>
                  <a:pt x="11071" y="609"/>
                </a:lnTo>
                <a:lnTo>
                  <a:pt x="11169" y="658"/>
                </a:lnTo>
                <a:lnTo>
                  <a:pt x="11266" y="731"/>
                </a:lnTo>
                <a:lnTo>
                  <a:pt x="11339" y="828"/>
                </a:lnTo>
                <a:lnTo>
                  <a:pt x="11485" y="999"/>
                </a:lnTo>
                <a:lnTo>
                  <a:pt x="11582" y="1217"/>
                </a:lnTo>
                <a:lnTo>
                  <a:pt x="11655" y="1436"/>
                </a:lnTo>
                <a:lnTo>
                  <a:pt x="11704" y="1680"/>
                </a:lnTo>
                <a:lnTo>
                  <a:pt x="11728" y="1923"/>
                </a:lnTo>
                <a:lnTo>
                  <a:pt x="11728" y="2385"/>
                </a:lnTo>
                <a:lnTo>
                  <a:pt x="11680" y="2848"/>
                </a:lnTo>
                <a:lnTo>
                  <a:pt x="11582" y="3310"/>
                </a:lnTo>
                <a:lnTo>
                  <a:pt x="11461" y="3772"/>
                </a:lnTo>
                <a:lnTo>
                  <a:pt x="11315" y="4210"/>
                </a:lnTo>
                <a:lnTo>
                  <a:pt x="10974" y="5111"/>
                </a:lnTo>
                <a:lnTo>
                  <a:pt x="10804" y="5549"/>
                </a:lnTo>
                <a:lnTo>
                  <a:pt x="10658" y="5987"/>
                </a:lnTo>
                <a:lnTo>
                  <a:pt x="10658" y="6084"/>
                </a:lnTo>
                <a:lnTo>
                  <a:pt x="10658" y="6181"/>
                </a:lnTo>
                <a:lnTo>
                  <a:pt x="10731" y="6254"/>
                </a:lnTo>
                <a:lnTo>
                  <a:pt x="10779" y="6303"/>
                </a:lnTo>
                <a:lnTo>
                  <a:pt x="10877" y="6327"/>
                </a:lnTo>
                <a:lnTo>
                  <a:pt x="10950" y="6327"/>
                </a:lnTo>
                <a:lnTo>
                  <a:pt x="11047" y="6303"/>
                </a:lnTo>
                <a:lnTo>
                  <a:pt x="11120" y="6279"/>
                </a:lnTo>
                <a:lnTo>
                  <a:pt x="11388" y="6303"/>
                </a:lnTo>
                <a:lnTo>
                  <a:pt x="11655" y="6327"/>
                </a:lnTo>
                <a:lnTo>
                  <a:pt x="12215" y="6352"/>
                </a:lnTo>
                <a:lnTo>
                  <a:pt x="12775" y="6327"/>
                </a:lnTo>
                <a:lnTo>
                  <a:pt x="13310" y="6327"/>
                </a:lnTo>
                <a:lnTo>
                  <a:pt x="13748" y="6352"/>
                </a:lnTo>
                <a:lnTo>
                  <a:pt x="14210" y="6425"/>
                </a:lnTo>
                <a:lnTo>
                  <a:pt x="14673" y="6498"/>
                </a:lnTo>
                <a:lnTo>
                  <a:pt x="15111" y="6595"/>
                </a:lnTo>
                <a:lnTo>
                  <a:pt x="15476" y="6668"/>
                </a:lnTo>
                <a:lnTo>
                  <a:pt x="15841" y="6790"/>
                </a:lnTo>
                <a:lnTo>
                  <a:pt x="16011" y="6887"/>
                </a:lnTo>
                <a:lnTo>
                  <a:pt x="16157" y="6960"/>
                </a:lnTo>
                <a:lnTo>
                  <a:pt x="16327" y="7082"/>
                </a:lnTo>
                <a:lnTo>
                  <a:pt x="16449" y="7203"/>
                </a:lnTo>
                <a:lnTo>
                  <a:pt x="16546" y="7301"/>
                </a:lnTo>
                <a:lnTo>
                  <a:pt x="16619" y="7398"/>
                </a:lnTo>
                <a:lnTo>
                  <a:pt x="16644" y="7520"/>
                </a:lnTo>
                <a:lnTo>
                  <a:pt x="16668" y="7641"/>
                </a:lnTo>
                <a:lnTo>
                  <a:pt x="16692" y="7763"/>
                </a:lnTo>
                <a:lnTo>
                  <a:pt x="16668" y="7885"/>
                </a:lnTo>
                <a:lnTo>
                  <a:pt x="16644" y="8031"/>
                </a:lnTo>
                <a:lnTo>
                  <a:pt x="16595" y="8152"/>
                </a:lnTo>
                <a:lnTo>
                  <a:pt x="16473" y="8371"/>
                </a:lnTo>
                <a:lnTo>
                  <a:pt x="16303" y="8566"/>
                </a:lnTo>
                <a:lnTo>
                  <a:pt x="16206" y="8663"/>
                </a:lnTo>
                <a:lnTo>
                  <a:pt x="16108" y="8736"/>
                </a:lnTo>
                <a:lnTo>
                  <a:pt x="15987" y="8785"/>
                </a:lnTo>
                <a:lnTo>
                  <a:pt x="15889" y="8834"/>
                </a:lnTo>
                <a:lnTo>
                  <a:pt x="15792" y="8882"/>
                </a:lnTo>
                <a:lnTo>
                  <a:pt x="15719" y="8955"/>
                </a:lnTo>
                <a:lnTo>
                  <a:pt x="15695" y="9053"/>
                </a:lnTo>
                <a:lnTo>
                  <a:pt x="15719" y="9150"/>
                </a:lnTo>
                <a:lnTo>
                  <a:pt x="15743" y="9247"/>
                </a:lnTo>
                <a:lnTo>
                  <a:pt x="15816" y="9296"/>
                </a:lnTo>
                <a:lnTo>
                  <a:pt x="15914" y="9344"/>
                </a:lnTo>
                <a:lnTo>
                  <a:pt x="16035" y="9344"/>
                </a:lnTo>
                <a:lnTo>
                  <a:pt x="16157" y="9296"/>
                </a:lnTo>
                <a:lnTo>
                  <a:pt x="16279" y="9393"/>
                </a:lnTo>
                <a:lnTo>
                  <a:pt x="16376" y="9490"/>
                </a:lnTo>
                <a:lnTo>
                  <a:pt x="16425" y="9636"/>
                </a:lnTo>
                <a:lnTo>
                  <a:pt x="16473" y="9782"/>
                </a:lnTo>
                <a:lnTo>
                  <a:pt x="16473" y="9953"/>
                </a:lnTo>
                <a:lnTo>
                  <a:pt x="16449" y="10123"/>
                </a:lnTo>
                <a:lnTo>
                  <a:pt x="16376" y="10415"/>
                </a:lnTo>
                <a:lnTo>
                  <a:pt x="16303" y="10610"/>
                </a:lnTo>
                <a:lnTo>
                  <a:pt x="16206" y="10756"/>
                </a:lnTo>
                <a:lnTo>
                  <a:pt x="16084" y="10902"/>
                </a:lnTo>
                <a:lnTo>
                  <a:pt x="15938" y="11023"/>
                </a:lnTo>
                <a:lnTo>
                  <a:pt x="15743" y="11145"/>
                </a:lnTo>
                <a:lnTo>
                  <a:pt x="15670" y="11194"/>
                </a:lnTo>
                <a:lnTo>
                  <a:pt x="15622" y="11315"/>
                </a:lnTo>
                <a:lnTo>
                  <a:pt x="15622" y="11388"/>
                </a:lnTo>
                <a:lnTo>
                  <a:pt x="15646" y="11437"/>
                </a:lnTo>
                <a:lnTo>
                  <a:pt x="15670" y="11486"/>
                </a:lnTo>
                <a:lnTo>
                  <a:pt x="15719" y="11510"/>
                </a:lnTo>
                <a:lnTo>
                  <a:pt x="15792" y="11559"/>
                </a:lnTo>
                <a:lnTo>
                  <a:pt x="15889" y="11583"/>
                </a:lnTo>
                <a:lnTo>
                  <a:pt x="15962" y="11753"/>
                </a:lnTo>
                <a:lnTo>
                  <a:pt x="15987" y="11924"/>
                </a:lnTo>
                <a:lnTo>
                  <a:pt x="16011" y="12070"/>
                </a:lnTo>
                <a:lnTo>
                  <a:pt x="15987" y="12410"/>
                </a:lnTo>
                <a:lnTo>
                  <a:pt x="15962" y="12678"/>
                </a:lnTo>
                <a:lnTo>
                  <a:pt x="15914" y="12824"/>
                </a:lnTo>
                <a:lnTo>
                  <a:pt x="15865" y="12994"/>
                </a:lnTo>
                <a:lnTo>
                  <a:pt x="15792" y="13140"/>
                </a:lnTo>
                <a:lnTo>
                  <a:pt x="15719" y="13262"/>
                </a:lnTo>
                <a:lnTo>
                  <a:pt x="15622" y="13335"/>
                </a:lnTo>
                <a:lnTo>
                  <a:pt x="15549" y="13359"/>
                </a:lnTo>
                <a:lnTo>
                  <a:pt x="15500" y="13359"/>
                </a:lnTo>
                <a:lnTo>
                  <a:pt x="15403" y="13384"/>
                </a:lnTo>
                <a:lnTo>
                  <a:pt x="15330" y="13432"/>
                </a:lnTo>
                <a:lnTo>
                  <a:pt x="15281" y="13505"/>
                </a:lnTo>
                <a:lnTo>
                  <a:pt x="15257" y="13578"/>
                </a:lnTo>
                <a:lnTo>
                  <a:pt x="15257" y="13676"/>
                </a:lnTo>
                <a:lnTo>
                  <a:pt x="15281" y="13749"/>
                </a:lnTo>
                <a:lnTo>
                  <a:pt x="15354" y="13797"/>
                </a:lnTo>
                <a:lnTo>
                  <a:pt x="15427" y="13846"/>
                </a:lnTo>
                <a:lnTo>
                  <a:pt x="15524" y="13846"/>
                </a:lnTo>
                <a:lnTo>
                  <a:pt x="15573" y="14089"/>
                </a:lnTo>
                <a:lnTo>
                  <a:pt x="15622" y="14357"/>
                </a:lnTo>
                <a:lnTo>
                  <a:pt x="15622" y="14479"/>
                </a:lnTo>
                <a:lnTo>
                  <a:pt x="15622" y="14600"/>
                </a:lnTo>
                <a:lnTo>
                  <a:pt x="15597" y="14722"/>
                </a:lnTo>
                <a:lnTo>
                  <a:pt x="15549" y="14868"/>
                </a:lnTo>
                <a:lnTo>
                  <a:pt x="15476" y="14965"/>
                </a:lnTo>
                <a:lnTo>
                  <a:pt x="15403" y="15063"/>
                </a:lnTo>
                <a:lnTo>
                  <a:pt x="15305" y="15136"/>
                </a:lnTo>
                <a:lnTo>
                  <a:pt x="15208" y="15184"/>
                </a:lnTo>
                <a:lnTo>
                  <a:pt x="15208" y="15184"/>
                </a:lnTo>
                <a:lnTo>
                  <a:pt x="15257" y="14917"/>
                </a:lnTo>
                <a:lnTo>
                  <a:pt x="15330" y="14625"/>
                </a:lnTo>
                <a:lnTo>
                  <a:pt x="15330" y="14600"/>
                </a:lnTo>
                <a:lnTo>
                  <a:pt x="15330" y="14552"/>
                </a:lnTo>
                <a:lnTo>
                  <a:pt x="15281" y="14527"/>
                </a:lnTo>
                <a:lnTo>
                  <a:pt x="15208" y="14503"/>
                </a:lnTo>
                <a:lnTo>
                  <a:pt x="15184" y="14527"/>
                </a:lnTo>
                <a:lnTo>
                  <a:pt x="15159" y="14552"/>
                </a:lnTo>
                <a:lnTo>
                  <a:pt x="15013" y="14917"/>
                </a:lnTo>
                <a:lnTo>
                  <a:pt x="14965" y="15087"/>
                </a:lnTo>
                <a:lnTo>
                  <a:pt x="14965" y="15282"/>
                </a:lnTo>
                <a:lnTo>
                  <a:pt x="14648" y="15355"/>
                </a:lnTo>
                <a:lnTo>
                  <a:pt x="14721" y="15038"/>
                </a:lnTo>
                <a:lnTo>
                  <a:pt x="14819" y="14673"/>
                </a:lnTo>
                <a:lnTo>
                  <a:pt x="14867" y="14308"/>
                </a:lnTo>
                <a:lnTo>
                  <a:pt x="14867" y="14284"/>
                </a:lnTo>
                <a:lnTo>
                  <a:pt x="14843" y="14235"/>
                </a:lnTo>
                <a:lnTo>
                  <a:pt x="14794" y="14211"/>
                </a:lnTo>
                <a:lnTo>
                  <a:pt x="14721" y="14235"/>
                </a:lnTo>
                <a:lnTo>
                  <a:pt x="14673" y="14260"/>
                </a:lnTo>
                <a:lnTo>
                  <a:pt x="14673" y="14284"/>
                </a:lnTo>
                <a:lnTo>
                  <a:pt x="14551" y="14625"/>
                </a:lnTo>
                <a:lnTo>
                  <a:pt x="14454" y="14965"/>
                </a:lnTo>
                <a:lnTo>
                  <a:pt x="14356" y="15184"/>
                </a:lnTo>
                <a:lnTo>
                  <a:pt x="14332" y="15306"/>
                </a:lnTo>
                <a:lnTo>
                  <a:pt x="14332" y="15403"/>
                </a:lnTo>
                <a:lnTo>
                  <a:pt x="14064" y="15428"/>
                </a:lnTo>
                <a:lnTo>
                  <a:pt x="14064" y="15428"/>
                </a:lnTo>
                <a:lnTo>
                  <a:pt x="14089" y="15379"/>
                </a:lnTo>
                <a:lnTo>
                  <a:pt x="14089" y="15330"/>
                </a:lnTo>
                <a:lnTo>
                  <a:pt x="14113" y="15063"/>
                </a:lnTo>
                <a:lnTo>
                  <a:pt x="14162" y="14771"/>
                </a:lnTo>
                <a:lnTo>
                  <a:pt x="14235" y="14503"/>
                </a:lnTo>
                <a:lnTo>
                  <a:pt x="14356" y="14260"/>
                </a:lnTo>
                <a:lnTo>
                  <a:pt x="14356" y="14211"/>
                </a:lnTo>
                <a:lnTo>
                  <a:pt x="14332" y="14162"/>
                </a:lnTo>
                <a:lnTo>
                  <a:pt x="14283" y="14138"/>
                </a:lnTo>
                <a:lnTo>
                  <a:pt x="14235" y="14162"/>
                </a:lnTo>
                <a:lnTo>
                  <a:pt x="14064" y="14430"/>
                </a:lnTo>
                <a:lnTo>
                  <a:pt x="13918" y="14722"/>
                </a:lnTo>
                <a:lnTo>
                  <a:pt x="13845" y="14868"/>
                </a:lnTo>
                <a:lnTo>
                  <a:pt x="13821" y="15014"/>
                </a:lnTo>
                <a:lnTo>
                  <a:pt x="13797" y="15160"/>
                </a:lnTo>
                <a:lnTo>
                  <a:pt x="13797" y="15330"/>
                </a:lnTo>
                <a:lnTo>
                  <a:pt x="13821" y="15379"/>
                </a:lnTo>
                <a:lnTo>
                  <a:pt x="13845" y="15428"/>
                </a:lnTo>
                <a:lnTo>
                  <a:pt x="13383" y="15428"/>
                </a:lnTo>
                <a:lnTo>
                  <a:pt x="13432" y="15209"/>
                </a:lnTo>
                <a:lnTo>
                  <a:pt x="13456" y="14990"/>
                </a:lnTo>
                <a:lnTo>
                  <a:pt x="13505" y="14771"/>
                </a:lnTo>
                <a:lnTo>
                  <a:pt x="13578" y="14552"/>
                </a:lnTo>
                <a:lnTo>
                  <a:pt x="13748" y="14114"/>
                </a:lnTo>
                <a:lnTo>
                  <a:pt x="13748" y="14089"/>
                </a:lnTo>
                <a:lnTo>
                  <a:pt x="13748" y="14065"/>
                </a:lnTo>
                <a:lnTo>
                  <a:pt x="13699" y="14016"/>
                </a:lnTo>
                <a:lnTo>
                  <a:pt x="13651" y="14016"/>
                </a:lnTo>
                <a:lnTo>
                  <a:pt x="13602" y="14065"/>
                </a:lnTo>
                <a:lnTo>
                  <a:pt x="13456" y="14260"/>
                </a:lnTo>
                <a:lnTo>
                  <a:pt x="13334" y="14454"/>
                </a:lnTo>
                <a:lnTo>
                  <a:pt x="13237" y="14673"/>
                </a:lnTo>
                <a:lnTo>
                  <a:pt x="13140" y="14917"/>
                </a:lnTo>
                <a:lnTo>
                  <a:pt x="13067" y="15136"/>
                </a:lnTo>
                <a:lnTo>
                  <a:pt x="13042" y="15282"/>
                </a:lnTo>
                <a:lnTo>
                  <a:pt x="13042" y="15403"/>
                </a:lnTo>
                <a:lnTo>
                  <a:pt x="12556" y="15330"/>
                </a:lnTo>
                <a:lnTo>
                  <a:pt x="12604" y="15038"/>
                </a:lnTo>
                <a:lnTo>
                  <a:pt x="12677" y="14746"/>
                </a:lnTo>
                <a:lnTo>
                  <a:pt x="12775" y="14479"/>
                </a:lnTo>
                <a:lnTo>
                  <a:pt x="12921" y="14211"/>
                </a:lnTo>
                <a:lnTo>
                  <a:pt x="12921" y="14162"/>
                </a:lnTo>
                <a:lnTo>
                  <a:pt x="12896" y="14114"/>
                </a:lnTo>
                <a:lnTo>
                  <a:pt x="12799" y="14114"/>
                </a:lnTo>
                <a:lnTo>
                  <a:pt x="12702" y="14235"/>
                </a:lnTo>
                <a:lnTo>
                  <a:pt x="12604" y="14357"/>
                </a:lnTo>
                <a:lnTo>
                  <a:pt x="12507" y="14479"/>
                </a:lnTo>
                <a:lnTo>
                  <a:pt x="12410" y="14649"/>
                </a:lnTo>
                <a:lnTo>
                  <a:pt x="12337" y="14795"/>
                </a:lnTo>
                <a:lnTo>
                  <a:pt x="12288" y="14965"/>
                </a:lnTo>
                <a:lnTo>
                  <a:pt x="12239" y="15136"/>
                </a:lnTo>
                <a:lnTo>
                  <a:pt x="12239" y="15282"/>
                </a:lnTo>
                <a:lnTo>
                  <a:pt x="11801" y="15233"/>
                </a:lnTo>
                <a:lnTo>
                  <a:pt x="11753" y="15209"/>
                </a:lnTo>
                <a:lnTo>
                  <a:pt x="11874" y="14941"/>
                </a:lnTo>
                <a:lnTo>
                  <a:pt x="11947" y="14673"/>
                </a:lnTo>
                <a:lnTo>
                  <a:pt x="12118" y="14114"/>
                </a:lnTo>
                <a:lnTo>
                  <a:pt x="12118" y="14089"/>
                </a:lnTo>
                <a:lnTo>
                  <a:pt x="12118" y="14065"/>
                </a:lnTo>
                <a:lnTo>
                  <a:pt x="12093" y="14065"/>
                </a:lnTo>
                <a:lnTo>
                  <a:pt x="12069" y="14089"/>
                </a:lnTo>
                <a:lnTo>
                  <a:pt x="11874" y="14357"/>
                </a:lnTo>
                <a:lnTo>
                  <a:pt x="11680" y="14600"/>
                </a:lnTo>
                <a:lnTo>
                  <a:pt x="11509" y="14868"/>
                </a:lnTo>
                <a:lnTo>
                  <a:pt x="11363" y="15136"/>
                </a:lnTo>
                <a:lnTo>
                  <a:pt x="11363" y="15160"/>
                </a:lnTo>
                <a:lnTo>
                  <a:pt x="10974" y="15087"/>
                </a:lnTo>
                <a:lnTo>
                  <a:pt x="11096" y="14990"/>
                </a:lnTo>
                <a:lnTo>
                  <a:pt x="11169" y="14868"/>
                </a:lnTo>
                <a:lnTo>
                  <a:pt x="11290" y="14600"/>
                </a:lnTo>
                <a:lnTo>
                  <a:pt x="11655" y="13870"/>
                </a:lnTo>
                <a:lnTo>
                  <a:pt x="11680" y="13846"/>
                </a:lnTo>
                <a:lnTo>
                  <a:pt x="11680" y="13822"/>
                </a:lnTo>
                <a:lnTo>
                  <a:pt x="11631" y="13773"/>
                </a:lnTo>
                <a:lnTo>
                  <a:pt x="11558" y="13773"/>
                </a:lnTo>
                <a:lnTo>
                  <a:pt x="11534" y="13797"/>
                </a:lnTo>
                <a:lnTo>
                  <a:pt x="11144" y="14406"/>
                </a:lnTo>
                <a:lnTo>
                  <a:pt x="10974" y="14722"/>
                </a:lnTo>
                <a:lnTo>
                  <a:pt x="10901" y="14868"/>
                </a:lnTo>
                <a:lnTo>
                  <a:pt x="10877" y="14941"/>
                </a:lnTo>
                <a:lnTo>
                  <a:pt x="10877" y="15038"/>
                </a:lnTo>
                <a:lnTo>
                  <a:pt x="10901" y="15063"/>
                </a:lnTo>
                <a:lnTo>
                  <a:pt x="10341" y="14941"/>
                </a:lnTo>
                <a:lnTo>
                  <a:pt x="10487" y="14625"/>
                </a:lnTo>
                <a:lnTo>
                  <a:pt x="10633" y="14333"/>
                </a:lnTo>
                <a:lnTo>
                  <a:pt x="10804" y="14041"/>
                </a:lnTo>
                <a:lnTo>
                  <a:pt x="10998" y="13773"/>
                </a:lnTo>
                <a:lnTo>
                  <a:pt x="11023" y="13724"/>
                </a:lnTo>
                <a:lnTo>
                  <a:pt x="10998" y="13700"/>
                </a:lnTo>
                <a:lnTo>
                  <a:pt x="10950" y="13676"/>
                </a:lnTo>
                <a:lnTo>
                  <a:pt x="10901" y="13700"/>
                </a:lnTo>
                <a:lnTo>
                  <a:pt x="10658" y="13943"/>
                </a:lnTo>
                <a:lnTo>
                  <a:pt x="10414" y="14211"/>
                </a:lnTo>
                <a:lnTo>
                  <a:pt x="10317" y="14357"/>
                </a:lnTo>
                <a:lnTo>
                  <a:pt x="10220" y="14503"/>
                </a:lnTo>
                <a:lnTo>
                  <a:pt x="10147" y="14673"/>
                </a:lnTo>
                <a:lnTo>
                  <a:pt x="10098" y="14844"/>
                </a:lnTo>
                <a:lnTo>
                  <a:pt x="10098" y="14892"/>
                </a:lnTo>
                <a:lnTo>
                  <a:pt x="9709" y="14771"/>
                </a:lnTo>
                <a:lnTo>
                  <a:pt x="9757" y="14576"/>
                </a:lnTo>
                <a:lnTo>
                  <a:pt x="9830" y="14381"/>
                </a:lnTo>
                <a:lnTo>
                  <a:pt x="10001" y="13968"/>
                </a:lnTo>
                <a:lnTo>
                  <a:pt x="10147" y="13530"/>
                </a:lnTo>
                <a:lnTo>
                  <a:pt x="10147" y="13505"/>
                </a:lnTo>
                <a:lnTo>
                  <a:pt x="10122" y="13530"/>
                </a:lnTo>
                <a:lnTo>
                  <a:pt x="9879" y="13919"/>
                </a:lnTo>
                <a:lnTo>
                  <a:pt x="9636" y="14308"/>
                </a:lnTo>
                <a:lnTo>
                  <a:pt x="9539" y="14503"/>
                </a:lnTo>
                <a:lnTo>
                  <a:pt x="9466" y="14698"/>
                </a:lnTo>
                <a:lnTo>
                  <a:pt x="8906" y="14527"/>
                </a:lnTo>
                <a:lnTo>
                  <a:pt x="8979" y="14430"/>
                </a:lnTo>
                <a:lnTo>
                  <a:pt x="9028" y="14308"/>
                </a:lnTo>
                <a:lnTo>
                  <a:pt x="9149" y="14089"/>
                </a:lnTo>
                <a:lnTo>
                  <a:pt x="9344" y="13724"/>
                </a:lnTo>
                <a:lnTo>
                  <a:pt x="9417" y="13554"/>
                </a:lnTo>
                <a:lnTo>
                  <a:pt x="9490" y="13359"/>
                </a:lnTo>
                <a:lnTo>
                  <a:pt x="9490" y="13311"/>
                </a:lnTo>
                <a:lnTo>
                  <a:pt x="9441" y="13286"/>
                </a:lnTo>
                <a:lnTo>
                  <a:pt x="9393" y="13262"/>
                </a:lnTo>
                <a:lnTo>
                  <a:pt x="9368" y="13311"/>
                </a:lnTo>
                <a:lnTo>
                  <a:pt x="9247" y="13481"/>
                </a:lnTo>
                <a:lnTo>
                  <a:pt x="9149" y="13627"/>
                </a:lnTo>
                <a:lnTo>
                  <a:pt x="8906" y="13943"/>
                </a:lnTo>
                <a:lnTo>
                  <a:pt x="8736" y="14162"/>
                </a:lnTo>
                <a:lnTo>
                  <a:pt x="8663" y="14284"/>
                </a:lnTo>
                <a:lnTo>
                  <a:pt x="8638" y="14430"/>
                </a:lnTo>
                <a:lnTo>
                  <a:pt x="8419" y="14333"/>
                </a:lnTo>
                <a:lnTo>
                  <a:pt x="8492" y="14065"/>
                </a:lnTo>
                <a:lnTo>
                  <a:pt x="8541" y="13846"/>
                </a:lnTo>
                <a:lnTo>
                  <a:pt x="8711" y="13384"/>
                </a:lnTo>
                <a:lnTo>
                  <a:pt x="8833" y="13165"/>
                </a:lnTo>
                <a:lnTo>
                  <a:pt x="8955" y="12946"/>
                </a:lnTo>
                <a:lnTo>
                  <a:pt x="8955" y="12897"/>
                </a:lnTo>
                <a:lnTo>
                  <a:pt x="8930" y="12848"/>
                </a:lnTo>
                <a:lnTo>
                  <a:pt x="8882" y="12848"/>
                </a:lnTo>
                <a:lnTo>
                  <a:pt x="8833" y="12873"/>
                </a:lnTo>
                <a:lnTo>
                  <a:pt x="8687" y="13092"/>
                </a:lnTo>
                <a:lnTo>
                  <a:pt x="8565" y="13286"/>
                </a:lnTo>
                <a:lnTo>
                  <a:pt x="8444" y="13505"/>
                </a:lnTo>
                <a:lnTo>
                  <a:pt x="8322" y="13749"/>
                </a:lnTo>
                <a:lnTo>
                  <a:pt x="8225" y="13968"/>
                </a:lnTo>
                <a:lnTo>
                  <a:pt x="8176" y="14089"/>
                </a:lnTo>
                <a:lnTo>
                  <a:pt x="8152" y="14211"/>
                </a:lnTo>
                <a:lnTo>
                  <a:pt x="7762" y="14041"/>
                </a:lnTo>
                <a:lnTo>
                  <a:pt x="7908" y="13627"/>
                </a:lnTo>
                <a:lnTo>
                  <a:pt x="8103" y="13213"/>
                </a:lnTo>
                <a:lnTo>
                  <a:pt x="8322" y="12800"/>
                </a:lnTo>
                <a:lnTo>
                  <a:pt x="8322" y="12751"/>
                </a:lnTo>
                <a:lnTo>
                  <a:pt x="8298" y="12727"/>
                </a:lnTo>
                <a:lnTo>
                  <a:pt x="8249" y="12727"/>
                </a:lnTo>
                <a:lnTo>
                  <a:pt x="7908" y="13140"/>
                </a:lnTo>
                <a:lnTo>
                  <a:pt x="7762" y="13335"/>
                </a:lnTo>
                <a:lnTo>
                  <a:pt x="7616" y="13578"/>
                </a:lnTo>
                <a:lnTo>
                  <a:pt x="7543" y="13700"/>
                </a:lnTo>
                <a:lnTo>
                  <a:pt x="7470" y="13870"/>
                </a:lnTo>
                <a:lnTo>
                  <a:pt x="7130" y="13700"/>
                </a:lnTo>
                <a:lnTo>
                  <a:pt x="7154" y="13554"/>
                </a:lnTo>
                <a:lnTo>
                  <a:pt x="7178" y="13408"/>
                </a:lnTo>
                <a:lnTo>
                  <a:pt x="7300" y="13165"/>
                </a:lnTo>
                <a:lnTo>
                  <a:pt x="7495" y="12751"/>
                </a:lnTo>
                <a:lnTo>
                  <a:pt x="7689" y="12313"/>
                </a:lnTo>
                <a:lnTo>
                  <a:pt x="7689" y="12289"/>
                </a:lnTo>
                <a:lnTo>
                  <a:pt x="7665" y="12264"/>
                </a:lnTo>
                <a:lnTo>
                  <a:pt x="7641" y="12264"/>
                </a:lnTo>
                <a:lnTo>
                  <a:pt x="7616" y="12289"/>
                </a:lnTo>
                <a:lnTo>
                  <a:pt x="7397" y="12581"/>
                </a:lnTo>
                <a:lnTo>
                  <a:pt x="7178" y="12873"/>
                </a:lnTo>
                <a:lnTo>
                  <a:pt x="7081" y="13043"/>
                </a:lnTo>
                <a:lnTo>
                  <a:pt x="7008" y="13189"/>
                </a:lnTo>
                <a:lnTo>
                  <a:pt x="6935" y="13359"/>
                </a:lnTo>
                <a:lnTo>
                  <a:pt x="6886" y="13530"/>
                </a:lnTo>
                <a:lnTo>
                  <a:pt x="6570" y="13335"/>
                </a:lnTo>
                <a:lnTo>
                  <a:pt x="6692" y="13043"/>
                </a:lnTo>
                <a:lnTo>
                  <a:pt x="6813" y="12751"/>
                </a:lnTo>
                <a:lnTo>
                  <a:pt x="7105" y="12216"/>
                </a:lnTo>
                <a:lnTo>
                  <a:pt x="7130" y="12191"/>
                </a:lnTo>
                <a:lnTo>
                  <a:pt x="7105" y="12167"/>
                </a:lnTo>
                <a:lnTo>
                  <a:pt x="7057" y="12167"/>
                </a:lnTo>
                <a:lnTo>
                  <a:pt x="6838" y="12386"/>
                </a:lnTo>
                <a:lnTo>
                  <a:pt x="6619" y="12629"/>
                </a:lnTo>
                <a:lnTo>
                  <a:pt x="6448" y="12897"/>
                </a:lnTo>
                <a:lnTo>
                  <a:pt x="6327" y="13165"/>
                </a:lnTo>
                <a:lnTo>
                  <a:pt x="6254" y="13165"/>
                </a:lnTo>
                <a:lnTo>
                  <a:pt x="6181" y="13189"/>
                </a:lnTo>
                <a:lnTo>
                  <a:pt x="6132" y="13238"/>
                </a:lnTo>
                <a:lnTo>
                  <a:pt x="6083" y="13286"/>
                </a:lnTo>
                <a:lnTo>
                  <a:pt x="5937" y="13238"/>
                </a:lnTo>
                <a:lnTo>
                  <a:pt x="5791" y="13213"/>
                </a:lnTo>
                <a:lnTo>
                  <a:pt x="5816" y="13140"/>
                </a:lnTo>
                <a:lnTo>
                  <a:pt x="6059" y="12654"/>
                </a:lnTo>
                <a:lnTo>
                  <a:pt x="6254" y="12264"/>
                </a:lnTo>
                <a:lnTo>
                  <a:pt x="6351" y="12045"/>
                </a:lnTo>
                <a:lnTo>
                  <a:pt x="6424" y="11851"/>
                </a:lnTo>
                <a:lnTo>
                  <a:pt x="6424" y="11826"/>
                </a:lnTo>
                <a:lnTo>
                  <a:pt x="6400" y="11802"/>
                </a:lnTo>
                <a:lnTo>
                  <a:pt x="6375" y="11802"/>
                </a:lnTo>
                <a:lnTo>
                  <a:pt x="6351" y="11826"/>
                </a:lnTo>
                <a:lnTo>
                  <a:pt x="6108" y="12143"/>
                </a:lnTo>
                <a:lnTo>
                  <a:pt x="5864" y="12459"/>
                </a:lnTo>
                <a:lnTo>
                  <a:pt x="5743" y="12654"/>
                </a:lnTo>
                <a:lnTo>
                  <a:pt x="5621" y="12824"/>
                </a:lnTo>
                <a:lnTo>
                  <a:pt x="5548" y="13019"/>
                </a:lnTo>
                <a:lnTo>
                  <a:pt x="5475" y="13213"/>
                </a:lnTo>
                <a:lnTo>
                  <a:pt x="5451" y="13213"/>
                </a:lnTo>
                <a:lnTo>
                  <a:pt x="5183" y="13189"/>
                </a:lnTo>
                <a:lnTo>
                  <a:pt x="4891" y="13213"/>
                </a:lnTo>
                <a:lnTo>
                  <a:pt x="5037" y="12921"/>
                </a:lnTo>
                <a:lnTo>
                  <a:pt x="5353" y="12410"/>
                </a:lnTo>
                <a:lnTo>
                  <a:pt x="5451" y="12240"/>
                </a:lnTo>
                <a:lnTo>
                  <a:pt x="5524" y="12070"/>
                </a:lnTo>
                <a:lnTo>
                  <a:pt x="5548" y="11972"/>
                </a:lnTo>
                <a:lnTo>
                  <a:pt x="5548" y="11899"/>
                </a:lnTo>
                <a:lnTo>
                  <a:pt x="5524" y="11802"/>
                </a:lnTo>
                <a:lnTo>
                  <a:pt x="5475" y="11729"/>
                </a:lnTo>
                <a:lnTo>
                  <a:pt x="5451" y="11729"/>
                </a:lnTo>
                <a:lnTo>
                  <a:pt x="5451" y="11753"/>
                </a:lnTo>
                <a:lnTo>
                  <a:pt x="5426" y="11802"/>
                </a:lnTo>
                <a:lnTo>
                  <a:pt x="5378" y="11875"/>
                </a:lnTo>
                <a:lnTo>
                  <a:pt x="5280" y="11997"/>
                </a:lnTo>
                <a:lnTo>
                  <a:pt x="4988" y="12435"/>
                </a:lnTo>
                <a:lnTo>
                  <a:pt x="4745" y="12800"/>
                </a:lnTo>
                <a:lnTo>
                  <a:pt x="4623" y="13019"/>
                </a:lnTo>
                <a:lnTo>
                  <a:pt x="4599" y="13140"/>
                </a:lnTo>
                <a:lnTo>
                  <a:pt x="4599" y="13238"/>
                </a:lnTo>
                <a:lnTo>
                  <a:pt x="4599" y="13262"/>
                </a:lnTo>
                <a:lnTo>
                  <a:pt x="4575" y="13262"/>
                </a:lnTo>
                <a:lnTo>
                  <a:pt x="4550" y="11802"/>
                </a:lnTo>
                <a:lnTo>
                  <a:pt x="4550" y="10537"/>
                </a:lnTo>
                <a:lnTo>
                  <a:pt x="4526" y="9271"/>
                </a:lnTo>
                <a:lnTo>
                  <a:pt x="4477" y="8396"/>
                </a:lnTo>
                <a:lnTo>
                  <a:pt x="4477" y="7520"/>
                </a:lnTo>
                <a:lnTo>
                  <a:pt x="4453" y="7130"/>
                </a:lnTo>
                <a:lnTo>
                  <a:pt x="4453" y="6863"/>
                </a:lnTo>
                <a:lnTo>
                  <a:pt x="4453" y="6595"/>
                </a:lnTo>
                <a:lnTo>
                  <a:pt x="4648" y="6619"/>
                </a:lnTo>
                <a:lnTo>
                  <a:pt x="4818" y="6619"/>
                </a:lnTo>
                <a:lnTo>
                  <a:pt x="5183" y="6595"/>
                </a:lnTo>
                <a:lnTo>
                  <a:pt x="5791" y="6595"/>
                </a:lnTo>
                <a:lnTo>
                  <a:pt x="6010" y="6571"/>
                </a:lnTo>
                <a:lnTo>
                  <a:pt x="6108" y="6522"/>
                </a:lnTo>
                <a:lnTo>
                  <a:pt x="6156" y="6449"/>
                </a:lnTo>
                <a:lnTo>
                  <a:pt x="6546" y="6230"/>
                </a:lnTo>
                <a:lnTo>
                  <a:pt x="6935" y="5962"/>
                </a:lnTo>
                <a:lnTo>
                  <a:pt x="7300" y="5646"/>
                </a:lnTo>
                <a:lnTo>
                  <a:pt x="7665" y="5330"/>
                </a:lnTo>
                <a:lnTo>
                  <a:pt x="8006" y="4989"/>
                </a:lnTo>
                <a:lnTo>
                  <a:pt x="8322" y="4648"/>
                </a:lnTo>
                <a:lnTo>
                  <a:pt x="8930" y="3943"/>
                </a:lnTo>
                <a:lnTo>
                  <a:pt x="9003" y="3870"/>
                </a:lnTo>
                <a:lnTo>
                  <a:pt x="9003" y="3797"/>
                </a:lnTo>
                <a:lnTo>
                  <a:pt x="9003" y="3699"/>
                </a:lnTo>
                <a:lnTo>
                  <a:pt x="8979" y="3626"/>
                </a:lnTo>
                <a:lnTo>
                  <a:pt x="9125" y="3456"/>
                </a:lnTo>
                <a:lnTo>
                  <a:pt x="9247" y="3286"/>
                </a:lnTo>
                <a:lnTo>
                  <a:pt x="9514" y="2872"/>
                </a:lnTo>
                <a:lnTo>
                  <a:pt x="9709" y="2434"/>
                </a:lnTo>
                <a:lnTo>
                  <a:pt x="9855" y="2020"/>
                </a:lnTo>
                <a:lnTo>
                  <a:pt x="10074" y="1266"/>
                </a:lnTo>
                <a:lnTo>
                  <a:pt x="10195" y="877"/>
                </a:lnTo>
                <a:lnTo>
                  <a:pt x="10341" y="512"/>
                </a:lnTo>
                <a:lnTo>
                  <a:pt x="10341" y="488"/>
                </a:lnTo>
                <a:close/>
                <a:moveTo>
                  <a:pt x="10536" y="1"/>
                </a:moveTo>
                <a:lnTo>
                  <a:pt x="10366" y="25"/>
                </a:lnTo>
                <a:lnTo>
                  <a:pt x="10195" y="74"/>
                </a:lnTo>
                <a:lnTo>
                  <a:pt x="10049" y="171"/>
                </a:lnTo>
                <a:lnTo>
                  <a:pt x="10025" y="196"/>
                </a:lnTo>
                <a:lnTo>
                  <a:pt x="9952" y="244"/>
                </a:lnTo>
                <a:lnTo>
                  <a:pt x="9903" y="293"/>
                </a:lnTo>
                <a:lnTo>
                  <a:pt x="9782" y="415"/>
                </a:lnTo>
                <a:lnTo>
                  <a:pt x="9709" y="585"/>
                </a:lnTo>
                <a:lnTo>
                  <a:pt x="9636" y="780"/>
                </a:lnTo>
                <a:lnTo>
                  <a:pt x="9539" y="1169"/>
                </a:lnTo>
                <a:lnTo>
                  <a:pt x="9466" y="1509"/>
                </a:lnTo>
                <a:lnTo>
                  <a:pt x="9320" y="1972"/>
                </a:lnTo>
                <a:lnTo>
                  <a:pt x="9247" y="2215"/>
                </a:lnTo>
                <a:lnTo>
                  <a:pt x="9149" y="2458"/>
                </a:lnTo>
                <a:lnTo>
                  <a:pt x="9003" y="2726"/>
                </a:lnTo>
                <a:lnTo>
                  <a:pt x="8833" y="2994"/>
                </a:lnTo>
                <a:lnTo>
                  <a:pt x="8663" y="3286"/>
                </a:lnTo>
                <a:lnTo>
                  <a:pt x="8614" y="3407"/>
                </a:lnTo>
                <a:lnTo>
                  <a:pt x="8565" y="3578"/>
                </a:lnTo>
                <a:lnTo>
                  <a:pt x="7324" y="4867"/>
                </a:lnTo>
                <a:lnTo>
                  <a:pt x="6692" y="5500"/>
                </a:lnTo>
                <a:lnTo>
                  <a:pt x="6035" y="6108"/>
                </a:lnTo>
                <a:lnTo>
                  <a:pt x="5937" y="6084"/>
                </a:lnTo>
                <a:lnTo>
                  <a:pt x="5524" y="6084"/>
                </a:lnTo>
                <a:lnTo>
                  <a:pt x="5110" y="6133"/>
                </a:lnTo>
                <a:lnTo>
                  <a:pt x="4867" y="6133"/>
                </a:lnTo>
                <a:lnTo>
                  <a:pt x="4599" y="6157"/>
                </a:lnTo>
                <a:lnTo>
                  <a:pt x="4599" y="6157"/>
                </a:lnTo>
                <a:lnTo>
                  <a:pt x="4623" y="6133"/>
                </a:lnTo>
                <a:lnTo>
                  <a:pt x="4623" y="6084"/>
                </a:lnTo>
                <a:lnTo>
                  <a:pt x="4599" y="5987"/>
                </a:lnTo>
                <a:lnTo>
                  <a:pt x="4526" y="5914"/>
                </a:lnTo>
                <a:lnTo>
                  <a:pt x="4453" y="5889"/>
                </a:lnTo>
                <a:lnTo>
                  <a:pt x="4404" y="5816"/>
                </a:lnTo>
                <a:lnTo>
                  <a:pt x="4331" y="5768"/>
                </a:lnTo>
                <a:lnTo>
                  <a:pt x="4112" y="5670"/>
                </a:lnTo>
                <a:lnTo>
                  <a:pt x="3869" y="5622"/>
                </a:lnTo>
                <a:lnTo>
                  <a:pt x="3626" y="5597"/>
                </a:lnTo>
                <a:lnTo>
                  <a:pt x="2871" y="5597"/>
                </a:lnTo>
                <a:lnTo>
                  <a:pt x="2385" y="5646"/>
                </a:lnTo>
                <a:lnTo>
                  <a:pt x="2166" y="5646"/>
                </a:lnTo>
                <a:lnTo>
                  <a:pt x="1922" y="5622"/>
                </a:lnTo>
                <a:lnTo>
                  <a:pt x="1412" y="5597"/>
                </a:lnTo>
                <a:lnTo>
                  <a:pt x="1144" y="5597"/>
                </a:lnTo>
                <a:lnTo>
                  <a:pt x="901" y="5622"/>
                </a:lnTo>
                <a:lnTo>
                  <a:pt x="682" y="5670"/>
                </a:lnTo>
                <a:lnTo>
                  <a:pt x="463" y="5792"/>
                </a:lnTo>
                <a:lnTo>
                  <a:pt x="365" y="5792"/>
                </a:lnTo>
                <a:lnTo>
                  <a:pt x="317" y="5841"/>
                </a:lnTo>
                <a:lnTo>
                  <a:pt x="292" y="5889"/>
                </a:lnTo>
                <a:lnTo>
                  <a:pt x="244" y="6133"/>
                </a:lnTo>
                <a:lnTo>
                  <a:pt x="219" y="6400"/>
                </a:lnTo>
                <a:lnTo>
                  <a:pt x="219" y="6911"/>
                </a:lnTo>
                <a:lnTo>
                  <a:pt x="195" y="7422"/>
                </a:lnTo>
                <a:lnTo>
                  <a:pt x="171" y="7933"/>
                </a:lnTo>
                <a:lnTo>
                  <a:pt x="146" y="8493"/>
                </a:lnTo>
                <a:lnTo>
                  <a:pt x="146" y="9028"/>
                </a:lnTo>
                <a:lnTo>
                  <a:pt x="146" y="10123"/>
                </a:lnTo>
                <a:lnTo>
                  <a:pt x="171" y="10707"/>
                </a:lnTo>
                <a:lnTo>
                  <a:pt x="171" y="11267"/>
                </a:lnTo>
                <a:lnTo>
                  <a:pt x="122" y="12386"/>
                </a:lnTo>
                <a:lnTo>
                  <a:pt x="98" y="13530"/>
                </a:lnTo>
                <a:lnTo>
                  <a:pt x="98" y="14162"/>
                </a:lnTo>
                <a:lnTo>
                  <a:pt x="73" y="14479"/>
                </a:lnTo>
                <a:lnTo>
                  <a:pt x="25" y="14795"/>
                </a:lnTo>
                <a:lnTo>
                  <a:pt x="0" y="14868"/>
                </a:lnTo>
                <a:lnTo>
                  <a:pt x="25" y="14965"/>
                </a:lnTo>
                <a:lnTo>
                  <a:pt x="73" y="15014"/>
                </a:lnTo>
                <a:lnTo>
                  <a:pt x="122" y="15063"/>
                </a:lnTo>
                <a:lnTo>
                  <a:pt x="195" y="15087"/>
                </a:lnTo>
                <a:lnTo>
                  <a:pt x="268" y="15111"/>
                </a:lnTo>
                <a:lnTo>
                  <a:pt x="341" y="15087"/>
                </a:lnTo>
                <a:lnTo>
                  <a:pt x="414" y="15038"/>
                </a:lnTo>
                <a:lnTo>
                  <a:pt x="463" y="15087"/>
                </a:lnTo>
                <a:lnTo>
                  <a:pt x="536" y="15111"/>
                </a:lnTo>
                <a:lnTo>
                  <a:pt x="998" y="15136"/>
                </a:lnTo>
                <a:lnTo>
                  <a:pt x="1460" y="15136"/>
                </a:lnTo>
                <a:lnTo>
                  <a:pt x="1922" y="15111"/>
                </a:lnTo>
                <a:lnTo>
                  <a:pt x="2385" y="15087"/>
                </a:lnTo>
                <a:lnTo>
                  <a:pt x="2482" y="15087"/>
                </a:lnTo>
                <a:lnTo>
                  <a:pt x="3309" y="15014"/>
                </a:lnTo>
                <a:lnTo>
                  <a:pt x="3723" y="14990"/>
                </a:lnTo>
                <a:lnTo>
                  <a:pt x="4112" y="14965"/>
                </a:lnTo>
                <a:lnTo>
                  <a:pt x="4137" y="14965"/>
                </a:lnTo>
                <a:lnTo>
                  <a:pt x="4185" y="14990"/>
                </a:lnTo>
                <a:lnTo>
                  <a:pt x="4234" y="15014"/>
                </a:lnTo>
                <a:lnTo>
                  <a:pt x="4356" y="15014"/>
                </a:lnTo>
                <a:lnTo>
                  <a:pt x="4453" y="14941"/>
                </a:lnTo>
                <a:lnTo>
                  <a:pt x="4502" y="14917"/>
                </a:lnTo>
                <a:lnTo>
                  <a:pt x="4526" y="14868"/>
                </a:lnTo>
                <a:lnTo>
                  <a:pt x="4575" y="14746"/>
                </a:lnTo>
                <a:lnTo>
                  <a:pt x="4599" y="14600"/>
                </a:lnTo>
                <a:lnTo>
                  <a:pt x="4599" y="14333"/>
                </a:lnTo>
                <a:lnTo>
                  <a:pt x="4599" y="14065"/>
                </a:lnTo>
                <a:lnTo>
                  <a:pt x="4575" y="13797"/>
                </a:lnTo>
                <a:lnTo>
                  <a:pt x="4599" y="13773"/>
                </a:lnTo>
                <a:lnTo>
                  <a:pt x="5037" y="13724"/>
                </a:lnTo>
                <a:lnTo>
                  <a:pt x="5451" y="13676"/>
                </a:lnTo>
                <a:lnTo>
                  <a:pt x="5791" y="13700"/>
                </a:lnTo>
                <a:lnTo>
                  <a:pt x="5986" y="13676"/>
                </a:lnTo>
                <a:lnTo>
                  <a:pt x="6132" y="13627"/>
                </a:lnTo>
                <a:lnTo>
                  <a:pt x="6156" y="13651"/>
                </a:lnTo>
                <a:lnTo>
                  <a:pt x="6521" y="13895"/>
                </a:lnTo>
                <a:lnTo>
                  <a:pt x="6886" y="14138"/>
                </a:lnTo>
                <a:lnTo>
                  <a:pt x="7276" y="14357"/>
                </a:lnTo>
                <a:lnTo>
                  <a:pt x="7665" y="14552"/>
                </a:lnTo>
                <a:lnTo>
                  <a:pt x="8054" y="14722"/>
                </a:lnTo>
                <a:lnTo>
                  <a:pt x="8444" y="14892"/>
                </a:lnTo>
                <a:lnTo>
                  <a:pt x="8833" y="15038"/>
                </a:lnTo>
                <a:lnTo>
                  <a:pt x="9247" y="15160"/>
                </a:lnTo>
                <a:lnTo>
                  <a:pt x="10074" y="15403"/>
                </a:lnTo>
                <a:lnTo>
                  <a:pt x="10925" y="15574"/>
                </a:lnTo>
                <a:lnTo>
                  <a:pt x="11777" y="15695"/>
                </a:lnTo>
                <a:lnTo>
                  <a:pt x="12653" y="15817"/>
                </a:lnTo>
                <a:lnTo>
                  <a:pt x="13310" y="15866"/>
                </a:lnTo>
                <a:lnTo>
                  <a:pt x="13651" y="15890"/>
                </a:lnTo>
                <a:lnTo>
                  <a:pt x="14016" y="15866"/>
                </a:lnTo>
                <a:lnTo>
                  <a:pt x="14356" y="15866"/>
                </a:lnTo>
                <a:lnTo>
                  <a:pt x="14697" y="15793"/>
                </a:lnTo>
                <a:lnTo>
                  <a:pt x="15013" y="15720"/>
                </a:lnTo>
                <a:lnTo>
                  <a:pt x="15330" y="15598"/>
                </a:lnTo>
                <a:lnTo>
                  <a:pt x="15476" y="15525"/>
                </a:lnTo>
                <a:lnTo>
                  <a:pt x="15597" y="15452"/>
                </a:lnTo>
                <a:lnTo>
                  <a:pt x="15719" y="15355"/>
                </a:lnTo>
                <a:lnTo>
                  <a:pt x="15792" y="15257"/>
                </a:lnTo>
                <a:lnTo>
                  <a:pt x="15865" y="15160"/>
                </a:lnTo>
                <a:lnTo>
                  <a:pt x="15914" y="15038"/>
                </a:lnTo>
                <a:lnTo>
                  <a:pt x="15962" y="14941"/>
                </a:lnTo>
                <a:lnTo>
                  <a:pt x="15987" y="14819"/>
                </a:lnTo>
                <a:lnTo>
                  <a:pt x="16011" y="14552"/>
                </a:lnTo>
                <a:lnTo>
                  <a:pt x="15987" y="14284"/>
                </a:lnTo>
                <a:lnTo>
                  <a:pt x="15938" y="14016"/>
                </a:lnTo>
                <a:lnTo>
                  <a:pt x="15865" y="13749"/>
                </a:lnTo>
                <a:lnTo>
                  <a:pt x="15987" y="13651"/>
                </a:lnTo>
                <a:lnTo>
                  <a:pt x="16084" y="13530"/>
                </a:lnTo>
                <a:lnTo>
                  <a:pt x="16181" y="13408"/>
                </a:lnTo>
                <a:lnTo>
                  <a:pt x="16254" y="13262"/>
                </a:lnTo>
                <a:lnTo>
                  <a:pt x="16376" y="12946"/>
                </a:lnTo>
                <a:lnTo>
                  <a:pt x="16425" y="12654"/>
                </a:lnTo>
                <a:lnTo>
                  <a:pt x="16449" y="12410"/>
                </a:lnTo>
                <a:lnTo>
                  <a:pt x="16449" y="12070"/>
                </a:lnTo>
                <a:lnTo>
                  <a:pt x="16425" y="11875"/>
                </a:lnTo>
                <a:lnTo>
                  <a:pt x="16400" y="11680"/>
                </a:lnTo>
                <a:lnTo>
                  <a:pt x="16352" y="11534"/>
                </a:lnTo>
                <a:lnTo>
                  <a:pt x="16279" y="11388"/>
                </a:lnTo>
                <a:lnTo>
                  <a:pt x="16425" y="11267"/>
                </a:lnTo>
                <a:lnTo>
                  <a:pt x="16546" y="11096"/>
                </a:lnTo>
                <a:lnTo>
                  <a:pt x="16668" y="10926"/>
                </a:lnTo>
                <a:lnTo>
                  <a:pt x="16765" y="10756"/>
                </a:lnTo>
                <a:lnTo>
                  <a:pt x="16838" y="10561"/>
                </a:lnTo>
                <a:lnTo>
                  <a:pt x="16887" y="10342"/>
                </a:lnTo>
                <a:lnTo>
                  <a:pt x="16911" y="10147"/>
                </a:lnTo>
                <a:lnTo>
                  <a:pt x="16936" y="9953"/>
                </a:lnTo>
                <a:lnTo>
                  <a:pt x="16911" y="9758"/>
                </a:lnTo>
                <a:lnTo>
                  <a:pt x="16838" y="9515"/>
                </a:lnTo>
                <a:lnTo>
                  <a:pt x="16717" y="9271"/>
                </a:lnTo>
                <a:lnTo>
                  <a:pt x="16571" y="9053"/>
                </a:lnTo>
                <a:lnTo>
                  <a:pt x="16717" y="8931"/>
                </a:lnTo>
                <a:lnTo>
                  <a:pt x="16838" y="8785"/>
                </a:lnTo>
                <a:lnTo>
                  <a:pt x="16936" y="8615"/>
                </a:lnTo>
                <a:lnTo>
                  <a:pt x="17033" y="8444"/>
                </a:lnTo>
                <a:lnTo>
                  <a:pt x="17106" y="8274"/>
                </a:lnTo>
                <a:lnTo>
                  <a:pt x="17155" y="8079"/>
                </a:lnTo>
                <a:lnTo>
                  <a:pt x="17179" y="7885"/>
                </a:lnTo>
                <a:lnTo>
                  <a:pt x="17203" y="7690"/>
                </a:lnTo>
                <a:lnTo>
                  <a:pt x="17179" y="7447"/>
                </a:lnTo>
                <a:lnTo>
                  <a:pt x="17106" y="7252"/>
                </a:lnTo>
                <a:lnTo>
                  <a:pt x="17009" y="7057"/>
                </a:lnTo>
                <a:lnTo>
                  <a:pt x="16887" y="6887"/>
                </a:lnTo>
                <a:lnTo>
                  <a:pt x="16717" y="6741"/>
                </a:lnTo>
                <a:lnTo>
                  <a:pt x="16546" y="6619"/>
                </a:lnTo>
                <a:lnTo>
                  <a:pt x="16352" y="6498"/>
                </a:lnTo>
                <a:lnTo>
                  <a:pt x="16157" y="6400"/>
                </a:lnTo>
                <a:lnTo>
                  <a:pt x="15938" y="6303"/>
                </a:lnTo>
                <a:lnTo>
                  <a:pt x="15719" y="6206"/>
                </a:lnTo>
                <a:lnTo>
                  <a:pt x="15232" y="6084"/>
                </a:lnTo>
                <a:lnTo>
                  <a:pt x="14746" y="5987"/>
                </a:lnTo>
                <a:lnTo>
                  <a:pt x="14259" y="5938"/>
                </a:lnTo>
                <a:lnTo>
                  <a:pt x="13845" y="5889"/>
                </a:lnTo>
                <a:lnTo>
                  <a:pt x="13432" y="5865"/>
                </a:lnTo>
                <a:lnTo>
                  <a:pt x="12604" y="5841"/>
                </a:lnTo>
                <a:lnTo>
                  <a:pt x="11607" y="5841"/>
                </a:lnTo>
                <a:lnTo>
                  <a:pt x="11266" y="5865"/>
                </a:lnTo>
                <a:lnTo>
                  <a:pt x="11461" y="5354"/>
                </a:lnTo>
                <a:lnTo>
                  <a:pt x="11655" y="4843"/>
                </a:lnTo>
                <a:lnTo>
                  <a:pt x="11826" y="4308"/>
                </a:lnTo>
                <a:lnTo>
                  <a:pt x="11996" y="3797"/>
                </a:lnTo>
                <a:lnTo>
                  <a:pt x="12142" y="3261"/>
                </a:lnTo>
                <a:lnTo>
                  <a:pt x="12239" y="2726"/>
                </a:lnTo>
                <a:lnTo>
                  <a:pt x="12264" y="2458"/>
                </a:lnTo>
                <a:lnTo>
                  <a:pt x="12264" y="2191"/>
                </a:lnTo>
                <a:lnTo>
                  <a:pt x="12239" y="1899"/>
                </a:lnTo>
                <a:lnTo>
                  <a:pt x="12215" y="1631"/>
                </a:lnTo>
                <a:lnTo>
                  <a:pt x="12166" y="1412"/>
                </a:lnTo>
                <a:lnTo>
                  <a:pt x="12118" y="1217"/>
                </a:lnTo>
                <a:lnTo>
                  <a:pt x="12045" y="1023"/>
                </a:lnTo>
                <a:lnTo>
                  <a:pt x="11972" y="853"/>
                </a:lnTo>
                <a:lnTo>
                  <a:pt x="11850" y="682"/>
                </a:lnTo>
                <a:lnTo>
                  <a:pt x="11728" y="512"/>
                </a:lnTo>
                <a:lnTo>
                  <a:pt x="11582" y="366"/>
                </a:lnTo>
                <a:lnTo>
                  <a:pt x="11412" y="220"/>
                </a:lnTo>
                <a:lnTo>
                  <a:pt x="11266" y="147"/>
                </a:lnTo>
                <a:lnTo>
                  <a:pt x="11120" y="74"/>
                </a:lnTo>
                <a:lnTo>
                  <a:pt x="10925" y="25"/>
                </a:lnTo>
                <a:lnTo>
                  <a:pt x="10731" y="1"/>
                </a:lnTo>
                <a:close/>
              </a:path>
            </a:pathLst>
          </a:custGeom>
          <a:solidFill>
            <a:srgbClr val="0B539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7"/>
          <p:cNvSpPr txBox="1">
            <a:spLocks noGrp="1"/>
          </p:cNvSpPr>
          <p:nvPr>
            <p:ph type="title"/>
          </p:nvPr>
        </p:nvSpPr>
        <p:spPr>
          <a:xfrm>
            <a:off x="866375" y="358385"/>
            <a:ext cx="56262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APA ITU IBADAH?</a:t>
            </a:r>
            <a:endParaRPr dirty="0"/>
          </a:p>
        </p:txBody>
      </p:sp>
      <p:sp>
        <p:nvSpPr>
          <p:cNvPr id="64" name="Google Shape;64;p17"/>
          <p:cNvSpPr txBox="1">
            <a:spLocks noGrp="1"/>
          </p:cNvSpPr>
          <p:nvPr>
            <p:ph type="body" idx="1"/>
          </p:nvPr>
        </p:nvSpPr>
        <p:spPr>
          <a:xfrm>
            <a:off x="866374" y="1385498"/>
            <a:ext cx="5649842" cy="262641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39700" indent="0">
              <a:buNone/>
            </a:pPr>
            <a:r>
              <a:rPr lang="en-US" sz="1400" dirty="0" err="1"/>
              <a:t>Menurut</a:t>
            </a:r>
            <a:r>
              <a:rPr lang="en-US" sz="1400" dirty="0"/>
              <a:t> </a:t>
            </a:r>
            <a:r>
              <a:rPr lang="en-US" sz="1400" dirty="0" err="1"/>
              <a:t>ulama</a:t>
            </a:r>
            <a:r>
              <a:rPr lang="en-US" sz="1400" dirty="0"/>
              <a:t> </a:t>
            </a:r>
            <a:r>
              <a:rPr lang="en-US" sz="1400" dirty="0" err="1"/>
              <a:t>fikih</a:t>
            </a:r>
            <a:r>
              <a:rPr lang="en-US" sz="1400" dirty="0"/>
              <a:t> </a:t>
            </a:r>
            <a:r>
              <a:rPr lang="en-US" sz="1400" dirty="0" err="1"/>
              <a:t>secara</a:t>
            </a:r>
            <a:r>
              <a:rPr lang="en-US" sz="1400" dirty="0"/>
              <a:t> </a:t>
            </a:r>
            <a:r>
              <a:rPr lang="en-US" sz="1400" dirty="0" err="1"/>
              <a:t>etimologis</a:t>
            </a:r>
            <a:r>
              <a:rPr lang="en-US" sz="1400" dirty="0"/>
              <a:t> kata ‘</a:t>
            </a:r>
            <a:r>
              <a:rPr lang="en-US" sz="1400" dirty="0" err="1"/>
              <a:t>ibadah</a:t>
            </a:r>
            <a:r>
              <a:rPr lang="en-US" sz="1400" dirty="0"/>
              <a:t>’ </a:t>
            </a:r>
            <a:r>
              <a:rPr lang="en-US" sz="1400" dirty="0" err="1"/>
              <a:t>berasal</a:t>
            </a:r>
            <a:r>
              <a:rPr lang="en-US" sz="1400" dirty="0"/>
              <a:t> </a:t>
            </a:r>
            <a:r>
              <a:rPr lang="en-US" sz="1400" dirty="0" err="1"/>
              <a:t>dari</a:t>
            </a:r>
            <a:r>
              <a:rPr lang="en-US" sz="1400" dirty="0"/>
              <a:t> </a:t>
            </a:r>
            <a:r>
              <a:rPr lang="en-US" sz="1400" dirty="0" err="1"/>
              <a:t>bahasa</a:t>
            </a:r>
            <a:r>
              <a:rPr lang="en-US" sz="1400" dirty="0"/>
              <a:t> </a:t>
            </a:r>
            <a:r>
              <a:rPr lang="en-US" sz="1400" dirty="0" err="1"/>
              <a:t>arab</a:t>
            </a:r>
            <a:r>
              <a:rPr lang="en-US" sz="1400" dirty="0"/>
              <a:t> </a:t>
            </a:r>
            <a:r>
              <a:rPr lang="en-US" sz="1400" i="1" dirty="0"/>
              <a:t>al-‘</a:t>
            </a:r>
            <a:r>
              <a:rPr lang="en-US" sz="1400" i="1" dirty="0" err="1"/>
              <a:t>ibadah</a:t>
            </a:r>
            <a:r>
              <a:rPr lang="en-US" sz="1400" dirty="0"/>
              <a:t>, yang </a:t>
            </a:r>
            <a:r>
              <a:rPr lang="en-US" sz="1400" dirty="0" err="1"/>
              <a:t>berarti</a:t>
            </a:r>
            <a:r>
              <a:rPr lang="en-US" sz="1400" dirty="0"/>
              <a:t> </a:t>
            </a:r>
            <a:r>
              <a:rPr lang="en-US" sz="1400" dirty="0" err="1"/>
              <a:t>taat</a:t>
            </a:r>
            <a:r>
              <a:rPr lang="en-US" sz="1400" dirty="0"/>
              <a:t>, </a:t>
            </a:r>
            <a:r>
              <a:rPr lang="en-US" sz="1400" dirty="0" err="1"/>
              <a:t>menurut</a:t>
            </a:r>
            <a:r>
              <a:rPr lang="en-US" sz="1400" dirty="0"/>
              <a:t>, </a:t>
            </a:r>
            <a:r>
              <a:rPr lang="en-US" sz="1400" dirty="0" err="1"/>
              <a:t>mengikut</a:t>
            </a:r>
            <a:r>
              <a:rPr lang="en-US" sz="1400" dirty="0"/>
              <a:t>, </a:t>
            </a:r>
            <a:r>
              <a:rPr lang="en-US" sz="1400" dirty="0" err="1"/>
              <a:t>tunduk</a:t>
            </a:r>
            <a:r>
              <a:rPr lang="en-US" sz="1400" dirty="0"/>
              <a:t>. </a:t>
            </a:r>
            <a:r>
              <a:rPr lang="en-US" sz="1400" dirty="0" err="1"/>
              <a:t>Ibadah</a:t>
            </a:r>
            <a:r>
              <a:rPr lang="en-US" sz="1400" dirty="0"/>
              <a:t> </a:t>
            </a:r>
            <a:r>
              <a:rPr lang="en-US" sz="1400" dirty="0" err="1"/>
              <a:t>juga</a:t>
            </a:r>
            <a:r>
              <a:rPr lang="en-US" sz="1400" dirty="0"/>
              <a:t> </a:t>
            </a:r>
            <a:r>
              <a:rPr lang="en-US" sz="1400" dirty="0" err="1"/>
              <a:t>berarti</a:t>
            </a:r>
            <a:r>
              <a:rPr lang="en-US" sz="1400" dirty="0"/>
              <a:t> </a:t>
            </a:r>
            <a:r>
              <a:rPr lang="en-US" sz="1400" dirty="0" err="1"/>
              <a:t>doa</a:t>
            </a:r>
            <a:r>
              <a:rPr lang="en-US" sz="1400" dirty="0"/>
              <a:t>, </a:t>
            </a:r>
            <a:r>
              <a:rPr lang="en-US" sz="1400" dirty="0" err="1"/>
              <a:t>menyembah</a:t>
            </a:r>
            <a:r>
              <a:rPr lang="en-US" sz="1400" dirty="0"/>
              <a:t>, </a:t>
            </a:r>
            <a:r>
              <a:rPr lang="en-US" sz="1400" dirty="0" err="1"/>
              <a:t>atau</a:t>
            </a:r>
            <a:r>
              <a:rPr lang="en-US" sz="1400" dirty="0"/>
              <a:t> </a:t>
            </a:r>
            <a:r>
              <a:rPr lang="en-US" sz="1400" dirty="0" err="1"/>
              <a:t>mengabdi</a:t>
            </a:r>
            <a:r>
              <a:rPr lang="en-US" sz="1400" dirty="0"/>
              <a:t>. </a:t>
            </a:r>
            <a:r>
              <a:rPr lang="en-US" sz="1400" dirty="0" err="1"/>
              <a:t>Sedang</a:t>
            </a:r>
            <a:r>
              <a:rPr lang="en-US" sz="1400" dirty="0"/>
              <a:t> </a:t>
            </a:r>
            <a:r>
              <a:rPr lang="en-US" sz="1400" dirty="0" err="1"/>
              <a:t>secara</a:t>
            </a:r>
            <a:r>
              <a:rPr lang="en-US" sz="1400" dirty="0"/>
              <a:t> </a:t>
            </a:r>
            <a:r>
              <a:rPr lang="en-US" sz="1400" dirty="0" err="1"/>
              <a:t>terminologi</a:t>
            </a:r>
            <a:r>
              <a:rPr lang="en-US" sz="1400" dirty="0"/>
              <a:t> </a:t>
            </a:r>
            <a:r>
              <a:rPr lang="en-US" sz="1400" dirty="0" err="1"/>
              <a:t>ibadah</a:t>
            </a:r>
            <a:r>
              <a:rPr lang="en-US" sz="1400" dirty="0"/>
              <a:t> </a:t>
            </a:r>
            <a:r>
              <a:rPr lang="en-US" sz="1400" dirty="0" err="1"/>
              <a:t>diartikan</a:t>
            </a:r>
            <a:r>
              <a:rPr lang="en-US" sz="1400" dirty="0"/>
              <a:t> </a:t>
            </a:r>
            <a:r>
              <a:rPr lang="en-US" sz="1400" dirty="0" err="1"/>
              <a:t>segala</a:t>
            </a:r>
            <a:r>
              <a:rPr lang="en-US" sz="1400" dirty="0"/>
              <a:t> </a:t>
            </a:r>
            <a:r>
              <a:rPr lang="en-US" sz="1400" dirty="0" err="1"/>
              <a:t>sesuatu</a:t>
            </a:r>
            <a:r>
              <a:rPr lang="en-US" sz="1400" dirty="0"/>
              <a:t> yang </a:t>
            </a:r>
            <a:r>
              <a:rPr lang="en-US" sz="1400" dirty="0" err="1"/>
              <a:t>dikerjakan</a:t>
            </a:r>
            <a:r>
              <a:rPr lang="en-US" sz="1400" dirty="0"/>
              <a:t> </a:t>
            </a:r>
            <a:r>
              <a:rPr lang="en-US" sz="1400" dirty="0" err="1"/>
              <a:t>untuk</a:t>
            </a:r>
            <a:r>
              <a:rPr lang="en-US" sz="1400" dirty="0"/>
              <a:t> </a:t>
            </a:r>
            <a:r>
              <a:rPr lang="en-US" sz="1400" dirty="0" err="1"/>
              <a:t>mencapai</a:t>
            </a:r>
            <a:r>
              <a:rPr lang="en-US" sz="1400" dirty="0"/>
              <a:t> </a:t>
            </a:r>
            <a:r>
              <a:rPr lang="en-US" sz="1400" dirty="0" err="1"/>
              <a:t>keridhoan</a:t>
            </a:r>
            <a:r>
              <a:rPr lang="en-US" sz="1400" dirty="0"/>
              <a:t> </a:t>
            </a:r>
            <a:r>
              <a:rPr lang="en-US" sz="1400" dirty="0" err="1"/>
              <a:t>allah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mengharapkan</a:t>
            </a:r>
            <a:r>
              <a:rPr lang="en-US" sz="1400" dirty="0"/>
              <a:t> </a:t>
            </a:r>
            <a:r>
              <a:rPr lang="en-US" sz="1400" dirty="0" err="1"/>
              <a:t>pahala-Nya</a:t>
            </a:r>
            <a:r>
              <a:rPr lang="en-US" sz="1400" dirty="0"/>
              <a:t> di </a:t>
            </a:r>
            <a:r>
              <a:rPr lang="en-US" sz="1400" dirty="0" err="1"/>
              <a:t>akhirat</a:t>
            </a:r>
            <a:r>
              <a:rPr lang="en-US" sz="1200" dirty="0"/>
              <a:t>.</a:t>
            </a:r>
          </a:p>
        </p:txBody>
      </p:sp>
      <p:sp>
        <p:nvSpPr>
          <p:cNvPr id="66" name="Google Shape;66;p17"/>
          <p:cNvSpPr txBox="1">
            <a:spLocks noGrp="1"/>
          </p:cNvSpPr>
          <p:nvPr>
            <p:ph type="sldNum" idx="12"/>
          </p:nvPr>
        </p:nvSpPr>
        <p:spPr>
          <a:xfrm>
            <a:off x="8716025" y="4676375"/>
            <a:ext cx="428100" cy="46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2614"/>
          <a:stretch/>
        </p:blipFill>
        <p:spPr>
          <a:xfrm rot="193480">
            <a:off x="6808154" y="528615"/>
            <a:ext cx="1581293" cy="156562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8"/>
          <p:cNvSpPr txBox="1">
            <a:spLocks noGrp="1"/>
          </p:cNvSpPr>
          <p:nvPr>
            <p:ph type="title"/>
          </p:nvPr>
        </p:nvSpPr>
        <p:spPr>
          <a:xfrm>
            <a:off x="827584" y="479612"/>
            <a:ext cx="39666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dirty="0" smtClean="0"/>
              <a:t>DALIL IBADAH</a:t>
            </a:r>
            <a:endParaRPr sz="3600" dirty="0"/>
          </a:p>
        </p:txBody>
      </p:sp>
      <p:sp>
        <p:nvSpPr>
          <p:cNvPr id="73" name="Google Shape;73;p18"/>
          <p:cNvSpPr txBox="1">
            <a:spLocks noGrp="1"/>
          </p:cNvSpPr>
          <p:nvPr>
            <p:ph type="body" idx="1"/>
          </p:nvPr>
        </p:nvSpPr>
        <p:spPr>
          <a:xfrm>
            <a:off x="866375" y="1563638"/>
            <a:ext cx="3966600" cy="249841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39700" indent="0" algn="r" rtl="1">
              <a:buNone/>
            </a:pPr>
            <a:r>
              <a:rPr lang="ar-SA" sz="1600" dirty="0"/>
              <a:t>يَاأَيُّهَا النَّاسُ اعْبُدُوا رَبَّكُمُ الَّذِي </a:t>
            </a:r>
            <a:r>
              <a:rPr lang="ar-SA" sz="1600" dirty="0" smtClean="0"/>
              <a:t>خَلَقَك </a:t>
            </a:r>
            <a:r>
              <a:rPr lang="ar-SA" sz="1600" dirty="0"/>
              <a:t>وَالَّذِينَ مِن قَبْلِكُمْ لَعَلَّكُمْ </a:t>
            </a:r>
            <a:r>
              <a:rPr lang="ar-SA" sz="1600" dirty="0" smtClean="0"/>
              <a:t>تَتَّقُو</a:t>
            </a:r>
            <a:endParaRPr lang="en-GB" sz="1600" dirty="0" smtClean="0"/>
          </a:p>
          <a:p>
            <a:pPr marL="139700" indent="0" rtl="1">
              <a:buNone/>
            </a:pPr>
            <a:r>
              <a:rPr lang="en-US" sz="1600" dirty="0"/>
              <a:t> </a:t>
            </a:r>
          </a:p>
          <a:p>
            <a:pPr marL="139700" indent="0">
              <a:buNone/>
            </a:pPr>
            <a:r>
              <a:rPr lang="en-US" sz="1600" dirty="0" smtClean="0"/>
              <a:t>“</a:t>
            </a:r>
            <a:r>
              <a:rPr lang="en-US" sz="1600" dirty="0" err="1" smtClean="0"/>
              <a:t>Hai</a:t>
            </a:r>
            <a:r>
              <a:rPr lang="en-US" sz="1600" dirty="0" smtClean="0"/>
              <a:t> </a:t>
            </a:r>
            <a:r>
              <a:rPr lang="en-US" sz="1600" dirty="0" err="1"/>
              <a:t>manusia</a:t>
            </a:r>
            <a:r>
              <a:rPr lang="en-US" sz="1600" dirty="0"/>
              <a:t>, </a:t>
            </a:r>
            <a:r>
              <a:rPr lang="en-US" sz="1600" dirty="0" err="1"/>
              <a:t>sembahlah</a:t>
            </a:r>
            <a:r>
              <a:rPr lang="en-US" sz="1600" dirty="0"/>
              <a:t> </a:t>
            </a:r>
            <a:r>
              <a:rPr lang="en-US" sz="1600" dirty="0" err="1"/>
              <a:t>Tuhanmu</a:t>
            </a:r>
            <a:r>
              <a:rPr lang="en-US" sz="1600" dirty="0"/>
              <a:t> yang </a:t>
            </a:r>
            <a:r>
              <a:rPr lang="en-US" sz="1600" dirty="0" err="1"/>
              <a:t>telah</a:t>
            </a:r>
            <a:r>
              <a:rPr lang="en-US" sz="1600" dirty="0"/>
              <a:t> </a:t>
            </a:r>
            <a:r>
              <a:rPr lang="en-US" sz="1600" dirty="0" err="1"/>
              <a:t>menciptakanmu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orang-orang yang </a:t>
            </a:r>
            <a:r>
              <a:rPr lang="en-US" sz="1600" dirty="0" err="1"/>
              <a:t>sebelummu</a:t>
            </a:r>
            <a:r>
              <a:rPr lang="en-US" sz="1600" dirty="0"/>
              <a:t>, agar </a:t>
            </a:r>
            <a:r>
              <a:rPr lang="en-US" sz="1600" dirty="0" err="1"/>
              <a:t>kamu</a:t>
            </a:r>
            <a:r>
              <a:rPr lang="en-US" sz="1600" dirty="0"/>
              <a:t> </a:t>
            </a:r>
            <a:r>
              <a:rPr lang="en-US" sz="1600" dirty="0" err="1"/>
              <a:t>bertakwa</a:t>
            </a:r>
            <a:r>
              <a:rPr lang="en-US" sz="1600" dirty="0" smtClean="0"/>
              <a:t>.” (</a:t>
            </a:r>
            <a:r>
              <a:rPr lang="id-ID" sz="1600" dirty="0"/>
              <a:t>QS Al-Baqarah : 21</a:t>
            </a:r>
            <a:r>
              <a:rPr lang="en-US" sz="1600" dirty="0"/>
              <a:t>)</a:t>
            </a:r>
            <a:r>
              <a:rPr lang="id-ID" sz="1600" dirty="0"/>
              <a:t>  </a:t>
            </a:r>
            <a:endParaRPr lang="en-US" sz="1600" dirty="0"/>
          </a:p>
        </p:txBody>
      </p:sp>
      <p:sp>
        <p:nvSpPr>
          <p:cNvPr id="74" name="Google Shape;74;p18"/>
          <p:cNvSpPr txBox="1">
            <a:spLocks noGrp="1"/>
          </p:cNvSpPr>
          <p:nvPr>
            <p:ph type="sldNum" idx="12"/>
          </p:nvPr>
        </p:nvSpPr>
        <p:spPr>
          <a:xfrm>
            <a:off x="8716025" y="4676375"/>
            <a:ext cx="428100" cy="46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74" r="13763"/>
          <a:stretch/>
        </p:blipFill>
        <p:spPr>
          <a:xfrm rot="174739">
            <a:off x="5440895" y="535880"/>
            <a:ext cx="2881710" cy="28214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6"/>
          <p:cNvSpPr txBox="1">
            <a:spLocks noGrp="1"/>
          </p:cNvSpPr>
          <p:nvPr>
            <p:ph type="ctrTitle"/>
          </p:nvPr>
        </p:nvSpPr>
        <p:spPr>
          <a:xfrm>
            <a:off x="1968570" y="1203598"/>
            <a:ext cx="4979694" cy="2592288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000" dirty="0" smtClean="0"/>
              <a:t>MACAM-MACAM IBADAH</a:t>
            </a:r>
            <a:endParaRPr sz="4000" dirty="0"/>
          </a:p>
        </p:txBody>
      </p:sp>
      <p:sp>
        <p:nvSpPr>
          <p:cNvPr id="3" name="Google Shape;57;p16"/>
          <p:cNvSpPr txBox="1">
            <a:spLocks/>
          </p:cNvSpPr>
          <p:nvPr/>
        </p:nvSpPr>
        <p:spPr>
          <a:xfrm>
            <a:off x="5580112" y="3579862"/>
            <a:ext cx="3434100" cy="10918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3600"/>
              <a:buFont typeface="Pangolin"/>
              <a:buNone/>
              <a:defRPr sz="3600" b="0" i="0" u="none" strike="noStrike" cap="none">
                <a:solidFill>
                  <a:srgbClr val="0B5394"/>
                </a:solidFill>
                <a:latin typeface="Pangolin"/>
                <a:ea typeface="Pangolin"/>
                <a:cs typeface="Pangolin"/>
                <a:sym typeface="Pangolin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3600"/>
              <a:buFont typeface="Pangolin"/>
              <a:buNone/>
              <a:defRPr sz="3600" b="0" i="0" u="none" strike="noStrike" cap="none">
                <a:solidFill>
                  <a:srgbClr val="0B5394"/>
                </a:solidFill>
                <a:latin typeface="Pangolin"/>
                <a:ea typeface="Pangolin"/>
                <a:cs typeface="Pangolin"/>
                <a:sym typeface="Pangolin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3600"/>
              <a:buFont typeface="Pangolin"/>
              <a:buNone/>
              <a:defRPr sz="3600" b="0" i="0" u="none" strike="noStrike" cap="none">
                <a:solidFill>
                  <a:srgbClr val="0B5394"/>
                </a:solidFill>
                <a:latin typeface="Pangolin"/>
                <a:ea typeface="Pangolin"/>
                <a:cs typeface="Pangolin"/>
                <a:sym typeface="Pangolin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3600"/>
              <a:buFont typeface="Pangolin"/>
              <a:buNone/>
              <a:defRPr sz="3600" b="0" i="0" u="none" strike="noStrike" cap="none">
                <a:solidFill>
                  <a:srgbClr val="0B5394"/>
                </a:solidFill>
                <a:latin typeface="Pangolin"/>
                <a:ea typeface="Pangolin"/>
                <a:cs typeface="Pangolin"/>
                <a:sym typeface="Pangolin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3600"/>
              <a:buFont typeface="Pangolin"/>
              <a:buNone/>
              <a:defRPr sz="3600" b="0" i="0" u="none" strike="noStrike" cap="none">
                <a:solidFill>
                  <a:srgbClr val="0B5394"/>
                </a:solidFill>
                <a:latin typeface="Pangolin"/>
                <a:ea typeface="Pangolin"/>
                <a:cs typeface="Pangolin"/>
                <a:sym typeface="Pangolin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3600"/>
              <a:buFont typeface="Pangolin"/>
              <a:buNone/>
              <a:defRPr sz="3600" b="0" i="0" u="none" strike="noStrike" cap="none">
                <a:solidFill>
                  <a:srgbClr val="0B5394"/>
                </a:solidFill>
                <a:latin typeface="Pangolin"/>
                <a:ea typeface="Pangolin"/>
                <a:cs typeface="Pangolin"/>
                <a:sym typeface="Pangolin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3600"/>
              <a:buFont typeface="Pangolin"/>
              <a:buNone/>
              <a:defRPr sz="3600" b="0" i="0" u="none" strike="noStrike" cap="none">
                <a:solidFill>
                  <a:srgbClr val="0B5394"/>
                </a:solidFill>
                <a:latin typeface="Pangolin"/>
                <a:ea typeface="Pangolin"/>
                <a:cs typeface="Pangolin"/>
                <a:sym typeface="Pangolin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3600"/>
              <a:buFont typeface="Pangolin"/>
              <a:buNone/>
              <a:defRPr sz="3600" b="0" i="0" u="none" strike="noStrike" cap="none">
                <a:solidFill>
                  <a:srgbClr val="0B5394"/>
                </a:solidFill>
                <a:latin typeface="Pangolin"/>
                <a:ea typeface="Pangolin"/>
                <a:cs typeface="Pangolin"/>
                <a:sym typeface="Pangolin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3600"/>
              <a:buFont typeface="Pangolin"/>
              <a:buNone/>
              <a:defRPr sz="3600" b="0" i="0" u="none" strike="noStrike" cap="none">
                <a:solidFill>
                  <a:srgbClr val="0B5394"/>
                </a:solidFill>
                <a:latin typeface="Pangolin"/>
                <a:ea typeface="Pangolin"/>
                <a:cs typeface="Pangolin"/>
                <a:sym typeface="Pangolin"/>
              </a:defRPr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806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20"/>
          <p:cNvSpPr txBox="1">
            <a:spLocks noGrp="1"/>
          </p:cNvSpPr>
          <p:nvPr>
            <p:ph type="body" idx="1"/>
          </p:nvPr>
        </p:nvSpPr>
        <p:spPr>
          <a:xfrm>
            <a:off x="1043608" y="1347614"/>
            <a:ext cx="5112568" cy="302433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None/>
            </a:pPr>
            <a:r>
              <a:rPr lang="en-US" sz="1800" dirty="0" err="1"/>
              <a:t>adalah</a:t>
            </a:r>
            <a:r>
              <a:rPr lang="en-US" sz="1800" dirty="0"/>
              <a:t> </a:t>
            </a:r>
            <a:r>
              <a:rPr lang="en-US" sz="1800" dirty="0" err="1"/>
              <a:t>ibadah</a:t>
            </a:r>
            <a:r>
              <a:rPr lang="en-US" sz="1800" dirty="0"/>
              <a:t> </a:t>
            </a:r>
            <a:r>
              <a:rPr lang="en-US" sz="1800" dirty="0" err="1"/>
              <a:t>langsung</a:t>
            </a:r>
            <a:r>
              <a:rPr lang="en-US" sz="1800" dirty="0"/>
              <a:t> </a:t>
            </a:r>
            <a:r>
              <a:rPr lang="en-US" sz="1800" dirty="0" err="1"/>
              <a:t>kepada</a:t>
            </a:r>
            <a:r>
              <a:rPr lang="en-US" sz="1800" dirty="0"/>
              <a:t> </a:t>
            </a:r>
            <a:r>
              <a:rPr lang="en-US" sz="1800" dirty="0" err="1"/>
              <a:t>allah</a:t>
            </a:r>
            <a:r>
              <a:rPr lang="en-US" sz="1800" dirty="0"/>
              <a:t> </a:t>
            </a:r>
            <a:r>
              <a:rPr lang="en-US" sz="1800" dirty="0" err="1"/>
              <a:t>tata</a:t>
            </a:r>
            <a:r>
              <a:rPr lang="en-US" sz="1800" dirty="0"/>
              <a:t> </a:t>
            </a:r>
            <a:r>
              <a:rPr lang="en-US" sz="1800" dirty="0" err="1"/>
              <a:t>cara</a:t>
            </a:r>
            <a:r>
              <a:rPr lang="en-US" sz="1800" dirty="0"/>
              <a:t> </a:t>
            </a:r>
            <a:r>
              <a:rPr lang="en-US" sz="1800" dirty="0" err="1"/>
              <a:t>pelaksanaannya</a:t>
            </a:r>
            <a:r>
              <a:rPr lang="en-US" sz="1800" dirty="0"/>
              <a:t> </a:t>
            </a:r>
            <a:r>
              <a:rPr lang="en-US" sz="1800" dirty="0" err="1"/>
              <a:t>telah</a:t>
            </a:r>
            <a:r>
              <a:rPr lang="en-US" sz="1800" dirty="0"/>
              <a:t> </a:t>
            </a:r>
            <a:r>
              <a:rPr lang="en-US" sz="1800" dirty="0" err="1"/>
              <a:t>diatur</a:t>
            </a:r>
            <a:r>
              <a:rPr lang="en-US" sz="1800" dirty="0"/>
              <a:t>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ditetapkan</a:t>
            </a:r>
            <a:r>
              <a:rPr lang="en-US" sz="1800" dirty="0"/>
              <a:t> </a:t>
            </a:r>
            <a:r>
              <a:rPr lang="en-US" sz="1800" dirty="0" err="1"/>
              <a:t>oleh</a:t>
            </a:r>
            <a:r>
              <a:rPr lang="en-US" sz="1800" dirty="0"/>
              <a:t> Allah </a:t>
            </a:r>
            <a:r>
              <a:rPr lang="en-US" sz="1800" dirty="0" err="1"/>
              <a:t>atau</a:t>
            </a:r>
            <a:r>
              <a:rPr lang="en-US" sz="1800" dirty="0"/>
              <a:t> </a:t>
            </a:r>
            <a:r>
              <a:rPr lang="en-US" sz="1800" dirty="0" err="1"/>
              <a:t>dicontohkan</a:t>
            </a:r>
            <a:r>
              <a:rPr lang="en-US" sz="1800" dirty="0"/>
              <a:t> </a:t>
            </a:r>
            <a:r>
              <a:rPr lang="en-US" sz="1800" dirty="0" err="1"/>
              <a:t>oleh</a:t>
            </a:r>
            <a:r>
              <a:rPr lang="en-US" sz="1800" dirty="0"/>
              <a:t> </a:t>
            </a:r>
            <a:r>
              <a:rPr lang="en-US" sz="1800" dirty="0" err="1"/>
              <a:t>Rasulullah</a:t>
            </a:r>
            <a:r>
              <a:rPr lang="en-US" sz="1800" dirty="0"/>
              <a:t>. Allah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Rasul-Nya</a:t>
            </a:r>
            <a:r>
              <a:rPr lang="en-US" sz="1800" dirty="0"/>
              <a:t> </a:t>
            </a:r>
            <a:r>
              <a:rPr lang="en-US" sz="1800" dirty="0" err="1"/>
              <a:t>telah</a:t>
            </a:r>
            <a:r>
              <a:rPr lang="en-US" sz="1800" dirty="0"/>
              <a:t> </a:t>
            </a:r>
            <a:r>
              <a:rPr lang="en-US" sz="1800" dirty="0" err="1"/>
              <a:t>menetapkan</a:t>
            </a:r>
            <a:r>
              <a:rPr lang="en-US" sz="1800" dirty="0"/>
              <a:t> </a:t>
            </a:r>
            <a:r>
              <a:rPr lang="en-US" sz="1800" dirty="0" err="1"/>
              <a:t>pedoman</a:t>
            </a:r>
            <a:r>
              <a:rPr lang="en-US" sz="1800" dirty="0"/>
              <a:t> </a:t>
            </a:r>
            <a:r>
              <a:rPr lang="en-US" sz="1800" dirty="0" err="1"/>
              <a:t>atau</a:t>
            </a:r>
            <a:r>
              <a:rPr lang="en-US" sz="1800" dirty="0"/>
              <a:t> </a:t>
            </a:r>
            <a:r>
              <a:rPr lang="en-US" sz="1800" dirty="0" err="1"/>
              <a:t>cara</a:t>
            </a:r>
            <a:r>
              <a:rPr lang="en-US" sz="1800" dirty="0"/>
              <a:t> yang </a:t>
            </a:r>
            <a:r>
              <a:rPr lang="en-US" sz="1800" dirty="0" err="1"/>
              <a:t>harus</a:t>
            </a:r>
            <a:r>
              <a:rPr lang="en-US" sz="1800" dirty="0"/>
              <a:t> </a:t>
            </a:r>
            <a:r>
              <a:rPr lang="en-US" sz="1800" dirty="0" err="1"/>
              <a:t>ditaati</a:t>
            </a:r>
            <a:r>
              <a:rPr lang="en-US" sz="1800" dirty="0"/>
              <a:t> </a:t>
            </a:r>
            <a:r>
              <a:rPr lang="en-US" sz="1800" dirty="0" err="1"/>
              <a:t>dalam</a:t>
            </a:r>
            <a:r>
              <a:rPr lang="en-US" sz="1800" dirty="0"/>
              <a:t> </a:t>
            </a:r>
            <a:r>
              <a:rPr lang="en-US" sz="1800" dirty="0" err="1"/>
              <a:t>beribadah</a:t>
            </a:r>
            <a:r>
              <a:rPr lang="en-US" sz="1800" dirty="0"/>
              <a:t>, </a:t>
            </a:r>
            <a:r>
              <a:rPr lang="en-US" sz="1800" dirty="0" err="1"/>
              <a:t>tidak</a:t>
            </a:r>
            <a:r>
              <a:rPr lang="en-US" sz="1800" dirty="0"/>
              <a:t> </a:t>
            </a:r>
            <a:r>
              <a:rPr lang="en-US" sz="1800" dirty="0" err="1"/>
              <a:t>boleh</a:t>
            </a:r>
            <a:r>
              <a:rPr lang="en-US" sz="1800" dirty="0"/>
              <a:t> </a:t>
            </a:r>
            <a:r>
              <a:rPr lang="en-US" sz="1800" dirty="0" err="1"/>
              <a:t>ditambah-tambah</a:t>
            </a:r>
            <a:r>
              <a:rPr lang="en-US" sz="1800" dirty="0"/>
              <a:t> </a:t>
            </a:r>
            <a:r>
              <a:rPr lang="en-US" sz="1800" dirty="0" err="1"/>
              <a:t>atau</a:t>
            </a:r>
            <a:r>
              <a:rPr lang="en-US" sz="1800" dirty="0"/>
              <a:t> </a:t>
            </a:r>
            <a:r>
              <a:rPr lang="en-US" sz="1800" dirty="0" err="1"/>
              <a:t>dikurangi</a:t>
            </a:r>
            <a:r>
              <a:rPr lang="en-US" sz="1800" dirty="0"/>
              <a:t>. </a:t>
            </a:r>
            <a:endParaRPr sz="1800" dirty="0"/>
          </a:p>
        </p:txBody>
      </p:sp>
      <p:sp>
        <p:nvSpPr>
          <p:cNvPr id="87" name="Google Shape;87;p20"/>
          <p:cNvSpPr txBox="1">
            <a:spLocks noGrp="1"/>
          </p:cNvSpPr>
          <p:nvPr>
            <p:ph type="sldNum" idx="12"/>
          </p:nvPr>
        </p:nvSpPr>
        <p:spPr>
          <a:xfrm>
            <a:off x="8716025" y="4676375"/>
            <a:ext cx="428100" cy="46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  <p:sp>
        <p:nvSpPr>
          <p:cNvPr id="5" name="Google Shape;304;p42"/>
          <p:cNvSpPr/>
          <p:nvPr/>
        </p:nvSpPr>
        <p:spPr>
          <a:xfrm>
            <a:off x="7020272" y="987574"/>
            <a:ext cx="1362998" cy="1368152"/>
          </a:xfrm>
          <a:custGeom>
            <a:avLst/>
            <a:gdLst/>
            <a:ahLst/>
            <a:cxnLst/>
            <a:rect l="l" t="t" r="r" b="b"/>
            <a:pathLst>
              <a:path w="17179" h="16839" extrusionOk="0">
                <a:moveTo>
                  <a:pt x="4064" y="1461"/>
                </a:moveTo>
                <a:lnTo>
                  <a:pt x="4307" y="1801"/>
                </a:lnTo>
                <a:lnTo>
                  <a:pt x="4550" y="2093"/>
                </a:lnTo>
                <a:lnTo>
                  <a:pt x="4794" y="2385"/>
                </a:lnTo>
                <a:lnTo>
                  <a:pt x="5037" y="2677"/>
                </a:lnTo>
                <a:lnTo>
                  <a:pt x="5231" y="2872"/>
                </a:lnTo>
                <a:lnTo>
                  <a:pt x="5329" y="2969"/>
                </a:lnTo>
                <a:lnTo>
                  <a:pt x="5450" y="3018"/>
                </a:lnTo>
                <a:lnTo>
                  <a:pt x="5548" y="2994"/>
                </a:lnTo>
                <a:lnTo>
                  <a:pt x="5815" y="3042"/>
                </a:lnTo>
                <a:lnTo>
                  <a:pt x="6083" y="3042"/>
                </a:lnTo>
                <a:lnTo>
                  <a:pt x="6594" y="3018"/>
                </a:lnTo>
                <a:lnTo>
                  <a:pt x="7129" y="2994"/>
                </a:lnTo>
                <a:lnTo>
                  <a:pt x="7129" y="2994"/>
                </a:lnTo>
                <a:lnTo>
                  <a:pt x="6935" y="3310"/>
                </a:lnTo>
                <a:lnTo>
                  <a:pt x="6740" y="3651"/>
                </a:lnTo>
                <a:lnTo>
                  <a:pt x="6545" y="3991"/>
                </a:lnTo>
                <a:lnTo>
                  <a:pt x="6375" y="4332"/>
                </a:lnTo>
                <a:lnTo>
                  <a:pt x="6351" y="4381"/>
                </a:lnTo>
                <a:lnTo>
                  <a:pt x="6351" y="4429"/>
                </a:lnTo>
                <a:lnTo>
                  <a:pt x="6375" y="4648"/>
                </a:lnTo>
                <a:lnTo>
                  <a:pt x="6424" y="4892"/>
                </a:lnTo>
                <a:lnTo>
                  <a:pt x="6618" y="5305"/>
                </a:lnTo>
                <a:lnTo>
                  <a:pt x="6935" y="6133"/>
                </a:lnTo>
                <a:lnTo>
                  <a:pt x="6424" y="5962"/>
                </a:lnTo>
                <a:lnTo>
                  <a:pt x="5864" y="5768"/>
                </a:lnTo>
                <a:lnTo>
                  <a:pt x="5572" y="5719"/>
                </a:lnTo>
                <a:lnTo>
                  <a:pt x="5450" y="5695"/>
                </a:lnTo>
                <a:lnTo>
                  <a:pt x="5231" y="5695"/>
                </a:lnTo>
                <a:lnTo>
                  <a:pt x="5183" y="5743"/>
                </a:lnTo>
                <a:lnTo>
                  <a:pt x="5158" y="5768"/>
                </a:lnTo>
                <a:lnTo>
                  <a:pt x="5158" y="5841"/>
                </a:lnTo>
                <a:lnTo>
                  <a:pt x="4794" y="6133"/>
                </a:lnTo>
                <a:lnTo>
                  <a:pt x="4453" y="6473"/>
                </a:lnTo>
                <a:lnTo>
                  <a:pt x="4210" y="6692"/>
                </a:lnTo>
                <a:lnTo>
                  <a:pt x="3966" y="6911"/>
                </a:lnTo>
                <a:lnTo>
                  <a:pt x="3699" y="7081"/>
                </a:lnTo>
                <a:lnTo>
                  <a:pt x="3650" y="6644"/>
                </a:lnTo>
                <a:lnTo>
                  <a:pt x="3650" y="6206"/>
                </a:lnTo>
                <a:lnTo>
                  <a:pt x="3650" y="5841"/>
                </a:lnTo>
                <a:lnTo>
                  <a:pt x="3650" y="5646"/>
                </a:lnTo>
                <a:lnTo>
                  <a:pt x="3626" y="5451"/>
                </a:lnTo>
                <a:lnTo>
                  <a:pt x="3650" y="5403"/>
                </a:lnTo>
                <a:lnTo>
                  <a:pt x="3650" y="5330"/>
                </a:lnTo>
                <a:lnTo>
                  <a:pt x="3650" y="5257"/>
                </a:lnTo>
                <a:lnTo>
                  <a:pt x="3601" y="5208"/>
                </a:lnTo>
                <a:lnTo>
                  <a:pt x="3188" y="4892"/>
                </a:lnTo>
                <a:lnTo>
                  <a:pt x="2774" y="4600"/>
                </a:lnTo>
                <a:lnTo>
                  <a:pt x="2312" y="4332"/>
                </a:lnTo>
                <a:lnTo>
                  <a:pt x="1874" y="4089"/>
                </a:lnTo>
                <a:lnTo>
                  <a:pt x="2214" y="3943"/>
                </a:lnTo>
                <a:lnTo>
                  <a:pt x="2555" y="3797"/>
                </a:lnTo>
                <a:lnTo>
                  <a:pt x="2944" y="3699"/>
                </a:lnTo>
                <a:lnTo>
                  <a:pt x="3139" y="3626"/>
                </a:lnTo>
                <a:lnTo>
                  <a:pt x="3334" y="3553"/>
                </a:lnTo>
                <a:lnTo>
                  <a:pt x="3431" y="3578"/>
                </a:lnTo>
                <a:lnTo>
                  <a:pt x="3528" y="3578"/>
                </a:lnTo>
                <a:lnTo>
                  <a:pt x="3626" y="3529"/>
                </a:lnTo>
                <a:lnTo>
                  <a:pt x="3650" y="3480"/>
                </a:lnTo>
                <a:lnTo>
                  <a:pt x="3674" y="3432"/>
                </a:lnTo>
                <a:lnTo>
                  <a:pt x="3820" y="2945"/>
                </a:lnTo>
                <a:lnTo>
                  <a:pt x="3918" y="2458"/>
                </a:lnTo>
                <a:lnTo>
                  <a:pt x="4064" y="1461"/>
                </a:lnTo>
                <a:close/>
                <a:moveTo>
                  <a:pt x="3991" y="755"/>
                </a:moveTo>
                <a:lnTo>
                  <a:pt x="3918" y="779"/>
                </a:lnTo>
                <a:lnTo>
                  <a:pt x="3869" y="804"/>
                </a:lnTo>
                <a:lnTo>
                  <a:pt x="3820" y="877"/>
                </a:lnTo>
                <a:lnTo>
                  <a:pt x="3723" y="1144"/>
                </a:lnTo>
                <a:lnTo>
                  <a:pt x="3650" y="1436"/>
                </a:lnTo>
                <a:lnTo>
                  <a:pt x="3504" y="1996"/>
                </a:lnTo>
                <a:lnTo>
                  <a:pt x="3407" y="2556"/>
                </a:lnTo>
                <a:lnTo>
                  <a:pt x="3285" y="3115"/>
                </a:lnTo>
                <a:lnTo>
                  <a:pt x="3163" y="3140"/>
                </a:lnTo>
                <a:lnTo>
                  <a:pt x="3017" y="3188"/>
                </a:lnTo>
                <a:lnTo>
                  <a:pt x="2774" y="3261"/>
                </a:lnTo>
                <a:lnTo>
                  <a:pt x="2312" y="3480"/>
                </a:lnTo>
                <a:lnTo>
                  <a:pt x="2020" y="3578"/>
                </a:lnTo>
                <a:lnTo>
                  <a:pt x="1752" y="3699"/>
                </a:lnTo>
                <a:lnTo>
                  <a:pt x="1630" y="3772"/>
                </a:lnTo>
                <a:lnTo>
                  <a:pt x="1509" y="3845"/>
                </a:lnTo>
                <a:lnTo>
                  <a:pt x="1387" y="3943"/>
                </a:lnTo>
                <a:lnTo>
                  <a:pt x="1290" y="4040"/>
                </a:lnTo>
                <a:lnTo>
                  <a:pt x="1265" y="4089"/>
                </a:lnTo>
                <a:lnTo>
                  <a:pt x="1290" y="4137"/>
                </a:lnTo>
                <a:lnTo>
                  <a:pt x="1314" y="4162"/>
                </a:lnTo>
                <a:lnTo>
                  <a:pt x="1363" y="4186"/>
                </a:lnTo>
                <a:lnTo>
                  <a:pt x="1436" y="4162"/>
                </a:lnTo>
                <a:lnTo>
                  <a:pt x="1460" y="4210"/>
                </a:lnTo>
                <a:lnTo>
                  <a:pt x="1509" y="4259"/>
                </a:lnTo>
                <a:lnTo>
                  <a:pt x="3285" y="5476"/>
                </a:lnTo>
                <a:lnTo>
                  <a:pt x="3261" y="5646"/>
                </a:lnTo>
                <a:lnTo>
                  <a:pt x="3261" y="5841"/>
                </a:lnTo>
                <a:lnTo>
                  <a:pt x="3261" y="6206"/>
                </a:lnTo>
                <a:lnTo>
                  <a:pt x="3261" y="6546"/>
                </a:lnTo>
                <a:lnTo>
                  <a:pt x="3261" y="6863"/>
                </a:lnTo>
                <a:lnTo>
                  <a:pt x="3309" y="7179"/>
                </a:lnTo>
                <a:lnTo>
                  <a:pt x="3358" y="7495"/>
                </a:lnTo>
                <a:lnTo>
                  <a:pt x="3382" y="7568"/>
                </a:lnTo>
                <a:lnTo>
                  <a:pt x="3431" y="7617"/>
                </a:lnTo>
                <a:lnTo>
                  <a:pt x="3504" y="7641"/>
                </a:lnTo>
                <a:lnTo>
                  <a:pt x="3577" y="7641"/>
                </a:lnTo>
                <a:lnTo>
                  <a:pt x="3626" y="7617"/>
                </a:lnTo>
                <a:lnTo>
                  <a:pt x="3699" y="7568"/>
                </a:lnTo>
                <a:lnTo>
                  <a:pt x="3723" y="7519"/>
                </a:lnTo>
                <a:lnTo>
                  <a:pt x="3747" y="7446"/>
                </a:lnTo>
                <a:lnTo>
                  <a:pt x="3942" y="7349"/>
                </a:lnTo>
                <a:lnTo>
                  <a:pt x="4137" y="7227"/>
                </a:lnTo>
                <a:lnTo>
                  <a:pt x="4477" y="6960"/>
                </a:lnTo>
                <a:lnTo>
                  <a:pt x="4964" y="6522"/>
                </a:lnTo>
                <a:lnTo>
                  <a:pt x="5183" y="6303"/>
                </a:lnTo>
                <a:lnTo>
                  <a:pt x="5450" y="6108"/>
                </a:lnTo>
                <a:lnTo>
                  <a:pt x="5742" y="6206"/>
                </a:lnTo>
                <a:lnTo>
                  <a:pt x="6059" y="6303"/>
                </a:lnTo>
                <a:lnTo>
                  <a:pt x="6643" y="6473"/>
                </a:lnTo>
                <a:lnTo>
                  <a:pt x="6910" y="6595"/>
                </a:lnTo>
                <a:lnTo>
                  <a:pt x="7202" y="6717"/>
                </a:lnTo>
                <a:lnTo>
                  <a:pt x="7275" y="6741"/>
                </a:lnTo>
                <a:lnTo>
                  <a:pt x="7348" y="6717"/>
                </a:lnTo>
                <a:lnTo>
                  <a:pt x="7421" y="6692"/>
                </a:lnTo>
                <a:lnTo>
                  <a:pt x="7470" y="6644"/>
                </a:lnTo>
                <a:lnTo>
                  <a:pt x="7494" y="6571"/>
                </a:lnTo>
                <a:lnTo>
                  <a:pt x="7519" y="6522"/>
                </a:lnTo>
                <a:lnTo>
                  <a:pt x="7519" y="6449"/>
                </a:lnTo>
                <a:lnTo>
                  <a:pt x="7470" y="6376"/>
                </a:lnTo>
                <a:lnTo>
                  <a:pt x="7470" y="6327"/>
                </a:lnTo>
                <a:lnTo>
                  <a:pt x="7300" y="5841"/>
                </a:lnTo>
                <a:lnTo>
                  <a:pt x="7105" y="5354"/>
                </a:lnTo>
                <a:lnTo>
                  <a:pt x="6910" y="4916"/>
                </a:lnTo>
                <a:lnTo>
                  <a:pt x="6813" y="4697"/>
                </a:lnTo>
                <a:lnTo>
                  <a:pt x="6691" y="4478"/>
                </a:lnTo>
                <a:lnTo>
                  <a:pt x="7227" y="3675"/>
                </a:lnTo>
                <a:lnTo>
                  <a:pt x="7470" y="3261"/>
                </a:lnTo>
                <a:lnTo>
                  <a:pt x="7592" y="3042"/>
                </a:lnTo>
                <a:lnTo>
                  <a:pt x="7665" y="2799"/>
                </a:lnTo>
                <a:lnTo>
                  <a:pt x="7713" y="2726"/>
                </a:lnTo>
                <a:lnTo>
                  <a:pt x="7713" y="2653"/>
                </a:lnTo>
                <a:lnTo>
                  <a:pt x="7738" y="2629"/>
                </a:lnTo>
                <a:lnTo>
                  <a:pt x="7738" y="2556"/>
                </a:lnTo>
                <a:lnTo>
                  <a:pt x="7713" y="2507"/>
                </a:lnTo>
                <a:lnTo>
                  <a:pt x="7689" y="2458"/>
                </a:lnTo>
                <a:lnTo>
                  <a:pt x="7640" y="2410"/>
                </a:lnTo>
                <a:lnTo>
                  <a:pt x="7592" y="2385"/>
                </a:lnTo>
                <a:lnTo>
                  <a:pt x="7519" y="2385"/>
                </a:lnTo>
                <a:lnTo>
                  <a:pt x="7446" y="2410"/>
                </a:lnTo>
                <a:lnTo>
                  <a:pt x="7397" y="2458"/>
                </a:lnTo>
                <a:lnTo>
                  <a:pt x="7202" y="2458"/>
                </a:lnTo>
                <a:lnTo>
                  <a:pt x="6983" y="2483"/>
                </a:lnTo>
                <a:lnTo>
                  <a:pt x="6594" y="2531"/>
                </a:lnTo>
                <a:lnTo>
                  <a:pt x="6326" y="2556"/>
                </a:lnTo>
                <a:lnTo>
                  <a:pt x="5815" y="2556"/>
                </a:lnTo>
                <a:lnTo>
                  <a:pt x="5548" y="2580"/>
                </a:lnTo>
                <a:lnTo>
                  <a:pt x="5426" y="2410"/>
                </a:lnTo>
                <a:lnTo>
                  <a:pt x="5280" y="2264"/>
                </a:lnTo>
                <a:lnTo>
                  <a:pt x="5012" y="1996"/>
                </a:lnTo>
                <a:lnTo>
                  <a:pt x="4769" y="1704"/>
                </a:lnTo>
                <a:lnTo>
                  <a:pt x="4575" y="1412"/>
                </a:lnTo>
                <a:lnTo>
                  <a:pt x="4356" y="1120"/>
                </a:lnTo>
                <a:lnTo>
                  <a:pt x="4161" y="804"/>
                </a:lnTo>
                <a:lnTo>
                  <a:pt x="4112" y="779"/>
                </a:lnTo>
                <a:lnTo>
                  <a:pt x="4039" y="779"/>
                </a:lnTo>
                <a:lnTo>
                  <a:pt x="3991" y="755"/>
                </a:lnTo>
                <a:close/>
                <a:moveTo>
                  <a:pt x="11169" y="536"/>
                </a:moveTo>
                <a:lnTo>
                  <a:pt x="11582" y="633"/>
                </a:lnTo>
                <a:lnTo>
                  <a:pt x="11972" y="779"/>
                </a:lnTo>
                <a:lnTo>
                  <a:pt x="12361" y="950"/>
                </a:lnTo>
                <a:lnTo>
                  <a:pt x="12726" y="1144"/>
                </a:lnTo>
                <a:lnTo>
                  <a:pt x="13066" y="1363"/>
                </a:lnTo>
                <a:lnTo>
                  <a:pt x="13431" y="1582"/>
                </a:lnTo>
                <a:lnTo>
                  <a:pt x="13748" y="1850"/>
                </a:lnTo>
                <a:lnTo>
                  <a:pt x="14064" y="2093"/>
                </a:lnTo>
                <a:lnTo>
                  <a:pt x="14332" y="2312"/>
                </a:lnTo>
                <a:lnTo>
                  <a:pt x="14551" y="2531"/>
                </a:lnTo>
                <a:lnTo>
                  <a:pt x="14770" y="2775"/>
                </a:lnTo>
                <a:lnTo>
                  <a:pt x="14964" y="3018"/>
                </a:lnTo>
                <a:lnTo>
                  <a:pt x="15305" y="3529"/>
                </a:lnTo>
                <a:lnTo>
                  <a:pt x="15621" y="4064"/>
                </a:lnTo>
                <a:lnTo>
                  <a:pt x="15548" y="4162"/>
                </a:lnTo>
                <a:lnTo>
                  <a:pt x="15475" y="4235"/>
                </a:lnTo>
                <a:lnTo>
                  <a:pt x="15475" y="4259"/>
                </a:lnTo>
                <a:lnTo>
                  <a:pt x="15475" y="4308"/>
                </a:lnTo>
                <a:lnTo>
                  <a:pt x="15500" y="4332"/>
                </a:lnTo>
                <a:lnTo>
                  <a:pt x="15646" y="4332"/>
                </a:lnTo>
                <a:lnTo>
                  <a:pt x="15743" y="4283"/>
                </a:lnTo>
                <a:lnTo>
                  <a:pt x="15938" y="4648"/>
                </a:lnTo>
                <a:lnTo>
                  <a:pt x="15865" y="4673"/>
                </a:lnTo>
                <a:lnTo>
                  <a:pt x="15767" y="4746"/>
                </a:lnTo>
                <a:lnTo>
                  <a:pt x="15719" y="4794"/>
                </a:lnTo>
                <a:lnTo>
                  <a:pt x="15694" y="4867"/>
                </a:lnTo>
                <a:lnTo>
                  <a:pt x="15694" y="4916"/>
                </a:lnTo>
                <a:lnTo>
                  <a:pt x="15743" y="4940"/>
                </a:lnTo>
                <a:lnTo>
                  <a:pt x="15816" y="4940"/>
                </a:lnTo>
                <a:lnTo>
                  <a:pt x="15889" y="4916"/>
                </a:lnTo>
                <a:lnTo>
                  <a:pt x="15962" y="4892"/>
                </a:lnTo>
                <a:lnTo>
                  <a:pt x="16035" y="4819"/>
                </a:lnTo>
                <a:lnTo>
                  <a:pt x="16205" y="5159"/>
                </a:lnTo>
                <a:lnTo>
                  <a:pt x="16108" y="5208"/>
                </a:lnTo>
                <a:lnTo>
                  <a:pt x="16011" y="5281"/>
                </a:lnTo>
                <a:lnTo>
                  <a:pt x="15938" y="5378"/>
                </a:lnTo>
                <a:lnTo>
                  <a:pt x="15889" y="5451"/>
                </a:lnTo>
                <a:lnTo>
                  <a:pt x="15865" y="5524"/>
                </a:lnTo>
                <a:lnTo>
                  <a:pt x="15889" y="5573"/>
                </a:lnTo>
                <a:lnTo>
                  <a:pt x="15938" y="5622"/>
                </a:lnTo>
                <a:lnTo>
                  <a:pt x="16011" y="5622"/>
                </a:lnTo>
                <a:lnTo>
                  <a:pt x="16108" y="5573"/>
                </a:lnTo>
                <a:lnTo>
                  <a:pt x="16205" y="5524"/>
                </a:lnTo>
                <a:lnTo>
                  <a:pt x="16327" y="5451"/>
                </a:lnTo>
                <a:lnTo>
                  <a:pt x="16424" y="5792"/>
                </a:lnTo>
                <a:lnTo>
                  <a:pt x="16254" y="5841"/>
                </a:lnTo>
                <a:lnTo>
                  <a:pt x="16108" y="5938"/>
                </a:lnTo>
                <a:lnTo>
                  <a:pt x="15986" y="6060"/>
                </a:lnTo>
                <a:lnTo>
                  <a:pt x="15938" y="6181"/>
                </a:lnTo>
                <a:lnTo>
                  <a:pt x="15938" y="6230"/>
                </a:lnTo>
                <a:lnTo>
                  <a:pt x="15962" y="6279"/>
                </a:lnTo>
                <a:lnTo>
                  <a:pt x="16011" y="6303"/>
                </a:lnTo>
                <a:lnTo>
                  <a:pt x="16059" y="6303"/>
                </a:lnTo>
                <a:lnTo>
                  <a:pt x="16132" y="6279"/>
                </a:lnTo>
                <a:lnTo>
                  <a:pt x="16205" y="6230"/>
                </a:lnTo>
                <a:lnTo>
                  <a:pt x="16376" y="6157"/>
                </a:lnTo>
                <a:lnTo>
                  <a:pt x="16497" y="6108"/>
                </a:lnTo>
                <a:lnTo>
                  <a:pt x="16570" y="6571"/>
                </a:lnTo>
                <a:lnTo>
                  <a:pt x="16522" y="6546"/>
                </a:lnTo>
                <a:lnTo>
                  <a:pt x="16473" y="6546"/>
                </a:lnTo>
                <a:lnTo>
                  <a:pt x="16376" y="6571"/>
                </a:lnTo>
                <a:lnTo>
                  <a:pt x="16254" y="6619"/>
                </a:lnTo>
                <a:lnTo>
                  <a:pt x="16181" y="6692"/>
                </a:lnTo>
                <a:lnTo>
                  <a:pt x="16108" y="6765"/>
                </a:lnTo>
                <a:lnTo>
                  <a:pt x="16084" y="6863"/>
                </a:lnTo>
                <a:lnTo>
                  <a:pt x="16084" y="6911"/>
                </a:lnTo>
                <a:lnTo>
                  <a:pt x="16108" y="6936"/>
                </a:lnTo>
                <a:lnTo>
                  <a:pt x="16108" y="6960"/>
                </a:lnTo>
                <a:lnTo>
                  <a:pt x="16205" y="6960"/>
                </a:lnTo>
                <a:lnTo>
                  <a:pt x="16278" y="6936"/>
                </a:lnTo>
                <a:lnTo>
                  <a:pt x="16449" y="6887"/>
                </a:lnTo>
                <a:lnTo>
                  <a:pt x="16546" y="6863"/>
                </a:lnTo>
                <a:lnTo>
                  <a:pt x="16619" y="6814"/>
                </a:lnTo>
                <a:lnTo>
                  <a:pt x="16668" y="7154"/>
                </a:lnTo>
                <a:lnTo>
                  <a:pt x="16351" y="7325"/>
                </a:lnTo>
                <a:lnTo>
                  <a:pt x="16230" y="7446"/>
                </a:lnTo>
                <a:lnTo>
                  <a:pt x="16108" y="7568"/>
                </a:lnTo>
                <a:lnTo>
                  <a:pt x="16084" y="7592"/>
                </a:lnTo>
                <a:lnTo>
                  <a:pt x="16108" y="7641"/>
                </a:lnTo>
                <a:lnTo>
                  <a:pt x="16132" y="7665"/>
                </a:lnTo>
                <a:lnTo>
                  <a:pt x="16278" y="7665"/>
                </a:lnTo>
                <a:lnTo>
                  <a:pt x="16424" y="7641"/>
                </a:lnTo>
                <a:lnTo>
                  <a:pt x="16570" y="7592"/>
                </a:lnTo>
                <a:lnTo>
                  <a:pt x="16716" y="7519"/>
                </a:lnTo>
                <a:lnTo>
                  <a:pt x="16765" y="7982"/>
                </a:lnTo>
                <a:lnTo>
                  <a:pt x="16570" y="8055"/>
                </a:lnTo>
                <a:lnTo>
                  <a:pt x="16376" y="8152"/>
                </a:lnTo>
                <a:lnTo>
                  <a:pt x="16205" y="8249"/>
                </a:lnTo>
                <a:lnTo>
                  <a:pt x="16108" y="8298"/>
                </a:lnTo>
                <a:lnTo>
                  <a:pt x="16035" y="8371"/>
                </a:lnTo>
                <a:lnTo>
                  <a:pt x="16035" y="8395"/>
                </a:lnTo>
                <a:lnTo>
                  <a:pt x="16132" y="8444"/>
                </a:lnTo>
                <a:lnTo>
                  <a:pt x="16254" y="8468"/>
                </a:lnTo>
                <a:lnTo>
                  <a:pt x="16449" y="8444"/>
                </a:lnTo>
                <a:lnTo>
                  <a:pt x="16619" y="8395"/>
                </a:lnTo>
                <a:lnTo>
                  <a:pt x="16789" y="8347"/>
                </a:lnTo>
                <a:lnTo>
                  <a:pt x="16814" y="8639"/>
                </a:lnTo>
                <a:lnTo>
                  <a:pt x="16814" y="8833"/>
                </a:lnTo>
                <a:lnTo>
                  <a:pt x="16497" y="8882"/>
                </a:lnTo>
                <a:lnTo>
                  <a:pt x="16205" y="8979"/>
                </a:lnTo>
                <a:lnTo>
                  <a:pt x="16084" y="9028"/>
                </a:lnTo>
                <a:lnTo>
                  <a:pt x="15962" y="9101"/>
                </a:lnTo>
                <a:lnTo>
                  <a:pt x="15889" y="9198"/>
                </a:lnTo>
                <a:lnTo>
                  <a:pt x="15840" y="9247"/>
                </a:lnTo>
                <a:lnTo>
                  <a:pt x="15840" y="9320"/>
                </a:lnTo>
                <a:lnTo>
                  <a:pt x="15840" y="9369"/>
                </a:lnTo>
                <a:lnTo>
                  <a:pt x="15889" y="9393"/>
                </a:lnTo>
                <a:lnTo>
                  <a:pt x="16011" y="9417"/>
                </a:lnTo>
                <a:lnTo>
                  <a:pt x="16132" y="9393"/>
                </a:lnTo>
                <a:lnTo>
                  <a:pt x="16351" y="9320"/>
                </a:lnTo>
                <a:lnTo>
                  <a:pt x="16716" y="9247"/>
                </a:lnTo>
                <a:lnTo>
                  <a:pt x="16546" y="9807"/>
                </a:lnTo>
                <a:lnTo>
                  <a:pt x="16522" y="9807"/>
                </a:lnTo>
                <a:lnTo>
                  <a:pt x="16132" y="9831"/>
                </a:lnTo>
                <a:lnTo>
                  <a:pt x="15986" y="9831"/>
                </a:lnTo>
                <a:lnTo>
                  <a:pt x="15865" y="9880"/>
                </a:lnTo>
                <a:lnTo>
                  <a:pt x="15743" y="9928"/>
                </a:lnTo>
                <a:lnTo>
                  <a:pt x="15646" y="10026"/>
                </a:lnTo>
                <a:lnTo>
                  <a:pt x="15646" y="10074"/>
                </a:lnTo>
                <a:lnTo>
                  <a:pt x="15646" y="10123"/>
                </a:lnTo>
                <a:lnTo>
                  <a:pt x="15670" y="10147"/>
                </a:lnTo>
                <a:lnTo>
                  <a:pt x="15719" y="10172"/>
                </a:lnTo>
                <a:lnTo>
                  <a:pt x="15986" y="10196"/>
                </a:lnTo>
                <a:lnTo>
                  <a:pt x="16424" y="10196"/>
                </a:lnTo>
                <a:lnTo>
                  <a:pt x="16376" y="10342"/>
                </a:lnTo>
                <a:lnTo>
                  <a:pt x="16230" y="10731"/>
                </a:lnTo>
                <a:lnTo>
                  <a:pt x="15889" y="10731"/>
                </a:lnTo>
                <a:lnTo>
                  <a:pt x="15573" y="10683"/>
                </a:lnTo>
                <a:lnTo>
                  <a:pt x="15402" y="10683"/>
                </a:lnTo>
                <a:lnTo>
                  <a:pt x="15256" y="10707"/>
                </a:lnTo>
                <a:lnTo>
                  <a:pt x="15232" y="10731"/>
                </a:lnTo>
                <a:lnTo>
                  <a:pt x="15232" y="10780"/>
                </a:lnTo>
                <a:lnTo>
                  <a:pt x="15281" y="10853"/>
                </a:lnTo>
                <a:lnTo>
                  <a:pt x="15329" y="10877"/>
                </a:lnTo>
                <a:lnTo>
                  <a:pt x="15475" y="10950"/>
                </a:lnTo>
                <a:lnTo>
                  <a:pt x="15621" y="10999"/>
                </a:lnTo>
                <a:lnTo>
                  <a:pt x="15767" y="11023"/>
                </a:lnTo>
                <a:lnTo>
                  <a:pt x="16108" y="11072"/>
                </a:lnTo>
                <a:lnTo>
                  <a:pt x="15938" y="11486"/>
                </a:lnTo>
                <a:lnTo>
                  <a:pt x="15646" y="11413"/>
                </a:lnTo>
                <a:lnTo>
                  <a:pt x="15378" y="11364"/>
                </a:lnTo>
                <a:lnTo>
                  <a:pt x="15232" y="11340"/>
                </a:lnTo>
                <a:lnTo>
                  <a:pt x="15086" y="11340"/>
                </a:lnTo>
                <a:lnTo>
                  <a:pt x="14940" y="11364"/>
                </a:lnTo>
                <a:lnTo>
                  <a:pt x="14794" y="11437"/>
                </a:lnTo>
                <a:lnTo>
                  <a:pt x="14770" y="11461"/>
                </a:lnTo>
                <a:lnTo>
                  <a:pt x="14794" y="11486"/>
                </a:lnTo>
                <a:lnTo>
                  <a:pt x="14794" y="11510"/>
                </a:lnTo>
                <a:lnTo>
                  <a:pt x="14964" y="11583"/>
                </a:lnTo>
                <a:lnTo>
                  <a:pt x="15110" y="11656"/>
                </a:lnTo>
                <a:lnTo>
                  <a:pt x="15427" y="11753"/>
                </a:lnTo>
                <a:lnTo>
                  <a:pt x="15597" y="11802"/>
                </a:lnTo>
                <a:lnTo>
                  <a:pt x="15767" y="11826"/>
                </a:lnTo>
                <a:lnTo>
                  <a:pt x="15719" y="11948"/>
                </a:lnTo>
                <a:lnTo>
                  <a:pt x="15475" y="12362"/>
                </a:lnTo>
                <a:lnTo>
                  <a:pt x="15427" y="12362"/>
                </a:lnTo>
                <a:lnTo>
                  <a:pt x="15135" y="12289"/>
                </a:lnTo>
                <a:lnTo>
                  <a:pt x="14867" y="12191"/>
                </a:lnTo>
                <a:lnTo>
                  <a:pt x="14624" y="12094"/>
                </a:lnTo>
                <a:lnTo>
                  <a:pt x="14502" y="12070"/>
                </a:lnTo>
                <a:lnTo>
                  <a:pt x="14380" y="12045"/>
                </a:lnTo>
                <a:lnTo>
                  <a:pt x="14332" y="12045"/>
                </a:lnTo>
                <a:lnTo>
                  <a:pt x="14307" y="12070"/>
                </a:lnTo>
                <a:lnTo>
                  <a:pt x="14307" y="12118"/>
                </a:lnTo>
                <a:lnTo>
                  <a:pt x="14307" y="12167"/>
                </a:lnTo>
                <a:lnTo>
                  <a:pt x="14380" y="12264"/>
                </a:lnTo>
                <a:lnTo>
                  <a:pt x="14478" y="12362"/>
                </a:lnTo>
                <a:lnTo>
                  <a:pt x="14599" y="12459"/>
                </a:lnTo>
                <a:lnTo>
                  <a:pt x="14721" y="12508"/>
                </a:lnTo>
                <a:lnTo>
                  <a:pt x="14989" y="12629"/>
                </a:lnTo>
                <a:lnTo>
                  <a:pt x="15281" y="12702"/>
                </a:lnTo>
                <a:lnTo>
                  <a:pt x="14916" y="13189"/>
                </a:lnTo>
                <a:lnTo>
                  <a:pt x="14599" y="13067"/>
                </a:lnTo>
                <a:lnTo>
                  <a:pt x="14283" y="12946"/>
                </a:lnTo>
                <a:lnTo>
                  <a:pt x="13967" y="12824"/>
                </a:lnTo>
                <a:lnTo>
                  <a:pt x="13796" y="12775"/>
                </a:lnTo>
                <a:lnTo>
                  <a:pt x="13723" y="12775"/>
                </a:lnTo>
                <a:lnTo>
                  <a:pt x="13650" y="12800"/>
                </a:lnTo>
                <a:lnTo>
                  <a:pt x="13626" y="12824"/>
                </a:lnTo>
                <a:lnTo>
                  <a:pt x="13626" y="12848"/>
                </a:lnTo>
                <a:lnTo>
                  <a:pt x="13650" y="12897"/>
                </a:lnTo>
                <a:lnTo>
                  <a:pt x="13675" y="12970"/>
                </a:lnTo>
                <a:lnTo>
                  <a:pt x="13772" y="13067"/>
                </a:lnTo>
                <a:lnTo>
                  <a:pt x="13991" y="13213"/>
                </a:lnTo>
                <a:lnTo>
                  <a:pt x="14307" y="13384"/>
                </a:lnTo>
                <a:lnTo>
                  <a:pt x="14648" y="13530"/>
                </a:lnTo>
                <a:lnTo>
                  <a:pt x="14210" y="13992"/>
                </a:lnTo>
                <a:lnTo>
                  <a:pt x="14186" y="13968"/>
                </a:lnTo>
                <a:lnTo>
                  <a:pt x="13772" y="13700"/>
                </a:lnTo>
                <a:lnTo>
                  <a:pt x="13602" y="13578"/>
                </a:lnTo>
                <a:lnTo>
                  <a:pt x="13431" y="13505"/>
                </a:lnTo>
                <a:lnTo>
                  <a:pt x="13261" y="13457"/>
                </a:lnTo>
                <a:lnTo>
                  <a:pt x="13066" y="13432"/>
                </a:lnTo>
                <a:lnTo>
                  <a:pt x="13042" y="13432"/>
                </a:lnTo>
                <a:lnTo>
                  <a:pt x="13066" y="13457"/>
                </a:lnTo>
                <a:lnTo>
                  <a:pt x="13188" y="13603"/>
                </a:lnTo>
                <a:lnTo>
                  <a:pt x="13334" y="13724"/>
                </a:lnTo>
                <a:lnTo>
                  <a:pt x="13650" y="13968"/>
                </a:lnTo>
                <a:lnTo>
                  <a:pt x="13796" y="14089"/>
                </a:lnTo>
                <a:lnTo>
                  <a:pt x="13967" y="14211"/>
                </a:lnTo>
                <a:lnTo>
                  <a:pt x="13699" y="14454"/>
                </a:lnTo>
                <a:lnTo>
                  <a:pt x="13334" y="14260"/>
                </a:lnTo>
                <a:lnTo>
                  <a:pt x="12969" y="14016"/>
                </a:lnTo>
                <a:lnTo>
                  <a:pt x="12774" y="13919"/>
                </a:lnTo>
                <a:lnTo>
                  <a:pt x="12556" y="13822"/>
                </a:lnTo>
                <a:lnTo>
                  <a:pt x="12531" y="13822"/>
                </a:lnTo>
                <a:lnTo>
                  <a:pt x="12531" y="13846"/>
                </a:lnTo>
                <a:lnTo>
                  <a:pt x="12507" y="13870"/>
                </a:lnTo>
                <a:lnTo>
                  <a:pt x="12531" y="13895"/>
                </a:lnTo>
                <a:lnTo>
                  <a:pt x="12653" y="14065"/>
                </a:lnTo>
                <a:lnTo>
                  <a:pt x="12823" y="14235"/>
                </a:lnTo>
                <a:lnTo>
                  <a:pt x="13018" y="14381"/>
                </a:lnTo>
                <a:lnTo>
                  <a:pt x="13188" y="14503"/>
                </a:lnTo>
                <a:lnTo>
                  <a:pt x="13431" y="14673"/>
                </a:lnTo>
                <a:lnTo>
                  <a:pt x="12872" y="15063"/>
                </a:lnTo>
                <a:lnTo>
                  <a:pt x="12799" y="14990"/>
                </a:lnTo>
                <a:lnTo>
                  <a:pt x="12726" y="14917"/>
                </a:lnTo>
                <a:lnTo>
                  <a:pt x="12531" y="14746"/>
                </a:lnTo>
                <a:lnTo>
                  <a:pt x="12361" y="14576"/>
                </a:lnTo>
                <a:lnTo>
                  <a:pt x="12215" y="14430"/>
                </a:lnTo>
                <a:lnTo>
                  <a:pt x="12045" y="14308"/>
                </a:lnTo>
                <a:lnTo>
                  <a:pt x="11972" y="14260"/>
                </a:lnTo>
                <a:lnTo>
                  <a:pt x="11874" y="14235"/>
                </a:lnTo>
                <a:lnTo>
                  <a:pt x="11777" y="14235"/>
                </a:lnTo>
                <a:lnTo>
                  <a:pt x="11704" y="14260"/>
                </a:lnTo>
                <a:lnTo>
                  <a:pt x="11680" y="14284"/>
                </a:lnTo>
                <a:lnTo>
                  <a:pt x="11680" y="14308"/>
                </a:lnTo>
                <a:lnTo>
                  <a:pt x="11704" y="14381"/>
                </a:lnTo>
                <a:lnTo>
                  <a:pt x="11728" y="14430"/>
                </a:lnTo>
                <a:lnTo>
                  <a:pt x="11850" y="14552"/>
                </a:lnTo>
                <a:lnTo>
                  <a:pt x="12020" y="14746"/>
                </a:lnTo>
                <a:lnTo>
                  <a:pt x="12191" y="14917"/>
                </a:lnTo>
                <a:lnTo>
                  <a:pt x="12337" y="15087"/>
                </a:lnTo>
                <a:lnTo>
                  <a:pt x="12434" y="15184"/>
                </a:lnTo>
                <a:lnTo>
                  <a:pt x="12531" y="15257"/>
                </a:lnTo>
                <a:lnTo>
                  <a:pt x="11947" y="15573"/>
                </a:lnTo>
                <a:lnTo>
                  <a:pt x="11680" y="15306"/>
                </a:lnTo>
                <a:lnTo>
                  <a:pt x="11436" y="15038"/>
                </a:lnTo>
                <a:lnTo>
                  <a:pt x="11193" y="14771"/>
                </a:lnTo>
                <a:lnTo>
                  <a:pt x="11071" y="14673"/>
                </a:lnTo>
                <a:lnTo>
                  <a:pt x="10901" y="14576"/>
                </a:lnTo>
                <a:lnTo>
                  <a:pt x="10877" y="14600"/>
                </a:lnTo>
                <a:lnTo>
                  <a:pt x="10877" y="14625"/>
                </a:lnTo>
                <a:lnTo>
                  <a:pt x="10925" y="14819"/>
                </a:lnTo>
                <a:lnTo>
                  <a:pt x="10998" y="14990"/>
                </a:lnTo>
                <a:lnTo>
                  <a:pt x="11096" y="15135"/>
                </a:lnTo>
                <a:lnTo>
                  <a:pt x="11217" y="15281"/>
                </a:lnTo>
                <a:lnTo>
                  <a:pt x="11388" y="15525"/>
                </a:lnTo>
                <a:lnTo>
                  <a:pt x="11582" y="15744"/>
                </a:lnTo>
                <a:lnTo>
                  <a:pt x="11096" y="15914"/>
                </a:lnTo>
                <a:lnTo>
                  <a:pt x="11071" y="15865"/>
                </a:lnTo>
                <a:lnTo>
                  <a:pt x="11023" y="15841"/>
                </a:lnTo>
                <a:lnTo>
                  <a:pt x="10731" y="15598"/>
                </a:lnTo>
                <a:lnTo>
                  <a:pt x="10439" y="15330"/>
                </a:lnTo>
                <a:lnTo>
                  <a:pt x="10293" y="15233"/>
                </a:lnTo>
                <a:lnTo>
                  <a:pt x="10147" y="15111"/>
                </a:lnTo>
                <a:lnTo>
                  <a:pt x="9976" y="15014"/>
                </a:lnTo>
                <a:lnTo>
                  <a:pt x="9806" y="14965"/>
                </a:lnTo>
                <a:lnTo>
                  <a:pt x="9782" y="14965"/>
                </a:lnTo>
                <a:lnTo>
                  <a:pt x="9782" y="14990"/>
                </a:lnTo>
                <a:lnTo>
                  <a:pt x="9976" y="15281"/>
                </a:lnTo>
                <a:lnTo>
                  <a:pt x="10220" y="15549"/>
                </a:lnTo>
                <a:lnTo>
                  <a:pt x="10463" y="15817"/>
                </a:lnTo>
                <a:lnTo>
                  <a:pt x="10585" y="15938"/>
                </a:lnTo>
                <a:lnTo>
                  <a:pt x="10731" y="16036"/>
                </a:lnTo>
                <a:lnTo>
                  <a:pt x="10122" y="16182"/>
                </a:lnTo>
                <a:lnTo>
                  <a:pt x="10074" y="16133"/>
                </a:lnTo>
                <a:lnTo>
                  <a:pt x="10001" y="16109"/>
                </a:lnTo>
                <a:lnTo>
                  <a:pt x="9903" y="16060"/>
                </a:lnTo>
                <a:lnTo>
                  <a:pt x="9830" y="16011"/>
                </a:lnTo>
                <a:lnTo>
                  <a:pt x="9684" y="15890"/>
                </a:lnTo>
                <a:lnTo>
                  <a:pt x="9587" y="15719"/>
                </a:lnTo>
                <a:lnTo>
                  <a:pt x="9465" y="15549"/>
                </a:lnTo>
                <a:lnTo>
                  <a:pt x="9368" y="15379"/>
                </a:lnTo>
                <a:lnTo>
                  <a:pt x="9246" y="15257"/>
                </a:lnTo>
                <a:lnTo>
                  <a:pt x="9125" y="15160"/>
                </a:lnTo>
                <a:lnTo>
                  <a:pt x="8954" y="15063"/>
                </a:lnTo>
                <a:lnTo>
                  <a:pt x="8930" y="15087"/>
                </a:lnTo>
                <a:lnTo>
                  <a:pt x="8979" y="15160"/>
                </a:lnTo>
                <a:lnTo>
                  <a:pt x="9027" y="15257"/>
                </a:lnTo>
                <a:lnTo>
                  <a:pt x="9076" y="15476"/>
                </a:lnTo>
                <a:lnTo>
                  <a:pt x="9173" y="15695"/>
                </a:lnTo>
                <a:lnTo>
                  <a:pt x="9295" y="15914"/>
                </a:lnTo>
                <a:lnTo>
                  <a:pt x="9417" y="16109"/>
                </a:lnTo>
                <a:lnTo>
                  <a:pt x="9587" y="16279"/>
                </a:lnTo>
                <a:lnTo>
                  <a:pt x="9222" y="16328"/>
                </a:lnTo>
                <a:lnTo>
                  <a:pt x="8857" y="16352"/>
                </a:lnTo>
                <a:lnTo>
                  <a:pt x="8857" y="16328"/>
                </a:lnTo>
                <a:lnTo>
                  <a:pt x="8808" y="16255"/>
                </a:lnTo>
                <a:lnTo>
                  <a:pt x="8760" y="16182"/>
                </a:lnTo>
                <a:lnTo>
                  <a:pt x="8638" y="16060"/>
                </a:lnTo>
                <a:lnTo>
                  <a:pt x="8516" y="15865"/>
                </a:lnTo>
                <a:lnTo>
                  <a:pt x="8419" y="15622"/>
                </a:lnTo>
                <a:lnTo>
                  <a:pt x="8346" y="15452"/>
                </a:lnTo>
                <a:lnTo>
                  <a:pt x="8273" y="15281"/>
                </a:lnTo>
                <a:lnTo>
                  <a:pt x="8224" y="15208"/>
                </a:lnTo>
                <a:lnTo>
                  <a:pt x="8151" y="15135"/>
                </a:lnTo>
                <a:lnTo>
                  <a:pt x="8078" y="15087"/>
                </a:lnTo>
                <a:lnTo>
                  <a:pt x="7981" y="15038"/>
                </a:lnTo>
                <a:lnTo>
                  <a:pt x="7957" y="15063"/>
                </a:lnTo>
                <a:lnTo>
                  <a:pt x="7932" y="15160"/>
                </a:lnTo>
                <a:lnTo>
                  <a:pt x="7957" y="15306"/>
                </a:lnTo>
                <a:lnTo>
                  <a:pt x="7981" y="15476"/>
                </a:lnTo>
                <a:lnTo>
                  <a:pt x="8005" y="15671"/>
                </a:lnTo>
                <a:lnTo>
                  <a:pt x="8078" y="15841"/>
                </a:lnTo>
                <a:lnTo>
                  <a:pt x="8151" y="16036"/>
                </a:lnTo>
                <a:lnTo>
                  <a:pt x="8249" y="16206"/>
                </a:lnTo>
                <a:lnTo>
                  <a:pt x="8346" y="16352"/>
                </a:lnTo>
                <a:lnTo>
                  <a:pt x="7835" y="16328"/>
                </a:lnTo>
                <a:lnTo>
                  <a:pt x="7762" y="16230"/>
                </a:lnTo>
                <a:lnTo>
                  <a:pt x="7689" y="16109"/>
                </a:lnTo>
                <a:lnTo>
                  <a:pt x="7640" y="15987"/>
                </a:lnTo>
                <a:lnTo>
                  <a:pt x="7567" y="15719"/>
                </a:lnTo>
                <a:lnTo>
                  <a:pt x="7446" y="15330"/>
                </a:lnTo>
                <a:lnTo>
                  <a:pt x="7373" y="15135"/>
                </a:lnTo>
                <a:lnTo>
                  <a:pt x="7300" y="15063"/>
                </a:lnTo>
                <a:lnTo>
                  <a:pt x="7227" y="14990"/>
                </a:lnTo>
                <a:lnTo>
                  <a:pt x="7178" y="14990"/>
                </a:lnTo>
                <a:lnTo>
                  <a:pt x="7154" y="15038"/>
                </a:lnTo>
                <a:lnTo>
                  <a:pt x="7129" y="15135"/>
                </a:lnTo>
                <a:lnTo>
                  <a:pt x="7129" y="15233"/>
                </a:lnTo>
                <a:lnTo>
                  <a:pt x="7154" y="15452"/>
                </a:lnTo>
                <a:lnTo>
                  <a:pt x="7202" y="15695"/>
                </a:lnTo>
                <a:lnTo>
                  <a:pt x="7275" y="15890"/>
                </a:lnTo>
                <a:lnTo>
                  <a:pt x="7324" y="16084"/>
                </a:lnTo>
                <a:lnTo>
                  <a:pt x="7397" y="16279"/>
                </a:lnTo>
                <a:lnTo>
                  <a:pt x="6740" y="16157"/>
                </a:lnTo>
                <a:lnTo>
                  <a:pt x="6691" y="15963"/>
                </a:lnTo>
                <a:lnTo>
                  <a:pt x="6618" y="15792"/>
                </a:lnTo>
                <a:lnTo>
                  <a:pt x="6521" y="15598"/>
                </a:lnTo>
                <a:lnTo>
                  <a:pt x="6472" y="15427"/>
                </a:lnTo>
                <a:lnTo>
                  <a:pt x="6399" y="15135"/>
                </a:lnTo>
                <a:lnTo>
                  <a:pt x="6351" y="14990"/>
                </a:lnTo>
                <a:lnTo>
                  <a:pt x="6278" y="14892"/>
                </a:lnTo>
                <a:lnTo>
                  <a:pt x="6253" y="14868"/>
                </a:lnTo>
                <a:lnTo>
                  <a:pt x="6205" y="14917"/>
                </a:lnTo>
                <a:lnTo>
                  <a:pt x="6156" y="14941"/>
                </a:lnTo>
                <a:lnTo>
                  <a:pt x="6107" y="15063"/>
                </a:lnTo>
                <a:lnTo>
                  <a:pt x="6083" y="15208"/>
                </a:lnTo>
                <a:lnTo>
                  <a:pt x="6107" y="15354"/>
                </a:lnTo>
                <a:lnTo>
                  <a:pt x="6156" y="15549"/>
                </a:lnTo>
                <a:lnTo>
                  <a:pt x="6205" y="15719"/>
                </a:lnTo>
                <a:lnTo>
                  <a:pt x="6326" y="16060"/>
                </a:lnTo>
                <a:lnTo>
                  <a:pt x="6326" y="16060"/>
                </a:lnTo>
                <a:lnTo>
                  <a:pt x="5742" y="15865"/>
                </a:lnTo>
                <a:lnTo>
                  <a:pt x="5742" y="15792"/>
                </a:lnTo>
                <a:lnTo>
                  <a:pt x="5694" y="15719"/>
                </a:lnTo>
                <a:lnTo>
                  <a:pt x="5621" y="15622"/>
                </a:lnTo>
                <a:lnTo>
                  <a:pt x="5572" y="15549"/>
                </a:lnTo>
                <a:lnTo>
                  <a:pt x="5523" y="15379"/>
                </a:lnTo>
                <a:lnTo>
                  <a:pt x="5450" y="15014"/>
                </a:lnTo>
                <a:lnTo>
                  <a:pt x="5377" y="14819"/>
                </a:lnTo>
                <a:lnTo>
                  <a:pt x="5329" y="14698"/>
                </a:lnTo>
                <a:lnTo>
                  <a:pt x="5280" y="14673"/>
                </a:lnTo>
                <a:lnTo>
                  <a:pt x="5231" y="14698"/>
                </a:lnTo>
                <a:lnTo>
                  <a:pt x="5183" y="14746"/>
                </a:lnTo>
                <a:lnTo>
                  <a:pt x="5158" y="14795"/>
                </a:lnTo>
                <a:lnTo>
                  <a:pt x="5110" y="14941"/>
                </a:lnTo>
                <a:lnTo>
                  <a:pt x="5110" y="15111"/>
                </a:lnTo>
                <a:lnTo>
                  <a:pt x="5110" y="15257"/>
                </a:lnTo>
                <a:lnTo>
                  <a:pt x="5134" y="15452"/>
                </a:lnTo>
                <a:lnTo>
                  <a:pt x="5207" y="15646"/>
                </a:lnTo>
                <a:lnTo>
                  <a:pt x="5207" y="15646"/>
                </a:lnTo>
                <a:lnTo>
                  <a:pt x="4769" y="15452"/>
                </a:lnTo>
                <a:lnTo>
                  <a:pt x="4721" y="15233"/>
                </a:lnTo>
                <a:lnTo>
                  <a:pt x="4672" y="15014"/>
                </a:lnTo>
                <a:lnTo>
                  <a:pt x="4623" y="14771"/>
                </a:lnTo>
                <a:lnTo>
                  <a:pt x="4599" y="14503"/>
                </a:lnTo>
                <a:lnTo>
                  <a:pt x="4575" y="14479"/>
                </a:lnTo>
                <a:lnTo>
                  <a:pt x="4502" y="14479"/>
                </a:lnTo>
                <a:lnTo>
                  <a:pt x="4453" y="14552"/>
                </a:lnTo>
                <a:lnTo>
                  <a:pt x="4404" y="14649"/>
                </a:lnTo>
                <a:lnTo>
                  <a:pt x="4380" y="14819"/>
                </a:lnTo>
                <a:lnTo>
                  <a:pt x="4356" y="15038"/>
                </a:lnTo>
                <a:lnTo>
                  <a:pt x="4380" y="15257"/>
                </a:lnTo>
                <a:lnTo>
                  <a:pt x="4112" y="15111"/>
                </a:lnTo>
                <a:lnTo>
                  <a:pt x="4112" y="15063"/>
                </a:lnTo>
                <a:lnTo>
                  <a:pt x="4088" y="14990"/>
                </a:lnTo>
                <a:lnTo>
                  <a:pt x="4064" y="14892"/>
                </a:lnTo>
                <a:lnTo>
                  <a:pt x="4039" y="14795"/>
                </a:lnTo>
                <a:lnTo>
                  <a:pt x="4039" y="14552"/>
                </a:lnTo>
                <a:lnTo>
                  <a:pt x="4039" y="14333"/>
                </a:lnTo>
                <a:lnTo>
                  <a:pt x="4015" y="14235"/>
                </a:lnTo>
                <a:lnTo>
                  <a:pt x="3966" y="14138"/>
                </a:lnTo>
                <a:lnTo>
                  <a:pt x="3942" y="14114"/>
                </a:lnTo>
                <a:lnTo>
                  <a:pt x="3893" y="14114"/>
                </a:lnTo>
                <a:lnTo>
                  <a:pt x="3796" y="14235"/>
                </a:lnTo>
                <a:lnTo>
                  <a:pt x="3747" y="14381"/>
                </a:lnTo>
                <a:lnTo>
                  <a:pt x="3723" y="14527"/>
                </a:lnTo>
                <a:lnTo>
                  <a:pt x="3723" y="14649"/>
                </a:lnTo>
                <a:lnTo>
                  <a:pt x="3723" y="14868"/>
                </a:lnTo>
                <a:lnTo>
                  <a:pt x="3382" y="14649"/>
                </a:lnTo>
                <a:lnTo>
                  <a:pt x="3407" y="14600"/>
                </a:lnTo>
                <a:lnTo>
                  <a:pt x="3407" y="14503"/>
                </a:lnTo>
                <a:lnTo>
                  <a:pt x="3407" y="14406"/>
                </a:lnTo>
                <a:lnTo>
                  <a:pt x="3382" y="14211"/>
                </a:lnTo>
                <a:lnTo>
                  <a:pt x="3382" y="14065"/>
                </a:lnTo>
                <a:lnTo>
                  <a:pt x="3358" y="13968"/>
                </a:lnTo>
                <a:lnTo>
                  <a:pt x="3334" y="13919"/>
                </a:lnTo>
                <a:lnTo>
                  <a:pt x="3309" y="13870"/>
                </a:lnTo>
                <a:lnTo>
                  <a:pt x="3261" y="13870"/>
                </a:lnTo>
                <a:lnTo>
                  <a:pt x="3188" y="13919"/>
                </a:lnTo>
                <a:lnTo>
                  <a:pt x="3139" y="13992"/>
                </a:lnTo>
                <a:lnTo>
                  <a:pt x="3115" y="14089"/>
                </a:lnTo>
                <a:lnTo>
                  <a:pt x="3090" y="14187"/>
                </a:lnTo>
                <a:lnTo>
                  <a:pt x="3066" y="14406"/>
                </a:lnTo>
                <a:lnTo>
                  <a:pt x="2725" y="14114"/>
                </a:lnTo>
                <a:lnTo>
                  <a:pt x="2750" y="14041"/>
                </a:lnTo>
                <a:lnTo>
                  <a:pt x="2725" y="13919"/>
                </a:lnTo>
                <a:lnTo>
                  <a:pt x="2701" y="13797"/>
                </a:lnTo>
                <a:lnTo>
                  <a:pt x="2725" y="13627"/>
                </a:lnTo>
                <a:lnTo>
                  <a:pt x="2725" y="13481"/>
                </a:lnTo>
                <a:lnTo>
                  <a:pt x="2701" y="13408"/>
                </a:lnTo>
                <a:lnTo>
                  <a:pt x="2652" y="13384"/>
                </a:lnTo>
                <a:lnTo>
                  <a:pt x="2579" y="13384"/>
                </a:lnTo>
                <a:lnTo>
                  <a:pt x="2506" y="13432"/>
                </a:lnTo>
                <a:lnTo>
                  <a:pt x="2433" y="13578"/>
                </a:lnTo>
                <a:lnTo>
                  <a:pt x="2385" y="13773"/>
                </a:lnTo>
                <a:lnTo>
                  <a:pt x="2117" y="13505"/>
                </a:lnTo>
                <a:lnTo>
                  <a:pt x="2117" y="13481"/>
                </a:lnTo>
                <a:lnTo>
                  <a:pt x="2166" y="13432"/>
                </a:lnTo>
                <a:lnTo>
                  <a:pt x="2190" y="13359"/>
                </a:lnTo>
                <a:lnTo>
                  <a:pt x="2214" y="13213"/>
                </a:lnTo>
                <a:lnTo>
                  <a:pt x="2214" y="13116"/>
                </a:lnTo>
                <a:lnTo>
                  <a:pt x="2190" y="13019"/>
                </a:lnTo>
                <a:lnTo>
                  <a:pt x="2166" y="12970"/>
                </a:lnTo>
                <a:lnTo>
                  <a:pt x="2093" y="12921"/>
                </a:lnTo>
                <a:lnTo>
                  <a:pt x="2020" y="12946"/>
                </a:lnTo>
                <a:lnTo>
                  <a:pt x="1971" y="12994"/>
                </a:lnTo>
                <a:lnTo>
                  <a:pt x="1922" y="13067"/>
                </a:lnTo>
                <a:lnTo>
                  <a:pt x="1898" y="13165"/>
                </a:lnTo>
                <a:lnTo>
                  <a:pt x="1874" y="13213"/>
                </a:lnTo>
                <a:lnTo>
                  <a:pt x="1533" y="12751"/>
                </a:lnTo>
                <a:lnTo>
                  <a:pt x="1217" y="12264"/>
                </a:lnTo>
                <a:lnTo>
                  <a:pt x="925" y="11753"/>
                </a:lnTo>
                <a:lnTo>
                  <a:pt x="657" y="11218"/>
                </a:lnTo>
                <a:lnTo>
                  <a:pt x="827" y="11340"/>
                </a:lnTo>
                <a:lnTo>
                  <a:pt x="998" y="11461"/>
                </a:lnTo>
                <a:lnTo>
                  <a:pt x="1363" y="11680"/>
                </a:lnTo>
                <a:lnTo>
                  <a:pt x="1728" y="11875"/>
                </a:lnTo>
                <a:lnTo>
                  <a:pt x="2044" y="12021"/>
                </a:lnTo>
                <a:lnTo>
                  <a:pt x="2409" y="12167"/>
                </a:lnTo>
                <a:lnTo>
                  <a:pt x="2798" y="12289"/>
                </a:lnTo>
                <a:lnTo>
                  <a:pt x="3188" y="12410"/>
                </a:lnTo>
                <a:lnTo>
                  <a:pt x="3577" y="12483"/>
                </a:lnTo>
                <a:lnTo>
                  <a:pt x="3966" y="12556"/>
                </a:lnTo>
                <a:lnTo>
                  <a:pt x="4380" y="12581"/>
                </a:lnTo>
                <a:lnTo>
                  <a:pt x="4769" y="12605"/>
                </a:lnTo>
                <a:lnTo>
                  <a:pt x="5183" y="12629"/>
                </a:lnTo>
                <a:lnTo>
                  <a:pt x="5572" y="12605"/>
                </a:lnTo>
                <a:lnTo>
                  <a:pt x="5961" y="12581"/>
                </a:lnTo>
                <a:lnTo>
                  <a:pt x="6351" y="12508"/>
                </a:lnTo>
                <a:lnTo>
                  <a:pt x="6716" y="12435"/>
                </a:lnTo>
                <a:lnTo>
                  <a:pt x="7105" y="12337"/>
                </a:lnTo>
                <a:lnTo>
                  <a:pt x="7494" y="12216"/>
                </a:lnTo>
                <a:lnTo>
                  <a:pt x="7859" y="12094"/>
                </a:lnTo>
                <a:lnTo>
                  <a:pt x="8224" y="11924"/>
                </a:lnTo>
                <a:lnTo>
                  <a:pt x="8565" y="11753"/>
                </a:lnTo>
                <a:lnTo>
                  <a:pt x="8930" y="11559"/>
                </a:lnTo>
                <a:lnTo>
                  <a:pt x="9271" y="11364"/>
                </a:lnTo>
                <a:lnTo>
                  <a:pt x="9587" y="11145"/>
                </a:lnTo>
                <a:lnTo>
                  <a:pt x="9903" y="10902"/>
                </a:lnTo>
                <a:lnTo>
                  <a:pt x="10195" y="10658"/>
                </a:lnTo>
                <a:lnTo>
                  <a:pt x="10487" y="10391"/>
                </a:lnTo>
                <a:lnTo>
                  <a:pt x="10755" y="10123"/>
                </a:lnTo>
                <a:lnTo>
                  <a:pt x="11023" y="9831"/>
                </a:lnTo>
                <a:lnTo>
                  <a:pt x="11242" y="9539"/>
                </a:lnTo>
                <a:lnTo>
                  <a:pt x="11461" y="9247"/>
                </a:lnTo>
                <a:lnTo>
                  <a:pt x="11655" y="8931"/>
                </a:lnTo>
                <a:lnTo>
                  <a:pt x="11850" y="8590"/>
                </a:lnTo>
                <a:lnTo>
                  <a:pt x="11996" y="8249"/>
                </a:lnTo>
                <a:lnTo>
                  <a:pt x="12142" y="7884"/>
                </a:lnTo>
                <a:lnTo>
                  <a:pt x="12288" y="7519"/>
                </a:lnTo>
                <a:lnTo>
                  <a:pt x="12385" y="7154"/>
                </a:lnTo>
                <a:lnTo>
                  <a:pt x="12483" y="6790"/>
                </a:lnTo>
                <a:lnTo>
                  <a:pt x="12556" y="6425"/>
                </a:lnTo>
                <a:lnTo>
                  <a:pt x="12629" y="6035"/>
                </a:lnTo>
                <a:lnTo>
                  <a:pt x="12653" y="5670"/>
                </a:lnTo>
                <a:lnTo>
                  <a:pt x="12677" y="5281"/>
                </a:lnTo>
                <a:lnTo>
                  <a:pt x="12677" y="4916"/>
                </a:lnTo>
                <a:lnTo>
                  <a:pt x="12677" y="4551"/>
                </a:lnTo>
                <a:lnTo>
                  <a:pt x="12629" y="4210"/>
                </a:lnTo>
                <a:lnTo>
                  <a:pt x="12580" y="3870"/>
                </a:lnTo>
                <a:lnTo>
                  <a:pt x="12483" y="3529"/>
                </a:lnTo>
                <a:lnTo>
                  <a:pt x="12385" y="3213"/>
                </a:lnTo>
                <a:lnTo>
                  <a:pt x="12142" y="2580"/>
                </a:lnTo>
                <a:lnTo>
                  <a:pt x="11874" y="1947"/>
                </a:lnTo>
                <a:lnTo>
                  <a:pt x="11558" y="1242"/>
                </a:lnTo>
                <a:lnTo>
                  <a:pt x="11388" y="877"/>
                </a:lnTo>
                <a:lnTo>
                  <a:pt x="11169" y="536"/>
                </a:lnTo>
                <a:close/>
                <a:moveTo>
                  <a:pt x="10706" y="1"/>
                </a:moveTo>
                <a:lnTo>
                  <a:pt x="10609" y="25"/>
                </a:lnTo>
                <a:lnTo>
                  <a:pt x="10560" y="49"/>
                </a:lnTo>
                <a:lnTo>
                  <a:pt x="10512" y="98"/>
                </a:lnTo>
                <a:lnTo>
                  <a:pt x="10487" y="171"/>
                </a:lnTo>
                <a:lnTo>
                  <a:pt x="10463" y="195"/>
                </a:lnTo>
                <a:lnTo>
                  <a:pt x="10414" y="268"/>
                </a:lnTo>
                <a:lnTo>
                  <a:pt x="10414" y="317"/>
                </a:lnTo>
                <a:lnTo>
                  <a:pt x="10414" y="390"/>
                </a:lnTo>
                <a:lnTo>
                  <a:pt x="10439" y="439"/>
                </a:lnTo>
                <a:lnTo>
                  <a:pt x="10487" y="487"/>
                </a:lnTo>
                <a:lnTo>
                  <a:pt x="10536" y="512"/>
                </a:lnTo>
                <a:lnTo>
                  <a:pt x="10585" y="536"/>
                </a:lnTo>
                <a:lnTo>
                  <a:pt x="10658" y="536"/>
                </a:lnTo>
                <a:lnTo>
                  <a:pt x="10779" y="682"/>
                </a:lnTo>
                <a:lnTo>
                  <a:pt x="10925" y="852"/>
                </a:lnTo>
                <a:lnTo>
                  <a:pt x="11023" y="1047"/>
                </a:lnTo>
                <a:lnTo>
                  <a:pt x="11144" y="1266"/>
                </a:lnTo>
                <a:lnTo>
                  <a:pt x="11315" y="1680"/>
                </a:lnTo>
                <a:lnTo>
                  <a:pt x="11485" y="2045"/>
                </a:lnTo>
                <a:lnTo>
                  <a:pt x="11728" y="2604"/>
                </a:lnTo>
                <a:lnTo>
                  <a:pt x="11947" y="3188"/>
                </a:lnTo>
                <a:lnTo>
                  <a:pt x="12045" y="3480"/>
                </a:lnTo>
                <a:lnTo>
                  <a:pt x="12142" y="3772"/>
                </a:lnTo>
                <a:lnTo>
                  <a:pt x="12215" y="4064"/>
                </a:lnTo>
                <a:lnTo>
                  <a:pt x="12264" y="4381"/>
                </a:lnTo>
                <a:lnTo>
                  <a:pt x="12288" y="4721"/>
                </a:lnTo>
                <a:lnTo>
                  <a:pt x="12288" y="5062"/>
                </a:lnTo>
                <a:lnTo>
                  <a:pt x="12288" y="5403"/>
                </a:lnTo>
                <a:lnTo>
                  <a:pt x="12264" y="5768"/>
                </a:lnTo>
                <a:lnTo>
                  <a:pt x="12215" y="6108"/>
                </a:lnTo>
                <a:lnTo>
                  <a:pt x="12166" y="6473"/>
                </a:lnTo>
                <a:lnTo>
                  <a:pt x="12069" y="6814"/>
                </a:lnTo>
                <a:lnTo>
                  <a:pt x="11996" y="7154"/>
                </a:lnTo>
                <a:lnTo>
                  <a:pt x="11874" y="7495"/>
                </a:lnTo>
                <a:lnTo>
                  <a:pt x="11753" y="7836"/>
                </a:lnTo>
                <a:lnTo>
                  <a:pt x="11607" y="8152"/>
                </a:lnTo>
                <a:lnTo>
                  <a:pt x="11461" y="8493"/>
                </a:lnTo>
                <a:lnTo>
                  <a:pt x="11290" y="8785"/>
                </a:lnTo>
                <a:lnTo>
                  <a:pt x="11096" y="9077"/>
                </a:lnTo>
                <a:lnTo>
                  <a:pt x="10901" y="9369"/>
                </a:lnTo>
                <a:lnTo>
                  <a:pt x="10682" y="9636"/>
                </a:lnTo>
                <a:lnTo>
                  <a:pt x="10463" y="9880"/>
                </a:lnTo>
                <a:lnTo>
                  <a:pt x="10220" y="10123"/>
                </a:lnTo>
                <a:lnTo>
                  <a:pt x="9952" y="10342"/>
                </a:lnTo>
                <a:lnTo>
                  <a:pt x="9684" y="10537"/>
                </a:lnTo>
                <a:lnTo>
                  <a:pt x="9125" y="10902"/>
                </a:lnTo>
                <a:lnTo>
                  <a:pt x="8516" y="11218"/>
                </a:lnTo>
                <a:lnTo>
                  <a:pt x="7884" y="11534"/>
                </a:lnTo>
                <a:lnTo>
                  <a:pt x="7543" y="11680"/>
                </a:lnTo>
                <a:lnTo>
                  <a:pt x="7202" y="11802"/>
                </a:lnTo>
                <a:lnTo>
                  <a:pt x="6862" y="11899"/>
                </a:lnTo>
                <a:lnTo>
                  <a:pt x="6521" y="11997"/>
                </a:lnTo>
                <a:lnTo>
                  <a:pt x="6156" y="12045"/>
                </a:lnTo>
                <a:lnTo>
                  <a:pt x="5791" y="12118"/>
                </a:lnTo>
                <a:lnTo>
                  <a:pt x="5426" y="12143"/>
                </a:lnTo>
                <a:lnTo>
                  <a:pt x="4696" y="12143"/>
                </a:lnTo>
                <a:lnTo>
                  <a:pt x="4331" y="12094"/>
                </a:lnTo>
                <a:lnTo>
                  <a:pt x="3966" y="12045"/>
                </a:lnTo>
                <a:lnTo>
                  <a:pt x="3601" y="11997"/>
                </a:lnTo>
                <a:lnTo>
                  <a:pt x="2896" y="11826"/>
                </a:lnTo>
                <a:lnTo>
                  <a:pt x="2555" y="11729"/>
                </a:lnTo>
                <a:lnTo>
                  <a:pt x="2239" y="11607"/>
                </a:lnTo>
                <a:lnTo>
                  <a:pt x="1922" y="11461"/>
                </a:lnTo>
                <a:lnTo>
                  <a:pt x="1630" y="11291"/>
                </a:lnTo>
                <a:lnTo>
                  <a:pt x="1338" y="11145"/>
                </a:lnTo>
                <a:lnTo>
                  <a:pt x="998" y="10950"/>
                </a:lnTo>
                <a:lnTo>
                  <a:pt x="852" y="10829"/>
                </a:lnTo>
                <a:lnTo>
                  <a:pt x="730" y="10707"/>
                </a:lnTo>
                <a:lnTo>
                  <a:pt x="633" y="10585"/>
                </a:lnTo>
                <a:lnTo>
                  <a:pt x="584" y="10415"/>
                </a:lnTo>
                <a:lnTo>
                  <a:pt x="560" y="10366"/>
                </a:lnTo>
                <a:lnTo>
                  <a:pt x="535" y="10342"/>
                </a:lnTo>
                <a:lnTo>
                  <a:pt x="462" y="10318"/>
                </a:lnTo>
                <a:lnTo>
                  <a:pt x="365" y="10342"/>
                </a:lnTo>
                <a:lnTo>
                  <a:pt x="316" y="10391"/>
                </a:lnTo>
                <a:lnTo>
                  <a:pt x="243" y="10366"/>
                </a:lnTo>
                <a:lnTo>
                  <a:pt x="146" y="10391"/>
                </a:lnTo>
                <a:lnTo>
                  <a:pt x="73" y="10439"/>
                </a:lnTo>
                <a:lnTo>
                  <a:pt x="0" y="10512"/>
                </a:lnTo>
                <a:lnTo>
                  <a:pt x="0" y="10561"/>
                </a:lnTo>
                <a:lnTo>
                  <a:pt x="0" y="10610"/>
                </a:lnTo>
                <a:lnTo>
                  <a:pt x="146" y="11048"/>
                </a:lnTo>
                <a:lnTo>
                  <a:pt x="316" y="11461"/>
                </a:lnTo>
                <a:lnTo>
                  <a:pt x="487" y="11875"/>
                </a:lnTo>
                <a:lnTo>
                  <a:pt x="681" y="12264"/>
                </a:lnTo>
                <a:lnTo>
                  <a:pt x="900" y="12629"/>
                </a:lnTo>
                <a:lnTo>
                  <a:pt x="1144" y="12994"/>
                </a:lnTo>
                <a:lnTo>
                  <a:pt x="1411" y="13359"/>
                </a:lnTo>
                <a:lnTo>
                  <a:pt x="1679" y="13676"/>
                </a:lnTo>
                <a:lnTo>
                  <a:pt x="1971" y="13992"/>
                </a:lnTo>
                <a:lnTo>
                  <a:pt x="2263" y="14308"/>
                </a:lnTo>
                <a:lnTo>
                  <a:pt x="2604" y="14600"/>
                </a:lnTo>
                <a:lnTo>
                  <a:pt x="2920" y="14868"/>
                </a:lnTo>
                <a:lnTo>
                  <a:pt x="3285" y="15135"/>
                </a:lnTo>
                <a:lnTo>
                  <a:pt x="3650" y="15379"/>
                </a:lnTo>
                <a:lnTo>
                  <a:pt x="4039" y="15598"/>
                </a:lnTo>
                <a:lnTo>
                  <a:pt x="4429" y="15817"/>
                </a:lnTo>
                <a:lnTo>
                  <a:pt x="4866" y="16036"/>
                </a:lnTo>
                <a:lnTo>
                  <a:pt x="5280" y="16230"/>
                </a:lnTo>
                <a:lnTo>
                  <a:pt x="5718" y="16376"/>
                </a:lnTo>
                <a:lnTo>
                  <a:pt x="6156" y="16522"/>
                </a:lnTo>
                <a:lnTo>
                  <a:pt x="6618" y="16644"/>
                </a:lnTo>
                <a:lnTo>
                  <a:pt x="7056" y="16717"/>
                </a:lnTo>
                <a:lnTo>
                  <a:pt x="7494" y="16790"/>
                </a:lnTo>
                <a:lnTo>
                  <a:pt x="7957" y="16839"/>
                </a:lnTo>
                <a:lnTo>
                  <a:pt x="8857" y="16839"/>
                </a:lnTo>
                <a:lnTo>
                  <a:pt x="9319" y="16814"/>
                </a:lnTo>
                <a:lnTo>
                  <a:pt x="9757" y="16741"/>
                </a:lnTo>
                <a:lnTo>
                  <a:pt x="10220" y="16668"/>
                </a:lnTo>
                <a:lnTo>
                  <a:pt x="10658" y="16571"/>
                </a:lnTo>
                <a:lnTo>
                  <a:pt x="11120" y="16425"/>
                </a:lnTo>
                <a:lnTo>
                  <a:pt x="11558" y="16279"/>
                </a:lnTo>
                <a:lnTo>
                  <a:pt x="11923" y="16133"/>
                </a:lnTo>
                <a:lnTo>
                  <a:pt x="12264" y="15987"/>
                </a:lnTo>
                <a:lnTo>
                  <a:pt x="12604" y="15817"/>
                </a:lnTo>
                <a:lnTo>
                  <a:pt x="12920" y="15622"/>
                </a:lnTo>
                <a:lnTo>
                  <a:pt x="13237" y="15427"/>
                </a:lnTo>
                <a:lnTo>
                  <a:pt x="13553" y="15208"/>
                </a:lnTo>
                <a:lnTo>
                  <a:pt x="13845" y="14990"/>
                </a:lnTo>
                <a:lnTo>
                  <a:pt x="14137" y="14746"/>
                </a:lnTo>
                <a:lnTo>
                  <a:pt x="14405" y="14479"/>
                </a:lnTo>
                <a:lnTo>
                  <a:pt x="14672" y="14211"/>
                </a:lnTo>
                <a:lnTo>
                  <a:pt x="14940" y="13943"/>
                </a:lnTo>
                <a:lnTo>
                  <a:pt x="15183" y="13651"/>
                </a:lnTo>
                <a:lnTo>
                  <a:pt x="15402" y="13359"/>
                </a:lnTo>
                <a:lnTo>
                  <a:pt x="15621" y="13043"/>
                </a:lnTo>
                <a:lnTo>
                  <a:pt x="15840" y="12727"/>
                </a:lnTo>
                <a:lnTo>
                  <a:pt x="16035" y="12410"/>
                </a:lnTo>
                <a:lnTo>
                  <a:pt x="16205" y="12070"/>
                </a:lnTo>
                <a:lnTo>
                  <a:pt x="16376" y="11705"/>
                </a:lnTo>
                <a:lnTo>
                  <a:pt x="16546" y="11340"/>
                </a:lnTo>
                <a:lnTo>
                  <a:pt x="16668" y="10975"/>
                </a:lnTo>
                <a:lnTo>
                  <a:pt x="16911" y="10220"/>
                </a:lnTo>
                <a:lnTo>
                  <a:pt x="17106" y="9466"/>
                </a:lnTo>
                <a:lnTo>
                  <a:pt x="17154" y="9101"/>
                </a:lnTo>
                <a:lnTo>
                  <a:pt x="17179" y="8663"/>
                </a:lnTo>
                <a:lnTo>
                  <a:pt x="17179" y="8176"/>
                </a:lnTo>
                <a:lnTo>
                  <a:pt x="17179" y="7665"/>
                </a:lnTo>
                <a:lnTo>
                  <a:pt x="17106" y="6717"/>
                </a:lnTo>
                <a:lnTo>
                  <a:pt x="17057" y="6352"/>
                </a:lnTo>
                <a:lnTo>
                  <a:pt x="17008" y="6108"/>
                </a:lnTo>
                <a:lnTo>
                  <a:pt x="16814" y="5524"/>
                </a:lnTo>
                <a:lnTo>
                  <a:pt x="16619" y="4965"/>
                </a:lnTo>
                <a:lnTo>
                  <a:pt x="16376" y="4429"/>
                </a:lnTo>
                <a:lnTo>
                  <a:pt x="16108" y="3918"/>
                </a:lnTo>
                <a:lnTo>
                  <a:pt x="15816" y="3432"/>
                </a:lnTo>
                <a:lnTo>
                  <a:pt x="15475" y="2969"/>
                </a:lnTo>
                <a:lnTo>
                  <a:pt x="15110" y="2507"/>
                </a:lnTo>
                <a:lnTo>
                  <a:pt x="14697" y="2093"/>
                </a:lnTo>
                <a:lnTo>
                  <a:pt x="14283" y="1704"/>
                </a:lnTo>
                <a:lnTo>
                  <a:pt x="13845" y="1363"/>
                </a:lnTo>
                <a:lnTo>
                  <a:pt x="13358" y="1023"/>
                </a:lnTo>
                <a:lnTo>
                  <a:pt x="12872" y="706"/>
                </a:lnTo>
                <a:lnTo>
                  <a:pt x="12361" y="439"/>
                </a:lnTo>
                <a:lnTo>
                  <a:pt x="12093" y="341"/>
                </a:lnTo>
                <a:lnTo>
                  <a:pt x="11826" y="244"/>
                </a:lnTo>
                <a:lnTo>
                  <a:pt x="11558" y="147"/>
                </a:lnTo>
                <a:lnTo>
                  <a:pt x="11266" y="98"/>
                </a:lnTo>
                <a:lnTo>
                  <a:pt x="10998" y="49"/>
                </a:lnTo>
                <a:lnTo>
                  <a:pt x="10706" y="1"/>
                </a:lnTo>
                <a:close/>
              </a:path>
            </a:pathLst>
          </a:custGeom>
          <a:solidFill>
            <a:srgbClr val="0B539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" name="Google Shape;62;p17"/>
          <p:cNvSpPr txBox="1">
            <a:spLocks/>
          </p:cNvSpPr>
          <p:nvPr/>
        </p:nvSpPr>
        <p:spPr>
          <a:xfrm>
            <a:off x="866375" y="358385"/>
            <a:ext cx="56262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800" b="1" dirty="0" err="1" smtClean="0">
                <a:latin typeface="Inconsolata" charset="0"/>
              </a:rPr>
              <a:t>Ibadah</a:t>
            </a:r>
            <a:r>
              <a:rPr lang="en-US" sz="2800" b="1" dirty="0" smtClean="0">
                <a:latin typeface="Inconsolata" charset="0"/>
              </a:rPr>
              <a:t> </a:t>
            </a:r>
            <a:r>
              <a:rPr lang="en-US" sz="2800" b="1" i="1" dirty="0" err="1" smtClean="0">
                <a:latin typeface="Inconsolata" charset="0"/>
              </a:rPr>
              <a:t>mahdhah</a:t>
            </a:r>
            <a:r>
              <a:rPr lang="en-US" sz="2800" b="1" dirty="0" smtClean="0">
                <a:latin typeface="Inconsolata" charset="0"/>
              </a:rPr>
              <a:t> (</a:t>
            </a:r>
            <a:r>
              <a:rPr lang="en-US" sz="2800" b="1" dirty="0" err="1" smtClean="0">
                <a:latin typeface="Inconsolata" charset="0"/>
              </a:rPr>
              <a:t>العبادت</a:t>
            </a:r>
            <a:r>
              <a:rPr lang="en-US" sz="2800" b="1" dirty="0" smtClean="0">
                <a:latin typeface="Inconsolata" charset="0"/>
              </a:rPr>
              <a:t> </a:t>
            </a:r>
            <a:r>
              <a:rPr lang="en-US" sz="2800" b="1" dirty="0" err="1" smtClean="0">
                <a:latin typeface="Inconsolata" charset="0"/>
              </a:rPr>
              <a:t>المحضة</a:t>
            </a:r>
            <a:r>
              <a:rPr lang="en-US" sz="2800" b="1" dirty="0" smtClean="0">
                <a:latin typeface="Inconsolata" charset="0"/>
              </a:rPr>
              <a:t>)</a:t>
            </a:r>
            <a:endParaRPr lang="en" sz="2800" b="1" dirty="0" smtClean="0">
              <a:latin typeface="Inconsolata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4"/>
          <p:cNvSpPr txBox="1">
            <a:spLocks noGrp="1"/>
          </p:cNvSpPr>
          <p:nvPr>
            <p:ph type="title"/>
          </p:nvPr>
        </p:nvSpPr>
        <p:spPr>
          <a:xfrm>
            <a:off x="866375" y="358375"/>
            <a:ext cx="75678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n-US" dirty="0" err="1"/>
              <a:t>Ciri-ciri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ibadah</a:t>
            </a:r>
            <a:r>
              <a:rPr lang="en-US" dirty="0"/>
              <a:t> </a:t>
            </a:r>
            <a:r>
              <a:rPr lang="en-US" dirty="0" err="1"/>
              <a:t>mahdhah</a:t>
            </a:r>
            <a:r>
              <a:rPr lang="en-US" dirty="0"/>
              <a:t> </a:t>
            </a:r>
            <a:endParaRPr dirty="0"/>
          </a:p>
        </p:txBody>
      </p:sp>
      <p:sp>
        <p:nvSpPr>
          <p:cNvPr id="122" name="Google Shape;122;p24"/>
          <p:cNvSpPr txBox="1">
            <a:spLocks noGrp="1"/>
          </p:cNvSpPr>
          <p:nvPr>
            <p:ph type="body" idx="1"/>
          </p:nvPr>
        </p:nvSpPr>
        <p:spPr>
          <a:xfrm>
            <a:off x="866375" y="1331673"/>
            <a:ext cx="2439300" cy="315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27000" lvl="0" indent="0">
              <a:buNone/>
            </a:pPr>
            <a:r>
              <a:rPr lang="en-US" b="1" dirty="0" err="1" smtClean="0"/>
              <a:t>Pertama</a:t>
            </a:r>
            <a:endParaRPr lang="en-US" b="1" dirty="0" smtClean="0"/>
          </a:p>
          <a:p>
            <a:pPr marL="127000" lvl="0" indent="0">
              <a:buNone/>
            </a:pPr>
            <a:r>
              <a:rPr lang="en-US" dirty="0" err="1" smtClean="0"/>
              <a:t>ibadah</a:t>
            </a:r>
            <a:r>
              <a:rPr lang="en-US" dirty="0" smtClean="0"/>
              <a:t> </a:t>
            </a:r>
            <a:r>
              <a:rPr lang="en-US" i="1" dirty="0" err="1" smtClean="0"/>
              <a:t>mahdhah</a:t>
            </a:r>
            <a:r>
              <a:rPr lang="en-US" i="1" dirty="0"/>
              <a:t> </a:t>
            </a:r>
            <a:r>
              <a:rPr lang="en-US" i="1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/>
              <a:t>amal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ucapan</a:t>
            </a:r>
            <a:r>
              <a:rPr lang="en-US" dirty="0"/>
              <a:t> yang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ibadah</a:t>
            </a:r>
            <a:r>
              <a:rPr lang="en-US" dirty="0"/>
              <a:t> </a:t>
            </a:r>
            <a:r>
              <a:rPr lang="en-US" dirty="0" err="1"/>
              <a:t>sejak</a:t>
            </a:r>
            <a:r>
              <a:rPr lang="en-US" dirty="0"/>
              <a:t> </a:t>
            </a:r>
            <a:r>
              <a:rPr lang="en-US" dirty="0" err="1"/>
              <a:t>asal</a:t>
            </a:r>
            <a:r>
              <a:rPr lang="en-US" dirty="0"/>
              <a:t> </a:t>
            </a:r>
            <a:r>
              <a:rPr lang="en-US" dirty="0" err="1"/>
              <a:t>penetapannya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dalil</a:t>
            </a:r>
            <a:r>
              <a:rPr lang="en-US" dirty="0"/>
              <a:t> </a:t>
            </a:r>
            <a:r>
              <a:rPr lang="en-US" dirty="0" err="1"/>
              <a:t>syariat</a:t>
            </a:r>
            <a:r>
              <a:rPr lang="en-US" sz="1200" dirty="0"/>
              <a:t>. </a:t>
            </a:r>
          </a:p>
        </p:txBody>
      </p:sp>
      <p:sp>
        <p:nvSpPr>
          <p:cNvPr id="123" name="Google Shape;123;p24"/>
          <p:cNvSpPr txBox="1">
            <a:spLocks noGrp="1"/>
          </p:cNvSpPr>
          <p:nvPr>
            <p:ph type="body" idx="2"/>
          </p:nvPr>
        </p:nvSpPr>
        <p:spPr>
          <a:xfrm>
            <a:off x="3430687" y="1331673"/>
            <a:ext cx="2439300" cy="315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27000" lvl="0" indent="0">
              <a:buNone/>
            </a:pPr>
            <a:r>
              <a:rPr lang="en-US" b="1" dirty="0" err="1" smtClean="0"/>
              <a:t>Kedua</a:t>
            </a:r>
            <a:endParaRPr lang="en-US" b="1" dirty="0" smtClean="0"/>
          </a:p>
          <a:p>
            <a:pPr marL="127000" lvl="0" indent="0">
              <a:buNone/>
            </a:pPr>
            <a:r>
              <a:rPr lang="en-US" dirty="0" err="1" smtClean="0"/>
              <a:t>ibadah</a:t>
            </a:r>
            <a:r>
              <a:rPr lang="en-US" dirty="0"/>
              <a:t> </a:t>
            </a:r>
            <a:r>
              <a:rPr lang="en-US" i="1" dirty="0" err="1" smtClean="0"/>
              <a:t>mahdhah</a:t>
            </a:r>
            <a:r>
              <a:rPr lang="en-US" i="1" dirty="0" smtClean="0"/>
              <a:t> </a:t>
            </a:r>
            <a:r>
              <a:rPr lang="en-US" i="1" dirty="0"/>
              <a:t> 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/>
              <a:t>ditunjukkan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maksud</a:t>
            </a:r>
            <a:r>
              <a:rPr lang="en-US" dirty="0"/>
              <a:t> </a:t>
            </a:r>
            <a:r>
              <a:rPr lang="en-US" dirty="0" err="1"/>
              <a:t>pokok</a:t>
            </a:r>
            <a:r>
              <a:rPr lang="en-US" dirty="0"/>
              <a:t> orang yang </a:t>
            </a:r>
            <a:r>
              <a:rPr lang="en-US" dirty="0" err="1"/>
              <a:t>mengerjakannya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rangka</a:t>
            </a:r>
            <a:r>
              <a:rPr lang="en-US" dirty="0"/>
              <a:t> </a:t>
            </a:r>
            <a:r>
              <a:rPr lang="en-US" dirty="0" err="1"/>
              <a:t>meraih</a:t>
            </a:r>
            <a:r>
              <a:rPr lang="en-US" dirty="0"/>
              <a:t> </a:t>
            </a:r>
            <a:r>
              <a:rPr lang="en-US" dirty="0" err="1"/>
              <a:t>pahala</a:t>
            </a:r>
            <a:r>
              <a:rPr lang="en-US" dirty="0"/>
              <a:t> di </a:t>
            </a:r>
            <a:r>
              <a:rPr lang="en-US" dirty="0" err="1"/>
              <a:t>akhirat</a:t>
            </a:r>
            <a:r>
              <a:rPr lang="en-US" dirty="0"/>
              <a:t>.</a:t>
            </a:r>
          </a:p>
        </p:txBody>
      </p:sp>
      <p:sp>
        <p:nvSpPr>
          <p:cNvPr id="124" name="Google Shape;124;p24"/>
          <p:cNvSpPr txBox="1">
            <a:spLocks noGrp="1"/>
          </p:cNvSpPr>
          <p:nvPr>
            <p:ph type="body" idx="3"/>
          </p:nvPr>
        </p:nvSpPr>
        <p:spPr>
          <a:xfrm>
            <a:off x="5994999" y="1331673"/>
            <a:ext cx="2439300" cy="315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27000" lvl="0" indent="0">
              <a:buNone/>
            </a:pPr>
            <a:r>
              <a:rPr lang="en-US" b="1" dirty="0" err="1" smtClean="0"/>
              <a:t>Ketiga</a:t>
            </a:r>
            <a:r>
              <a:rPr lang="en-US" b="1" dirty="0"/>
              <a:t> </a:t>
            </a:r>
            <a:endParaRPr lang="en-US" b="1" dirty="0" smtClean="0"/>
          </a:p>
          <a:p>
            <a:pPr marL="127000" lvl="0" indent="0">
              <a:buNone/>
            </a:pPr>
            <a:r>
              <a:rPr lang="en-US" dirty="0" err="1" smtClean="0"/>
              <a:t>ibadah</a:t>
            </a:r>
            <a:r>
              <a:rPr lang="en-US" dirty="0"/>
              <a:t> </a:t>
            </a:r>
            <a:r>
              <a:rPr lang="en-US" i="1" dirty="0" err="1"/>
              <a:t>mahdhah</a:t>
            </a:r>
            <a:r>
              <a:rPr lang="en-US" i="1" dirty="0"/>
              <a:t> </a:t>
            </a:r>
            <a:r>
              <a:rPr lang="en-US" i="1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diketahui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jalan</a:t>
            </a:r>
            <a:r>
              <a:rPr lang="en-US" dirty="0"/>
              <a:t> </a:t>
            </a:r>
            <a:r>
              <a:rPr lang="en-US" dirty="0" err="1"/>
              <a:t>wahyu</a:t>
            </a:r>
            <a:r>
              <a:rPr lang="en-US" dirty="0"/>
              <a:t>,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jalan</a:t>
            </a:r>
            <a:r>
              <a:rPr lang="en-US" dirty="0"/>
              <a:t> yang </a:t>
            </a:r>
            <a:r>
              <a:rPr lang="en-US" dirty="0" err="1"/>
              <a:t>lainnya</a:t>
            </a:r>
            <a:r>
              <a:rPr lang="en-US" dirty="0"/>
              <a:t>, 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akal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25" name="Google Shape;125;p24"/>
          <p:cNvSpPr txBox="1">
            <a:spLocks noGrp="1"/>
          </p:cNvSpPr>
          <p:nvPr>
            <p:ph type="sldNum" idx="12"/>
          </p:nvPr>
        </p:nvSpPr>
        <p:spPr>
          <a:xfrm>
            <a:off x="8716025" y="4676375"/>
            <a:ext cx="428100" cy="46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6</a:t>
            </a:fld>
            <a:endParaRPr/>
          </a:p>
        </p:txBody>
      </p:sp>
      <p:sp>
        <p:nvSpPr>
          <p:cNvPr id="7" name="Google Shape;177;p30"/>
          <p:cNvSpPr txBox="1">
            <a:spLocks/>
          </p:cNvSpPr>
          <p:nvPr/>
        </p:nvSpPr>
        <p:spPr>
          <a:xfrm>
            <a:off x="1331640" y="3867894"/>
            <a:ext cx="6120680" cy="7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400"/>
              <a:buFont typeface="Pangolin"/>
              <a:buChar char="✗"/>
              <a:defRPr sz="1800" b="0" i="0" u="none" strike="noStrike" cap="none">
                <a:solidFill>
                  <a:srgbClr val="0B5394"/>
                </a:solidFill>
                <a:latin typeface="Pangolin"/>
                <a:ea typeface="Pangolin"/>
                <a:cs typeface="Pangolin"/>
                <a:sym typeface="Pangolin"/>
              </a:defRPr>
            </a:lvl1pPr>
            <a:lvl2pPr marL="914400" marR="0" lvl="1" indent="-317500" algn="l" rtl="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400"/>
              <a:buFont typeface="Pangolin"/>
              <a:buChar char="✗"/>
              <a:defRPr sz="1800" b="0" i="0" u="none" strike="noStrike" cap="none">
                <a:solidFill>
                  <a:srgbClr val="0B5394"/>
                </a:solidFill>
                <a:latin typeface="Pangolin"/>
                <a:ea typeface="Pangolin"/>
                <a:cs typeface="Pangolin"/>
                <a:sym typeface="Pangolin"/>
              </a:defRPr>
            </a:lvl2pPr>
            <a:lvl3pPr marL="1371600" marR="0" lvl="2" indent="-317500" algn="l" rtl="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400"/>
              <a:buFont typeface="Pangolin"/>
              <a:buChar char="✗"/>
              <a:defRPr sz="1800" b="0" i="0" u="none" strike="noStrike" cap="none">
                <a:solidFill>
                  <a:srgbClr val="0B5394"/>
                </a:solidFill>
                <a:latin typeface="Pangolin"/>
                <a:ea typeface="Pangolin"/>
                <a:cs typeface="Pangolin"/>
                <a:sym typeface="Pangolin"/>
              </a:defRPr>
            </a:lvl3pPr>
            <a:lvl4pPr marL="1828800" marR="0" lvl="3" indent="-317500" algn="l" rtl="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400"/>
              <a:buFont typeface="Pangolin"/>
              <a:buChar char="✗"/>
              <a:defRPr sz="1800" b="0" i="0" u="none" strike="noStrike" cap="none">
                <a:solidFill>
                  <a:srgbClr val="0B5394"/>
                </a:solidFill>
                <a:latin typeface="Pangolin"/>
                <a:ea typeface="Pangolin"/>
                <a:cs typeface="Pangolin"/>
                <a:sym typeface="Pangolin"/>
              </a:defRPr>
            </a:lvl4pPr>
            <a:lvl5pPr marL="2286000" marR="0" lvl="4" indent="-342900" algn="l" rtl="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Pangolin"/>
              <a:buChar char="✗"/>
              <a:defRPr sz="1800" b="0" i="0" u="none" strike="noStrike" cap="none">
                <a:solidFill>
                  <a:srgbClr val="0B5394"/>
                </a:solidFill>
                <a:latin typeface="Pangolin"/>
                <a:ea typeface="Pangolin"/>
                <a:cs typeface="Pangolin"/>
                <a:sym typeface="Pangolin"/>
              </a:defRPr>
            </a:lvl5pPr>
            <a:lvl6pPr marL="2743200" marR="0" lvl="5" indent="-342900" algn="l" rtl="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Pangolin"/>
              <a:buChar char="✗"/>
              <a:defRPr sz="1800" b="0" i="0" u="none" strike="noStrike" cap="none">
                <a:solidFill>
                  <a:srgbClr val="0B5394"/>
                </a:solidFill>
                <a:latin typeface="Pangolin"/>
                <a:ea typeface="Pangolin"/>
                <a:cs typeface="Pangolin"/>
                <a:sym typeface="Pangolin"/>
              </a:defRPr>
            </a:lvl6pPr>
            <a:lvl7pPr marL="3200400" marR="0" lvl="6" indent="-342900" algn="l" rtl="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Pangolin"/>
              <a:buChar char="✗"/>
              <a:defRPr sz="1800" b="0" i="0" u="none" strike="noStrike" cap="none">
                <a:solidFill>
                  <a:srgbClr val="0B5394"/>
                </a:solidFill>
                <a:latin typeface="Pangolin"/>
                <a:ea typeface="Pangolin"/>
                <a:cs typeface="Pangolin"/>
                <a:sym typeface="Pangolin"/>
              </a:defRPr>
            </a:lvl7pPr>
            <a:lvl8pPr marL="3657600" marR="0" lvl="7" indent="-342900" algn="l" rtl="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Pangolin"/>
              <a:buChar char="✗"/>
              <a:defRPr sz="1800" b="0" i="0" u="none" strike="noStrike" cap="none">
                <a:solidFill>
                  <a:srgbClr val="0B5394"/>
                </a:solidFill>
                <a:latin typeface="Pangolin"/>
                <a:ea typeface="Pangolin"/>
                <a:cs typeface="Pangolin"/>
                <a:sym typeface="Pangolin"/>
              </a:defRPr>
            </a:lvl8pPr>
            <a:lvl9pPr marL="4114800" marR="0" lvl="8" indent="-342900" algn="l" rtl="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Pangolin"/>
              <a:buChar char="✗"/>
              <a:defRPr sz="1800" b="0" i="0" u="none" strike="noStrike" cap="none">
                <a:solidFill>
                  <a:srgbClr val="0B5394"/>
                </a:solidFill>
                <a:latin typeface="Pangolin"/>
                <a:ea typeface="Pangolin"/>
                <a:cs typeface="Pangolin"/>
                <a:sym typeface="Pangolin"/>
              </a:defRPr>
            </a:lvl9pPr>
          </a:lstStyle>
          <a:p>
            <a:pPr marL="0" indent="0">
              <a:buNone/>
            </a:pPr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ibadah</a:t>
            </a:r>
            <a:r>
              <a:rPr lang="en-US" dirty="0"/>
              <a:t> </a:t>
            </a:r>
            <a:r>
              <a:rPr lang="en-US" dirty="0" err="1"/>
              <a:t>mahdhah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 smtClean="0"/>
              <a:t>: </a:t>
            </a:r>
            <a:r>
              <a:rPr lang="en-US" dirty="0" err="1" smtClean="0"/>
              <a:t>shalat</a:t>
            </a:r>
            <a:r>
              <a:rPr lang="en-US" dirty="0" smtClean="0"/>
              <a:t>, </a:t>
            </a:r>
            <a:r>
              <a:rPr lang="en-US" dirty="0" err="1" smtClean="0"/>
              <a:t>puasa</a:t>
            </a:r>
            <a:r>
              <a:rPr lang="en-US" dirty="0" smtClean="0"/>
              <a:t>, zakat </a:t>
            </a:r>
            <a:r>
              <a:rPr lang="en-US" dirty="0" err="1" smtClean="0"/>
              <a:t>dan</a:t>
            </a:r>
            <a:r>
              <a:rPr lang="en-US" dirty="0" smtClean="0"/>
              <a:t> haji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20"/>
          <p:cNvSpPr txBox="1">
            <a:spLocks noGrp="1"/>
          </p:cNvSpPr>
          <p:nvPr>
            <p:ph type="body" idx="1"/>
          </p:nvPr>
        </p:nvSpPr>
        <p:spPr>
          <a:xfrm>
            <a:off x="1043608" y="1563638"/>
            <a:ext cx="5112568" cy="302433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None/>
            </a:pPr>
            <a:r>
              <a:rPr lang="en-US" sz="1800" dirty="0" err="1"/>
              <a:t>Ibadah</a:t>
            </a:r>
            <a:r>
              <a:rPr lang="en-US" sz="1800" dirty="0"/>
              <a:t> </a:t>
            </a:r>
            <a:r>
              <a:rPr lang="en-US" sz="1800" dirty="0" err="1"/>
              <a:t>ghairu</a:t>
            </a:r>
            <a:r>
              <a:rPr lang="en-US" sz="1800" dirty="0"/>
              <a:t> </a:t>
            </a:r>
            <a:r>
              <a:rPr lang="en-US" sz="1800" dirty="0" err="1"/>
              <a:t>mandlah</a:t>
            </a:r>
            <a:r>
              <a:rPr lang="en-US" sz="1800" dirty="0"/>
              <a:t> (</a:t>
            </a:r>
            <a:r>
              <a:rPr lang="en-US" sz="1800" dirty="0" err="1"/>
              <a:t>ibadah</a:t>
            </a:r>
            <a:r>
              <a:rPr lang="en-US" sz="1800" dirty="0"/>
              <a:t> </a:t>
            </a:r>
            <a:r>
              <a:rPr lang="en-US" sz="1800" dirty="0" err="1"/>
              <a:t>umum</a:t>
            </a:r>
            <a:r>
              <a:rPr lang="en-US" sz="1800" dirty="0"/>
              <a:t>) </a:t>
            </a:r>
            <a:r>
              <a:rPr lang="en-US" sz="1800" dirty="0" err="1"/>
              <a:t>adalah</a:t>
            </a:r>
            <a:r>
              <a:rPr lang="en-US" sz="1800" dirty="0"/>
              <a:t> </a:t>
            </a:r>
            <a:r>
              <a:rPr lang="en-US" sz="1800" dirty="0" err="1"/>
              <a:t>ibadah</a:t>
            </a:r>
            <a:r>
              <a:rPr lang="en-US" sz="1800" dirty="0"/>
              <a:t> yang </a:t>
            </a:r>
            <a:r>
              <a:rPr lang="en-US" sz="1800" dirty="0" err="1"/>
              <a:t>tata</a:t>
            </a:r>
            <a:r>
              <a:rPr lang="en-US" sz="1800" dirty="0"/>
              <a:t> </a:t>
            </a:r>
            <a:r>
              <a:rPr lang="en-US" sz="1800" dirty="0" err="1"/>
              <a:t>cara</a:t>
            </a:r>
            <a:r>
              <a:rPr lang="en-US" sz="1800" dirty="0"/>
              <a:t> </a:t>
            </a:r>
            <a:r>
              <a:rPr lang="en-US" sz="1800" dirty="0" err="1"/>
              <a:t>pelaksanaannya</a:t>
            </a:r>
            <a:r>
              <a:rPr lang="en-US" sz="1800" dirty="0"/>
              <a:t> </a:t>
            </a:r>
            <a:r>
              <a:rPr lang="en-US" sz="1800" dirty="0" err="1"/>
              <a:t>tidak</a:t>
            </a:r>
            <a:r>
              <a:rPr lang="en-US" sz="1800" dirty="0"/>
              <a:t> </a:t>
            </a:r>
            <a:r>
              <a:rPr lang="en-US" sz="1800" dirty="0" err="1"/>
              <a:t>diatur</a:t>
            </a:r>
            <a:r>
              <a:rPr lang="en-US" sz="1800" dirty="0"/>
              <a:t> </a:t>
            </a:r>
            <a:r>
              <a:rPr lang="en-US" sz="1800" dirty="0" err="1"/>
              <a:t>secara</a:t>
            </a:r>
            <a:r>
              <a:rPr lang="en-US" sz="1800" dirty="0"/>
              <a:t> </a:t>
            </a:r>
            <a:r>
              <a:rPr lang="en-US" sz="1800" dirty="0" err="1"/>
              <a:t>rinci</a:t>
            </a:r>
            <a:r>
              <a:rPr lang="en-US" sz="1800" dirty="0"/>
              <a:t> </a:t>
            </a:r>
            <a:r>
              <a:rPr lang="en-US" sz="1800" dirty="0" err="1"/>
              <a:t>oleh</a:t>
            </a:r>
            <a:r>
              <a:rPr lang="en-US" sz="1800" dirty="0"/>
              <a:t> Allah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Rasulullah</a:t>
            </a:r>
            <a:r>
              <a:rPr lang="en-US" sz="1800" dirty="0"/>
              <a:t>. </a:t>
            </a:r>
            <a:r>
              <a:rPr lang="en-US" sz="1800" dirty="0" err="1"/>
              <a:t>Ibadah</a:t>
            </a:r>
            <a:r>
              <a:rPr lang="en-US" sz="1800" dirty="0"/>
              <a:t> </a:t>
            </a:r>
            <a:r>
              <a:rPr lang="en-US" sz="1800" dirty="0" err="1"/>
              <a:t>umum</a:t>
            </a:r>
            <a:r>
              <a:rPr lang="en-US" sz="1800" dirty="0"/>
              <a:t> </a:t>
            </a:r>
            <a:r>
              <a:rPr lang="en-US" sz="1800" dirty="0" err="1"/>
              <a:t>ini</a:t>
            </a:r>
            <a:r>
              <a:rPr lang="en-US" sz="1800" dirty="0"/>
              <a:t> </a:t>
            </a:r>
            <a:r>
              <a:rPr lang="en-US" sz="1800" dirty="0" err="1"/>
              <a:t>tidak</a:t>
            </a:r>
            <a:r>
              <a:rPr lang="en-US" sz="1800" dirty="0"/>
              <a:t> </a:t>
            </a:r>
            <a:r>
              <a:rPr lang="en-US" sz="1800" dirty="0" err="1"/>
              <a:t>menyangkut</a:t>
            </a:r>
            <a:r>
              <a:rPr lang="en-US" sz="1800" dirty="0"/>
              <a:t> </a:t>
            </a:r>
            <a:r>
              <a:rPr lang="en-US" sz="1800" dirty="0" err="1"/>
              <a:t>hubungan</a:t>
            </a:r>
            <a:r>
              <a:rPr lang="en-US" sz="1800" dirty="0"/>
              <a:t> </a:t>
            </a:r>
            <a:r>
              <a:rPr lang="en-US" sz="1800" dirty="0" err="1"/>
              <a:t>manusia</a:t>
            </a:r>
            <a:r>
              <a:rPr lang="en-US" sz="1800" dirty="0"/>
              <a:t> </a:t>
            </a:r>
            <a:r>
              <a:rPr lang="en-US" sz="1800" dirty="0" err="1"/>
              <a:t>dengan</a:t>
            </a:r>
            <a:r>
              <a:rPr lang="en-US" sz="1800" dirty="0"/>
              <a:t> </a:t>
            </a:r>
            <a:r>
              <a:rPr lang="en-US" sz="1800" dirty="0" err="1"/>
              <a:t>tuhan</a:t>
            </a:r>
            <a:r>
              <a:rPr lang="en-US" sz="1800" dirty="0"/>
              <a:t>, </a:t>
            </a:r>
            <a:r>
              <a:rPr lang="en-US" sz="1800" dirty="0" err="1"/>
              <a:t>melainkan</a:t>
            </a:r>
            <a:r>
              <a:rPr lang="en-US" sz="1800" dirty="0"/>
              <a:t> </a:t>
            </a:r>
            <a:r>
              <a:rPr lang="en-US" sz="1800" dirty="0" err="1"/>
              <a:t>hubungan</a:t>
            </a:r>
            <a:r>
              <a:rPr lang="en-US" sz="1800" dirty="0"/>
              <a:t> </a:t>
            </a:r>
            <a:r>
              <a:rPr lang="en-US" sz="1800" dirty="0" err="1"/>
              <a:t>antara</a:t>
            </a:r>
            <a:r>
              <a:rPr lang="en-US" sz="1800" dirty="0"/>
              <a:t> </a:t>
            </a:r>
            <a:r>
              <a:rPr lang="en-US" sz="1800" dirty="0" err="1"/>
              <a:t>manusia</a:t>
            </a:r>
            <a:r>
              <a:rPr lang="en-US" sz="1800" dirty="0"/>
              <a:t> </a:t>
            </a:r>
            <a:r>
              <a:rPr lang="en-US" sz="1800" dirty="0" err="1"/>
              <a:t>dengan</a:t>
            </a:r>
            <a:r>
              <a:rPr lang="en-US" sz="1800" dirty="0"/>
              <a:t> </a:t>
            </a:r>
            <a:r>
              <a:rPr lang="en-US" sz="1800" dirty="0" err="1"/>
              <a:t>manusia</a:t>
            </a:r>
            <a:r>
              <a:rPr lang="en-US" sz="1800" dirty="0"/>
              <a:t> </a:t>
            </a:r>
            <a:r>
              <a:rPr lang="en-US" sz="1800" dirty="0" err="1"/>
              <a:t>atau</a:t>
            </a:r>
            <a:r>
              <a:rPr lang="en-US" sz="1800" dirty="0"/>
              <a:t> </a:t>
            </a:r>
            <a:r>
              <a:rPr lang="en-US" sz="1800" dirty="0" err="1"/>
              <a:t>dengan</a:t>
            </a:r>
            <a:r>
              <a:rPr lang="en-US" sz="1800" dirty="0"/>
              <a:t> </a:t>
            </a:r>
            <a:r>
              <a:rPr lang="en-US" sz="1800" dirty="0" err="1"/>
              <a:t>alam</a:t>
            </a:r>
            <a:r>
              <a:rPr lang="en-US" sz="1800" dirty="0"/>
              <a:t> yang </a:t>
            </a:r>
            <a:r>
              <a:rPr lang="en-US" sz="1800" dirty="0" err="1"/>
              <a:t>memiliki</a:t>
            </a:r>
            <a:r>
              <a:rPr lang="en-US" sz="1800" dirty="0"/>
              <a:t> </a:t>
            </a:r>
            <a:r>
              <a:rPr lang="en-US" sz="1800" dirty="0" err="1"/>
              <a:t>nilai</a:t>
            </a:r>
            <a:r>
              <a:rPr lang="en-US" sz="1800" dirty="0"/>
              <a:t> </a:t>
            </a:r>
            <a:r>
              <a:rPr lang="en-US" sz="1800" dirty="0" err="1"/>
              <a:t>ibadah</a:t>
            </a:r>
            <a:r>
              <a:rPr lang="en-US" sz="1800" dirty="0"/>
              <a:t>. </a:t>
            </a:r>
            <a:endParaRPr sz="1800" dirty="0"/>
          </a:p>
        </p:txBody>
      </p:sp>
      <p:sp>
        <p:nvSpPr>
          <p:cNvPr id="87" name="Google Shape;87;p20"/>
          <p:cNvSpPr txBox="1">
            <a:spLocks noGrp="1"/>
          </p:cNvSpPr>
          <p:nvPr>
            <p:ph type="sldNum" idx="12"/>
          </p:nvPr>
        </p:nvSpPr>
        <p:spPr>
          <a:xfrm>
            <a:off x="8716025" y="4676375"/>
            <a:ext cx="428100" cy="46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7</a:t>
            </a:fld>
            <a:endParaRPr/>
          </a:p>
        </p:txBody>
      </p:sp>
      <p:sp>
        <p:nvSpPr>
          <p:cNvPr id="5" name="Google Shape;304;p42"/>
          <p:cNvSpPr/>
          <p:nvPr/>
        </p:nvSpPr>
        <p:spPr>
          <a:xfrm>
            <a:off x="7020272" y="987574"/>
            <a:ext cx="1362998" cy="1368152"/>
          </a:xfrm>
          <a:custGeom>
            <a:avLst/>
            <a:gdLst/>
            <a:ahLst/>
            <a:cxnLst/>
            <a:rect l="l" t="t" r="r" b="b"/>
            <a:pathLst>
              <a:path w="17179" h="16839" extrusionOk="0">
                <a:moveTo>
                  <a:pt x="4064" y="1461"/>
                </a:moveTo>
                <a:lnTo>
                  <a:pt x="4307" y="1801"/>
                </a:lnTo>
                <a:lnTo>
                  <a:pt x="4550" y="2093"/>
                </a:lnTo>
                <a:lnTo>
                  <a:pt x="4794" y="2385"/>
                </a:lnTo>
                <a:lnTo>
                  <a:pt x="5037" y="2677"/>
                </a:lnTo>
                <a:lnTo>
                  <a:pt x="5231" y="2872"/>
                </a:lnTo>
                <a:lnTo>
                  <a:pt x="5329" y="2969"/>
                </a:lnTo>
                <a:lnTo>
                  <a:pt x="5450" y="3018"/>
                </a:lnTo>
                <a:lnTo>
                  <a:pt x="5548" y="2994"/>
                </a:lnTo>
                <a:lnTo>
                  <a:pt x="5815" y="3042"/>
                </a:lnTo>
                <a:lnTo>
                  <a:pt x="6083" y="3042"/>
                </a:lnTo>
                <a:lnTo>
                  <a:pt x="6594" y="3018"/>
                </a:lnTo>
                <a:lnTo>
                  <a:pt x="7129" y="2994"/>
                </a:lnTo>
                <a:lnTo>
                  <a:pt x="7129" y="2994"/>
                </a:lnTo>
                <a:lnTo>
                  <a:pt x="6935" y="3310"/>
                </a:lnTo>
                <a:lnTo>
                  <a:pt x="6740" y="3651"/>
                </a:lnTo>
                <a:lnTo>
                  <a:pt x="6545" y="3991"/>
                </a:lnTo>
                <a:lnTo>
                  <a:pt x="6375" y="4332"/>
                </a:lnTo>
                <a:lnTo>
                  <a:pt x="6351" y="4381"/>
                </a:lnTo>
                <a:lnTo>
                  <a:pt x="6351" y="4429"/>
                </a:lnTo>
                <a:lnTo>
                  <a:pt x="6375" y="4648"/>
                </a:lnTo>
                <a:lnTo>
                  <a:pt x="6424" y="4892"/>
                </a:lnTo>
                <a:lnTo>
                  <a:pt x="6618" y="5305"/>
                </a:lnTo>
                <a:lnTo>
                  <a:pt x="6935" y="6133"/>
                </a:lnTo>
                <a:lnTo>
                  <a:pt x="6424" y="5962"/>
                </a:lnTo>
                <a:lnTo>
                  <a:pt x="5864" y="5768"/>
                </a:lnTo>
                <a:lnTo>
                  <a:pt x="5572" y="5719"/>
                </a:lnTo>
                <a:lnTo>
                  <a:pt x="5450" y="5695"/>
                </a:lnTo>
                <a:lnTo>
                  <a:pt x="5231" y="5695"/>
                </a:lnTo>
                <a:lnTo>
                  <a:pt x="5183" y="5743"/>
                </a:lnTo>
                <a:lnTo>
                  <a:pt x="5158" y="5768"/>
                </a:lnTo>
                <a:lnTo>
                  <a:pt x="5158" y="5841"/>
                </a:lnTo>
                <a:lnTo>
                  <a:pt x="4794" y="6133"/>
                </a:lnTo>
                <a:lnTo>
                  <a:pt x="4453" y="6473"/>
                </a:lnTo>
                <a:lnTo>
                  <a:pt x="4210" y="6692"/>
                </a:lnTo>
                <a:lnTo>
                  <a:pt x="3966" y="6911"/>
                </a:lnTo>
                <a:lnTo>
                  <a:pt x="3699" y="7081"/>
                </a:lnTo>
                <a:lnTo>
                  <a:pt x="3650" y="6644"/>
                </a:lnTo>
                <a:lnTo>
                  <a:pt x="3650" y="6206"/>
                </a:lnTo>
                <a:lnTo>
                  <a:pt x="3650" y="5841"/>
                </a:lnTo>
                <a:lnTo>
                  <a:pt x="3650" y="5646"/>
                </a:lnTo>
                <a:lnTo>
                  <a:pt x="3626" y="5451"/>
                </a:lnTo>
                <a:lnTo>
                  <a:pt x="3650" y="5403"/>
                </a:lnTo>
                <a:lnTo>
                  <a:pt x="3650" y="5330"/>
                </a:lnTo>
                <a:lnTo>
                  <a:pt x="3650" y="5257"/>
                </a:lnTo>
                <a:lnTo>
                  <a:pt x="3601" y="5208"/>
                </a:lnTo>
                <a:lnTo>
                  <a:pt x="3188" y="4892"/>
                </a:lnTo>
                <a:lnTo>
                  <a:pt x="2774" y="4600"/>
                </a:lnTo>
                <a:lnTo>
                  <a:pt x="2312" y="4332"/>
                </a:lnTo>
                <a:lnTo>
                  <a:pt x="1874" y="4089"/>
                </a:lnTo>
                <a:lnTo>
                  <a:pt x="2214" y="3943"/>
                </a:lnTo>
                <a:lnTo>
                  <a:pt x="2555" y="3797"/>
                </a:lnTo>
                <a:lnTo>
                  <a:pt x="2944" y="3699"/>
                </a:lnTo>
                <a:lnTo>
                  <a:pt x="3139" y="3626"/>
                </a:lnTo>
                <a:lnTo>
                  <a:pt x="3334" y="3553"/>
                </a:lnTo>
                <a:lnTo>
                  <a:pt x="3431" y="3578"/>
                </a:lnTo>
                <a:lnTo>
                  <a:pt x="3528" y="3578"/>
                </a:lnTo>
                <a:lnTo>
                  <a:pt x="3626" y="3529"/>
                </a:lnTo>
                <a:lnTo>
                  <a:pt x="3650" y="3480"/>
                </a:lnTo>
                <a:lnTo>
                  <a:pt x="3674" y="3432"/>
                </a:lnTo>
                <a:lnTo>
                  <a:pt x="3820" y="2945"/>
                </a:lnTo>
                <a:lnTo>
                  <a:pt x="3918" y="2458"/>
                </a:lnTo>
                <a:lnTo>
                  <a:pt x="4064" y="1461"/>
                </a:lnTo>
                <a:close/>
                <a:moveTo>
                  <a:pt x="3991" y="755"/>
                </a:moveTo>
                <a:lnTo>
                  <a:pt x="3918" y="779"/>
                </a:lnTo>
                <a:lnTo>
                  <a:pt x="3869" y="804"/>
                </a:lnTo>
                <a:lnTo>
                  <a:pt x="3820" y="877"/>
                </a:lnTo>
                <a:lnTo>
                  <a:pt x="3723" y="1144"/>
                </a:lnTo>
                <a:lnTo>
                  <a:pt x="3650" y="1436"/>
                </a:lnTo>
                <a:lnTo>
                  <a:pt x="3504" y="1996"/>
                </a:lnTo>
                <a:lnTo>
                  <a:pt x="3407" y="2556"/>
                </a:lnTo>
                <a:lnTo>
                  <a:pt x="3285" y="3115"/>
                </a:lnTo>
                <a:lnTo>
                  <a:pt x="3163" y="3140"/>
                </a:lnTo>
                <a:lnTo>
                  <a:pt x="3017" y="3188"/>
                </a:lnTo>
                <a:lnTo>
                  <a:pt x="2774" y="3261"/>
                </a:lnTo>
                <a:lnTo>
                  <a:pt x="2312" y="3480"/>
                </a:lnTo>
                <a:lnTo>
                  <a:pt x="2020" y="3578"/>
                </a:lnTo>
                <a:lnTo>
                  <a:pt x="1752" y="3699"/>
                </a:lnTo>
                <a:lnTo>
                  <a:pt x="1630" y="3772"/>
                </a:lnTo>
                <a:lnTo>
                  <a:pt x="1509" y="3845"/>
                </a:lnTo>
                <a:lnTo>
                  <a:pt x="1387" y="3943"/>
                </a:lnTo>
                <a:lnTo>
                  <a:pt x="1290" y="4040"/>
                </a:lnTo>
                <a:lnTo>
                  <a:pt x="1265" y="4089"/>
                </a:lnTo>
                <a:lnTo>
                  <a:pt x="1290" y="4137"/>
                </a:lnTo>
                <a:lnTo>
                  <a:pt x="1314" y="4162"/>
                </a:lnTo>
                <a:lnTo>
                  <a:pt x="1363" y="4186"/>
                </a:lnTo>
                <a:lnTo>
                  <a:pt x="1436" y="4162"/>
                </a:lnTo>
                <a:lnTo>
                  <a:pt x="1460" y="4210"/>
                </a:lnTo>
                <a:lnTo>
                  <a:pt x="1509" y="4259"/>
                </a:lnTo>
                <a:lnTo>
                  <a:pt x="3285" y="5476"/>
                </a:lnTo>
                <a:lnTo>
                  <a:pt x="3261" y="5646"/>
                </a:lnTo>
                <a:lnTo>
                  <a:pt x="3261" y="5841"/>
                </a:lnTo>
                <a:lnTo>
                  <a:pt x="3261" y="6206"/>
                </a:lnTo>
                <a:lnTo>
                  <a:pt x="3261" y="6546"/>
                </a:lnTo>
                <a:lnTo>
                  <a:pt x="3261" y="6863"/>
                </a:lnTo>
                <a:lnTo>
                  <a:pt x="3309" y="7179"/>
                </a:lnTo>
                <a:lnTo>
                  <a:pt x="3358" y="7495"/>
                </a:lnTo>
                <a:lnTo>
                  <a:pt x="3382" y="7568"/>
                </a:lnTo>
                <a:lnTo>
                  <a:pt x="3431" y="7617"/>
                </a:lnTo>
                <a:lnTo>
                  <a:pt x="3504" y="7641"/>
                </a:lnTo>
                <a:lnTo>
                  <a:pt x="3577" y="7641"/>
                </a:lnTo>
                <a:lnTo>
                  <a:pt x="3626" y="7617"/>
                </a:lnTo>
                <a:lnTo>
                  <a:pt x="3699" y="7568"/>
                </a:lnTo>
                <a:lnTo>
                  <a:pt x="3723" y="7519"/>
                </a:lnTo>
                <a:lnTo>
                  <a:pt x="3747" y="7446"/>
                </a:lnTo>
                <a:lnTo>
                  <a:pt x="3942" y="7349"/>
                </a:lnTo>
                <a:lnTo>
                  <a:pt x="4137" y="7227"/>
                </a:lnTo>
                <a:lnTo>
                  <a:pt x="4477" y="6960"/>
                </a:lnTo>
                <a:lnTo>
                  <a:pt x="4964" y="6522"/>
                </a:lnTo>
                <a:lnTo>
                  <a:pt x="5183" y="6303"/>
                </a:lnTo>
                <a:lnTo>
                  <a:pt x="5450" y="6108"/>
                </a:lnTo>
                <a:lnTo>
                  <a:pt x="5742" y="6206"/>
                </a:lnTo>
                <a:lnTo>
                  <a:pt x="6059" y="6303"/>
                </a:lnTo>
                <a:lnTo>
                  <a:pt x="6643" y="6473"/>
                </a:lnTo>
                <a:lnTo>
                  <a:pt x="6910" y="6595"/>
                </a:lnTo>
                <a:lnTo>
                  <a:pt x="7202" y="6717"/>
                </a:lnTo>
                <a:lnTo>
                  <a:pt x="7275" y="6741"/>
                </a:lnTo>
                <a:lnTo>
                  <a:pt x="7348" y="6717"/>
                </a:lnTo>
                <a:lnTo>
                  <a:pt x="7421" y="6692"/>
                </a:lnTo>
                <a:lnTo>
                  <a:pt x="7470" y="6644"/>
                </a:lnTo>
                <a:lnTo>
                  <a:pt x="7494" y="6571"/>
                </a:lnTo>
                <a:lnTo>
                  <a:pt x="7519" y="6522"/>
                </a:lnTo>
                <a:lnTo>
                  <a:pt x="7519" y="6449"/>
                </a:lnTo>
                <a:lnTo>
                  <a:pt x="7470" y="6376"/>
                </a:lnTo>
                <a:lnTo>
                  <a:pt x="7470" y="6327"/>
                </a:lnTo>
                <a:lnTo>
                  <a:pt x="7300" y="5841"/>
                </a:lnTo>
                <a:lnTo>
                  <a:pt x="7105" y="5354"/>
                </a:lnTo>
                <a:lnTo>
                  <a:pt x="6910" y="4916"/>
                </a:lnTo>
                <a:lnTo>
                  <a:pt x="6813" y="4697"/>
                </a:lnTo>
                <a:lnTo>
                  <a:pt x="6691" y="4478"/>
                </a:lnTo>
                <a:lnTo>
                  <a:pt x="7227" y="3675"/>
                </a:lnTo>
                <a:lnTo>
                  <a:pt x="7470" y="3261"/>
                </a:lnTo>
                <a:lnTo>
                  <a:pt x="7592" y="3042"/>
                </a:lnTo>
                <a:lnTo>
                  <a:pt x="7665" y="2799"/>
                </a:lnTo>
                <a:lnTo>
                  <a:pt x="7713" y="2726"/>
                </a:lnTo>
                <a:lnTo>
                  <a:pt x="7713" y="2653"/>
                </a:lnTo>
                <a:lnTo>
                  <a:pt x="7738" y="2629"/>
                </a:lnTo>
                <a:lnTo>
                  <a:pt x="7738" y="2556"/>
                </a:lnTo>
                <a:lnTo>
                  <a:pt x="7713" y="2507"/>
                </a:lnTo>
                <a:lnTo>
                  <a:pt x="7689" y="2458"/>
                </a:lnTo>
                <a:lnTo>
                  <a:pt x="7640" y="2410"/>
                </a:lnTo>
                <a:lnTo>
                  <a:pt x="7592" y="2385"/>
                </a:lnTo>
                <a:lnTo>
                  <a:pt x="7519" y="2385"/>
                </a:lnTo>
                <a:lnTo>
                  <a:pt x="7446" y="2410"/>
                </a:lnTo>
                <a:lnTo>
                  <a:pt x="7397" y="2458"/>
                </a:lnTo>
                <a:lnTo>
                  <a:pt x="7202" y="2458"/>
                </a:lnTo>
                <a:lnTo>
                  <a:pt x="6983" y="2483"/>
                </a:lnTo>
                <a:lnTo>
                  <a:pt x="6594" y="2531"/>
                </a:lnTo>
                <a:lnTo>
                  <a:pt x="6326" y="2556"/>
                </a:lnTo>
                <a:lnTo>
                  <a:pt x="5815" y="2556"/>
                </a:lnTo>
                <a:lnTo>
                  <a:pt x="5548" y="2580"/>
                </a:lnTo>
                <a:lnTo>
                  <a:pt x="5426" y="2410"/>
                </a:lnTo>
                <a:lnTo>
                  <a:pt x="5280" y="2264"/>
                </a:lnTo>
                <a:lnTo>
                  <a:pt x="5012" y="1996"/>
                </a:lnTo>
                <a:lnTo>
                  <a:pt x="4769" y="1704"/>
                </a:lnTo>
                <a:lnTo>
                  <a:pt x="4575" y="1412"/>
                </a:lnTo>
                <a:lnTo>
                  <a:pt x="4356" y="1120"/>
                </a:lnTo>
                <a:lnTo>
                  <a:pt x="4161" y="804"/>
                </a:lnTo>
                <a:lnTo>
                  <a:pt x="4112" y="779"/>
                </a:lnTo>
                <a:lnTo>
                  <a:pt x="4039" y="779"/>
                </a:lnTo>
                <a:lnTo>
                  <a:pt x="3991" y="755"/>
                </a:lnTo>
                <a:close/>
                <a:moveTo>
                  <a:pt x="11169" y="536"/>
                </a:moveTo>
                <a:lnTo>
                  <a:pt x="11582" y="633"/>
                </a:lnTo>
                <a:lnTo>
                  <a:pt x="11972" y="779"/>
                </a:lnTo>
                <a:lnTo>
                  <a:pt x="12361" y="950"/>
                </a:lnTo>
                <a:lnTo>
                  <a:pt x="12726" y="1144"/>
                </a:lnTo>
                <a:lnTo>
                  <a:pt x="13066" y="1363"/>
                </a:lnTo>
                <a:lnTo>
                  <a:pt x="13431" y="1582"/>
                </a:lnTo>
                <a:lnTo>
                  <a:pt x="13748" y="1850"/>
                </a:lnTo>
                <a:lnTo>
                  <a:pt x="14064" y="2093"/>
                </a:lnTo>
                <a:lnTo>
                  <a:pt x="14332" y="2312"/>
                </a:lnTo>
                <a:lnTo>
                  <a:pt x="14551" y="2531"/>
                </a:lnTo>
                <a:lnTo>
                  <a:pt x="14770" y="2775"/>
                </a:lnTo>
                <a:lnTo>
                  <a:pt x="14964" y="3018"/>
                </a:lnTo>
                <a:lnTo>
                  <a:pt x="15305" y="3529"/>
                </a:lnTo>
                <a:lnTo>
                  <a:pt x="15621" y="4064"/>
                </a:lnTo>
                <a:lnTo>
                  <a:pt x="15548" y="4162"/>
                </a:lnTo>
                <a:lnTo>
                  <a:pt x="15475" y="4235"/>
                </a:lnTo>
                <a:lnTo>
                  <a:pt x="15475" y="4259"/>
                </a:lnTo>
                <a:lnTo>
                  <a:pt x="15475" y="4308"/>
                </a:lnTo>
                <a:lnTo>
                  <a:pt x="15500" y="4332"/>
                </a:lnTo>
                <a:lnTo>
                  <a:pt x="15646" y="4332"/>
                </a:lnTo>
                <a:lnTo>
                  <a:pt x="15743" y="4283"/>
                </a:lnTo>
                <a:lnTo>
                  <a:pt x="15938" y="4648"/>
                </a:lnTo>
                <a:lnTo>
                  <a:pt x="15865" y="4673"/>
                </a:lnTo>
                <a:lnTo>
                  <a:pt x="15767" y="4746"/>
                </a:lnTo>
                <a:lnTo>
                  <a:pt x="15719" y="4794"/>
                </a:lnTo>
                <a:lnTo>
                  <a:pt x="15694" y="4867"/>
                </a:lnTo>
                <a:lnTo>
                  <a:pt x="15694" y="4916"/>
                </a:lnTo>
                <a:lnTo>
                  <a:pt x="15743" y="4940"/>
                </a:lnTo>
                <a:lnTo>
                  <a:pt x="15816" y="4940"/>
                </a:lnTo>
                <a:lnTo>
                  <a:pt x="15889" y="4916"/>
                </a:lnTo>
                <a:lnTo>
                  <a:pt x="15962" y="4892"/>
                </a:lnTo>
                <a:lnTo>
                  <a:pt x="16035" y="4819"/>
                </a:lnTo>
                <a:lnTo>
                  <a:pt x="16205" y="5159"/>
                </a:lnTo>
                <a:lnTo>
                  <a:pt x="16108" y="5208"/>
                </a:lnTo>
                <a:lnTo>
                  <a:pt x="16011" y="5281"/>
                </a:lnTo>
                <a:lnTo>
                  <a:pt x="15938" y="5378"/>
                </a:lnTo>
                <a:lnTo>
                  <a:pt x="15889" y="5451"/>
                </a:lnTo>
                <a:lnTo>
                  <a:pt x="15865" y="5524"/>
                </a:lnTo>
                <a:lnTo>
                  <a:pt x="15889" y="5573"/>
                </a:lnTo>
                <a:lnTo>
                  <a:pt x="15938" y="5622"/>
                </a:lnTo>
                <a:lnTo>
                  <a:pt x="16011" y="5622"/>
                </a:lnTo>
                <a:lnTo>
                  <a:pt x="16108" y="5573"/>
                </a:lnTo>
                <a:lnTo>
                  <a:pt x="16205" y="5524"/>
                </a:lnTo>
                <a:lnTo>
                  <a:pt x="16327" y="5451"/>
                </a:lnTo>
                <a:lnTo>
                  <a:pt x="16424" y="5792"/>
                </a:lnTo>
                <a:lnTo>
                  <a:pt x="16254" y="5841"/>
                </a:lnTo>
                <a:lnTo>
                  <a:pt x="16108" y="5938"/>
                </a:lnTo>
                <a:lnTo>
                  <a:pt x="15986" y="6060"/>
                </a:lnTo>
                <a:lnTo>
                  <a:pt x="15938" y="6181"/>
                </a:lnTo>
                <a:lnTo>
                  <a:pt x="15938" y="6230"/>
                </a:lnTo>
                <a:lnTo>
                  <a:pt x="15962" y="6279"/>
                </a:lnTo>
                <a:lnTo>
                  <a:pt x="16011" y="6303"/>
                </a:lnTo>
                <a:lnTo>
                  <a:pt x="16059" y="6303"/>
                </a:lnTo>
                <a:lnTo>
                  <a:pt x="16132" y="6279"/>
                </a:lnTo>
                <a:lnTo>
                  <a:pt x="16205" y="6230"/>
                </a:lnTo>
                <a:lnTo>
                  <a:pt x="16376" y="6157"/>
                </a:lnTo>
                <a:lnTo>
                  <a:pt x="16497" y="6108"/>
                </a:lnTo>
                <a:lnTo>
                  <a:pt x="16570" y="6571"/>
                </a:lnTo>
                <a:lnTo>
                  <a:pt x="16522" y="6546"/>
                </a:lnTo>
                <a:lnTo>
                  <a:pt x="16473" y="6546"/>
                </a:lnTo>
                <a:lnTo>
                  <a:pt x="16376" y="6571"/>
                </a:lnTo>
                <a:lnTo>
                  <a:pt x="16254" y="6619"/>
                </a:lnTo>
                <a:lnTo>
                  <a:pt x="16181" y="6692"/>
                </a:lnTo>
                <a:lnTo>
                  <a:pt x="16108" y="6765"/>
                </a:lnTo>
                <a:lnTo>
                  <a:pt x="16084" y="6863"/>
                </a:lnTo>
                <a:lnTo>
                  <a:pt x="16084" y="6911"/>
                </a:lnTo>
                <a:lnTo>
                  <a:pt x="16108" y="6936"/>
                </a:lnTo>
                <a:lnTo>
                  <a:pt x="16108" y="6960"/>
                </a:lnTo>
                <a:lnTo>
                  <a:pt x="16205" y="6960"/>
                </a:lnTo>
                <a:lnTo>
                  <a:pt x="16278" y="6936"/>
                </a:lnTo>
                <a:lnTo>
                  <a:pt x="16449" y="6887"/>
                </a:lnTo>
                <a:lnTo>
                  <a:pt x="16546" y="6863"/>
                </a:lnTo>
                <a:lnTo>
                  <a:pt x="16619" y="6814"/>
                </a:lnTo>
                <a:lnTo>
                  <a:pt x="16668" y="7154"/>
                </a:lnTo>
                <a:lnTo>
                  <a:pt x="16351" y="7325"/>
                </a:lnTo>
                <a:lnTo>
                  <a:pt x="16230" y="7446"/>
                </a:lnTo>
                <a:lnTo>
                  <a:pt x="16108" y="7568"/>
                </a:lnTo>
                <a:lnTo>
                  <a:pt x="16084" y="7592"/>
                </a:lnTo>
                <a:lnTo>
                  <a:pt x="16108" y="7641"/>
                </a:lnTo>
                <a:lnTo>
                  <a:pt x="16132" y="7665"/>
                </a:lnTo>
                <a:lnTo>
                  <a:pt x="16278" y="7665"/>
                </a:lnTo>
                <a:lnTo>
                  <a:pt x="16424" y="7641"/>
                </a:lnTo>
                <a:lnTo>
                  <a:pt x="16570" y="7592"/>
                </a:lnTo>
                <a:lnTo>
                  <a:pt x="16716" y="7519"/>
                </a:lnTo>
                <a:lnTo>
                  <a:pt x="16765" y="7982"/>
                </a:lnTo>
                <a:lnTo>
                  <a:pt x="16570" y="8055"/>
                </a:lnTo>
                <a:lnTo>
                  <a:pt x="16376" y="8152"/>
                </a:lnTo>
                <a:lnTo>
                  <a:pt x="16205" y="8249"/>
                </a:lnTo>
                <a:lnTo>
                  <a:pt x="16108" y="8298"/>
                </a:lnTo>
                <a:lnTo>
                  <a:pt x="16035" y="8371"/>
                </a:lnTo>
                <a:lnTo>
                  <a:pt x="16035" y="8395"/>
                </a:lnTo>
                <a:lnTo>
                  <a:pt x="16132" y="8444"/>
                </a:lnTo>
                <a:lnTo>
                  <a:pt x="16254" y="8468"/>
                </a:lnTo>
                <a:lnTo>
                  <a:pt x="16449" y="8444"/>
                </a:lnTo>
                <a:lnTo>
                  <a:pt x="16619" y="8395"/>
                </a:lnTo>
                <a:lnTo>
                  <a:pt x="16789" y="8347"/>
                </a:lnTo>
                <a:lnTo>
                  <a:pt x="16814" y="8639"/>
                </a:lnTo>
                <a:lnTo>
                  <a:pt x="16814" y="8833"/>
                </a:lnTo>
                <a:lnTo>
                  <a:pt x="16497" y="8882"/>
                </a:lnTo>
                <a:lnTo>
                  <a:pt x="16205" y="8979"/>
                </a:lnTo>
                <a:lnTo>
                  <a:pt x="16084" y="9028"/>
                </a:lnTo>
                <a:lnTo>
                  <a:pt x="15962" y="9101"/>
                </a:lnTo>
                <a:lnTo>
                  <a:pt x="15889" y="9198"/>
                </a:lnTo>
                <a:lnTo>
                  <a:pt x="15840" y="9247"/>
                </a:lnTo>
                <a:lnTo>
                  <a:pt x="15840" y="9320"/>
                </a:lnTo>
                <a:lnTo>
                  <a:pt x="15840" y="9369"/>
                </a:lnTo>
                <a:lnTo>
                  <a:pt x="15889" y="9393"/>
                </a:lnTo>
                <a:lnTo>
                  <a:pt x="16011" y="9417"/>
                </a:lnTo>
                <a:lnTo>
                  <a:pt x="16132" y="9393"/>
                </a:lnTo>
                <a:lnTo>
                  <a:pt x="16351" y="9320"/>
                </a:lnTo>
                <a:lnTo>
                  <a:pt x="16716" y="9247"/>
                </a:lnTo>
                <a:lnTo>
                  <a:pt x="16546" y="9807"/>
                </a:lnTo>
                <a:lnTo>
                  <a:pt x="16522" y="9807"/>
                </a:lnTo>
                <a:lnTo>
                  <a:pt x="16132" y="9831"/>
                </a:lnTo>
                <a:lnTo>
                  <a:pt x="15986" y="9831"/>
                </a:lnTo>
                <a:lnTo>
                  <a:pt x="15865" y="9880"/>
                </a:lnTo>
                <a:lnTo>
                  <a:pt x="15743" y="9928"/>
                </a:lnTo>
                <a:lnTo>
                  <a:pt x="15646" y="10026"/>
                </a:lnTo>
                <a:lnTo>
                  <a:pt x="15646" y="10074"/>
                </a:lnTo>
                <a:lnTo>
                  <a:pt x="15646" y="10123"/>
                </a:lnTo>
                <a:lnTo>
                  <a:pt x="15670" y="10147"/>
                </a:lnTo>
                <a:lnTo>
                  <a:pt x="15719" y="10172"/>
                </a:lnTo>
                <a:lnTo>
                  <a:pt x="15986" y="10196"/>
                </a:lnTo>
                <a:lnTo>
                  <a:pt x="16424" y="10196"/>
                </a:lnTo>
                <a:lnTo>
                  <a:pt x="16376" y="10342"/>
                </a:lnTo>
                <a:lnTo>
                  <a:pt x="16230" y="10731"/>
                </a:lnTo>
                <a:lnTo>
                  <a:pt x="15889" y="10731"/>
                </a:lnTo>
                <a:lnTo>
                  <a:pt x="15573" y="10683"/>
                </a:lnTo>
                <a:lnTo>
                  <a:pt x="15402" y="10683"/>
                </a:lnTo>
                <a:lnTo>
                  <a:pt x="15256" y="10707"/>
                </a:lnTo>
                <a:lnTo>
                  <a:pt x="15232" y="10731"/>
                </a:lnTo>
                <a:lnTo>
                  <a:pt x="15232" y="10780"/>
                </a:lnTo>
                <a:lnTo>
                  <a:pt x="15281" y="10853"/>
                </a:lnTo>
                <a:lnTo>
                  <a:pt x="15329" y="10877"/>
                </a:lnTo>
                <a:lnTo>
                  <a:pt x="15475" y="10950"/>
                </a:lnTo>
                <a:lnTo>
                  <a:pt x="15621" y="10999"/>
                </a:lnTo>
                <a:lnTo>
                  <a:pt x="15767" y="11023"/>
                </a:lnTo>
                <a:lnTo>
                  <a:pt x="16108" y="11072"/>
                </a:lnTo>
                <a:lnTo>
                  <a:pt x="15938" y="11486"/>
                </a:lnTo>
                <a:lnTo>
                  <a:pt x="15646" y="11413"/>
                </a:lnTo>
                <a:lnTo>
                  <a:pt x="15378" y="11364"/>
                </a:lnTo>
                <a:lnTo>
                  <a:pt x="15232" y="11340"/>
                </a:lnTo>
                <a:lnTo>
                  <a:pt x="15086" y="11340"/>
                </a:lnTo>
                <a:lnTo>
                  <a:pt x="14940" y="11364"/>
                </a:lnTo>
                <a:lnTo>
                  <a:pt x="14794" y="11437"/>
                </a:lnTo>
                <a:lnTo>
                  <a:pt x="14770" y="11461"/>
                </a:lnTo>
                <a:lnTo>
                  <a:pt x="14794" y="11486"/>
                </a:lnTo>
                <a:lnTo>
                  <a:pt x="14794" y="11510"/>
                </a:lnTo>
                <a:lnTo>
                  <a:pt x="14964" y="11583"/>
                </a:lnTo>
                <a:lnTo>
                  <a:pt x="15110" y="11656"/>
                </a:lnTo>
                <a:lnTo>
                  <a:pt x="15427" y="11753"/>
                </a:lnTo>
                <a:lnTo>
                  <a:pt x="15597" y="11802"/>
                </a:lnTo>
                <a:lnTo>
                  <a:pt x="15767" y="11826"/>
                </a:lnTo>
                <a:lnTo>
                  <a:pt x="15719" y="11948"/>
                </a:lnTo>
                <a:lnTo>
                  <a:pt x="15475" y="12362"/>
                </a:lnTo>
                <a:lnTo>
                  <a:pt x="15427" y="12362"/>
                </a:lnTo>
                <a:lnTo>
                  <a:pt x="15135" y="12289"/>
                </a:lnTo>
                <a:lnTo>
                  <a:pt x="14867" y="12191"/>
                </a:lnTo>
                <a:lnTo>
                  <a:pt x="14624" y="12094"/>
                </a:lnTo>
                <a:lnTo>
                  <a:pt x="14502" y="12070"/>
                </a:lnTo>
                <a:lnTo>
                  <a:pt x="14380" y="12045"/>
                </a:lnTo>
                <a:lnTo>
                  <a:pt x="14332" y="12045"/>
                </a:lnTo>
                <a:lnTo>
                  <a:pt x="14307" y="12070"/>
                </a:lnTo>
                <a:lnTo>
                  <a:pt x="14307" y="12118"/>
                </a:lnTo>
                <a:lnTo>
                  <a:pt x="14307" y="12167"/>
                </a:lnTo>
                <a:lnTo>
                  <a:pt x="14380" y="12264"/>
                </a:lnTo>
                <a:lnTo>
                  <a:pt x="14478" y="12362"/>
                </a:lnTo>
                <a:lnTo>
                  <a:pt x="14599" y="12459"/>
                </a:lnTo>
                <a:lnTo>
                  <a:pt x="14721" y="12508"/>
                </a:lnTo>
                <a:lnTo>
                  <a:pt x="14989" y="12629"/>
                </a:lnTo>
                <a:lnTo>
                  <a:pt x="15281" y="12702"/>
                </a:lnTo>
                <a:lnTo>
                  <a:pt x="14916" y="13189"/>
                </a:lnTo>
                <a:lnTo>
                  <a:pt x="14599" y="13067"/>
                </a:lnTo>
                <a:lnTo>
                  <a:pt x="14283" y="12946"/>
                </a:lnTo>
                <a:lnTo>
                  <a:pt x="13967" y="12824"/>
                </a:lnTo>
                <a:lnTo>
                  <a:pt x="13796" y="12775"/>
                </a:lnTo>
                <a:lnTo>
                  <a:pt x="13723" y="12775"/>
                </a:lnTo>
                <a:lnTo>
                  <a:pt x="13650" y="12800"/>
                </a:lnTo>
                <a:lnTo>
                  <a:pt x="13626" y="12824"/>
                </a:lnTo>
                <a:lnTo>
                  <a:pt x="13626" y="12848"/>
                </a:lnTo>
                <a:lnTo>
                  <a:pt x="13650" y="12897"/>
                </a:lnTo>
                <a:lnTo>
                  <a:pt x="13675" y="12970"/>
                </a:lnTo>
                <a:lnTo>
                  <a:pt x="13772" y="13067"/>
                </a:lnTo>
                <a:lnTo>
                  <a:pt x="13991" y="13213"/>
                </a:lnTo>
                <a:lnTo>
                  <a:pt x="14307" y="13384"/>
                </a:lnTo>
                <a:lnTo>
                  <a:pt x="14648" y="13530"/>
                </a:lnTo>
                <a:lnTo>
                  <a:pt x="14210" y="13992"/>
                </a:lnTo>
                <a:lnTo>
                  <a:pt x="14186" y="13968"/>
                </a:lnTo>
                <a:lnTo>
                  <a:pt x="13772" y="13700"/>
                </a:lnTo>
                <a:lnTo>
                  <a:pt x="13602" y="13578"/>
                </a:lnTo>
                <a:lnTo>
                  <a:pt x="13431" y="13505"/>
                </a:lnTo>
                <a:lnTo>
                  <a:pt x="13261" y="13457"/>
                </a:lnTo>
                <a:lnTo>
                  <a:pt x="13066" y="13432"/>
                </a:lnTo>
                <a:lnTo>
                  <a:pt x="13042" y="13432"/>
                </a:lnTo>
                <a:lnTo>
                  <a:pt x="13066" y="13457"/>
                </a:lnTo>
                <a:lnTo>
                  <a:pt x="13188" y="13603"/>
                </a:lnTo>
                <a:lnTo>
                  <a:pt x="13334" y="13724"/>
                </a:lnTo>
                <a:lnTo>
                  <a:pt x="13650" y="13968"/>
                </a:lnTo>
                <a:lnTo>
                  <a:pt x="13796" y="14089"/>
                </a:lnTo>
                <a:lnTo>
                  <a:pt x="13967" y="14211"/>
                </a:lnTo>
                <a:lnTo>
                  <a:pt x="13699" y="14454"/>
                </a:lnTo>
                <a:lnTo>
                  <a:pt x="13334" y="14260"/>
                </a:lnTo>
                <a:lnTo>
                  <a:pt x="12969" y="14016"/>
                </a:lnTo>
                <a:lnTo>
                  <a:pt x="12774" y="13919"/>
                </a:lnTo>
                <a:lnTo>
                  <a:pt x="12556" y="13822"/>
                </a:lnTo>
                <a:lnTo>
                  <a:pt x="12531" y="13822"/>
                </a:lnTo>
                <a:lnTo>
                  <a:pt x="12531" y="13846"/>
                </a:lnTo>
                <a:lnTo>
                  <a:pt x="12507" y="13870"/>
                </a:lnTo>
                <a:lnTo>
                  <a:pt x="12531" y="13895"/>
                </a:lnTo>
                <a:lnTo>
                  <a:pt x="12653" y="14065"/>
                </a:lnTo>
                <a:lnTo>
                  <a:pt x="12823" y="14235"/>
                </a:lnTo>
                <a:lnTo>
                  <a:pt x="13018" y="14381"/>
                </a:lnTo>
                <a:lnTo>
                  <a:pt x="13188" y="14503"/>
                </a:lnTo>
                <a:lnTo>
                  <a:pt x="13431" y="14673"/>
                </a:lnTo>
                <a:lnTo>
                  <a:pt x="12872" y="15063"/>
                </a:lnTo>
                <a:lnTo>
                  <a:pt x="12799" y="14990"/>
                </a:lnTo>
                <a:lnTo>
                  <a:pt x="12726" y="14917"/>
                </a:lnTo>
                <a:lnTo>
                  <a:pt x="12531" y="14746"/>
                </a:lnTo>
                <a:lnTo>
                  <a:pt x="12361" y="14576"/>
                </a:lnTo>
                <a:lnTo>
                  <a:pt x="12215" y="14430"/>
                </a:lnTo>
                <a:lnTo>
                  <a:pt x="12045" y="14308"/>
                </a:lnTo>
                <a:lnTo>
                  <a:pt x="11972" y="14260"/>
                </a:lnTo>
                <a:lnTo>
                  <a:pt x="11874" y="14235"/>
                </a:lnTo>
                <a:lnTo>
                  <a:pt x="11777" y="14235"/>
                </a:lnTo>
                <a:lnTo>
                  <a:pt x="11704" y="14260"/>
                </a:lnTo>
                <a:lnTo>
                  <a:pt x="11680" y="14284"/>
                </a:lnTo>
                <a:lnTo>
                  <a:pt x="11680" y="14308"/>
                </a:lnTo>
                <a:lnTo>
                  <a:pt x="11704" y="14381"/>
                </a:lnTo>
                <a:lnTo>
                  <a:pt x="11728" y="14430"/>
                </a:lnTo>
                <a:lnTo>
                  <a:pt x="11850" y="14552"/>
                </a:lnTo>
                <a:lnTo>
                  <a:pt x="12020" y="14746"/>
                </a:lnTo>
                <a:lnTo>
                  <a:pt x="12191" y="14917"/>
                </a:lnTo>
                <a:lnTo>
                  <a:pt x="12337" y="15087"/>
                </a:lnTo>
                <a:lnTo>
                  <a:pt x="12434" y="15184"/>
                </a:lnTo>
                <a:lnTo>
                  <a:pt x="12531" y="15257"/>
                </a:lnTo>
                <a:lnTo>
                  <a:pt x="11947" y="15573"/>
                </a:lnTo>
                <a:lnTo>
                  <a:pt x="11680" y="15306"/>
                </a:lnTo>
                <a:lnTo>
                  <a:pt x="11436" y="15038"/>
                </a:lnTo>
                <a:lnTo>
                  <a:pt x="11193" y="14771"/>
                </a:lnTo>
                <a:lnTo>
                  <a:pt x="11071" y="14673"/>
                </a:lnTo>
                <a:lnTo>
                  <a:pt x="10901" y="14576"/>
                </a:lnTo>
                <a:lnTo>
                  <a:pt x="10877" y="14600"/>
                </a:lnTo>
                <a:lnTo>
                  <a:pt x="10877" y="14625"/>
                </a:lnTo>
                <a:lnTo>
                  <a:pt x="10925" y="14819"/>
                </a:lnTo>
                <a:lnTo>
                  <a:pt x="10998" y="14990"/>
                </a:lnTo>
                <a:lnTo>
                  <a:pt x="11096" y="15135"/>
                </a:lnTo>
                <a:lnTo>
                  <a:pt x="11217" y="15281"/>
                </a:lnTo>
                <a:lnTo>
                  <a:pt x="11388" y="15525"/>
                </a:lnTo>
                <a:lnTo>
                  <a:pt x="11582" y="15744"/>
                </a:lnTo>
                <a:lnTo>
                  <a:pt x="11096" y="15914"/>
                </a:lnTo>
                <a:lnTo>
                  <a:pt x="11071" y="15865"/>
                </a:lnTo>
                <a:lnTo>
                  <a:pt x="11023" y="15841"/>
                </a:lnTo>
                <a:lnTo>
                  <a:pt x="10731" y="15598"/>
                </a:lnTo>
                <a:lnTo>
                  <a:pt x="10439" y="15330"/>
                </a:lnTo>
                <a:lnTo>
                  <a:pt x="10293" y="15233"/>
                </a:lnTo>
                <a:lnTo>
                  <a:pt x="10147" y="15111"/>
                </a:lnTo>
                <a:lnTo>
                  <a:pt x="9976" y="15014"/>
                </a:lnTo>
                <a:lnTo>
                  <a:pt x="9806" y="14965"/>
                </a:lnTo>
                <a:lnTo>
                  <a:pt x="9782" y="14965"/>
                </a:lnTo>
                <a:lnTo>
                  <a:pt x="9782" y="14990"/>
                </a:lnTo>
                <a:lnTo>
                  <a:pt x="9976" y="15281"/>
                </a:lnTo>
                <a:lnTo>
                  <a:pt x="10220" y="15549"/>
                </a:lnTo>
                <a:lnTo>
                  <a:pt x="10463" y="15817"/>
                </a:lnTo>
                <a:lnTo>
                  <a:pt x="10585" y="15938"/>
                </a:lnTo>
                <a:lnTo>
                  <a:pt x="10731" y="16036"/>
                </a:lnTo>
                <a:lnTo>
                  <a:pt x="10122" y="16182"/>
                </a:lnTo>
                <a:lnTo>
                  <a:pt x="10074" y="16133"/>
                </a:lnTo>
                <a:lnTo>
                  <a:pt x="10001" y="16109"/>
                </a:lnTo>
                <a:lnTo>
                  <a:pt x="9903" y="16060"/>
                </a:lnTo>
                <a:lnTo>
                  <a:pt x="9830" y="16011"/>
                </a:lnTo>
                <a:lnTo>
                  <a:pt x="9684" y="15890"/>
                </a:lnTo>
                <a:lnTo>
                  <a:pt x="9587" y="15719"/>
                </a:lnTo>
                <a:lnTo>
                  <a:pt x="9465" y="15549"/>
                </a:lnTo>
                <a:lnTo>
                  <a:pt x="9368" y="15379"/>
                </a:lnTo>
                <a:lnTo>
                  <a:pt x="9246" y="15257"/>
                </a:lnTo>
                <a:lnTo>
                  <a:pt x="9125" y="15160"/>
                </a:lnTo>
                <a:lnTo>
                  <a:pt x="8954" y="15063"/>
                </a:lnTo>
                <a:lnTo>
                  <a:pt x="8930" y="15087"/>
                </a:lnTo>
                <a:lnTo>
                  <a:pt x="8979" y="15160"/>
                </a:lnTo>
                <a:lnTo>
                  <a:pt x="9027" y="15257"/>
                </a:lnTo>
                <a:lnTo>
                  <a:pt x="9076" y="15476"/>
                </a:lnTo>
                <a:lnTo>
                  <a:pt x="9173" y="15695"/>
                </a:lnTo>
                <a:lnTo>
                  <a:pt x="9295" y="15914"/>
                </a:lnTo>
                <a:lnTo>
                  <a:pt x="9417" y="16109"/>
                </a:lnTo>
                <a:lnTo>
                  <a:pt x="9587" y="16279"/>
                </a:lnTo>
                <a:lnTo>
                  <a:pt x="9222" y="16328"/>
                </a:lnTo>
                <a:lnTo>
                  <a:pt x="8857" y="16352"/>
                </a:lnTo>
                <a:lnTo>
                  <a:pt x="8857" y="16328"/>
                </a:lnTo>
                <a:lnTo>
                  <a:pt x="8808" y="16255"/>
                </a:lnTo>
                <a:lnTo>
                  <a:pt x="8760" y="16182"/>
                </a:lnTo>
                <a:lnTo>
                  <a:pt x="8638" y="16060"/>
                </a:lnTo>
                <a:lnTo>
                  <a:pt x="8516" y="15865"/>
                </a:lnTo>
                <a:lnTo>
                  <a:pt x="8419" y="15622"/>
                </a:lnTo>
                <a:lnTo>
                  <a:pt x="8346" y="15452"/>
                </a:lnTo>
                <a:lnTo>
                  <a:pt x="8273" y="15281"/>
                </a:lnTo>
                <a:lnTo>
                  <a:pt x="8224" y="15208"/>
                </a:lnTo>
                <a:lnTo>
                  <a:pt x="8151" y="15135"/>
                </a:lnTo>
                <a:lnTo>
                  <a:pt x="8078" y="15087"/>
                </a:lnTo>
                <a:lnTo>
                  <a:pt x="7981" y="15038"/>
                </a:lnTo>
                <a:lnTo>
                  <a:pt x="7957" y="15063"/>
                </a:lnTo>
                <a:lnTo>
                  <a:pt x="7932" y="15160"/>
                </a:lnTo>
                <a:lnTo>
                  <a:pt x="7957" y="15306"/>
                </a:lnTo>
                <a:lnTo>
                  <a:pt x="7981" y="15476"/>
                </a:lnTo>
                <a:lnTo>
                  <a:pt x="8005" y="15671"/>
                </a:lnTo>
                <a:lnTo>
                  <a:pt x="8078" y="15841"/>
                </a:lnTo>
                <a:lnTo>
                  <a:pt x="8151" y="16036"/>
                </a:lnTo>
                <a:lnTo>
                  <a:pt x="8249" y="16206"/>
                </a:lnTo>
                <a:lnTo>
                  <a:pt x="8346" y="16352"/>
                </a:lnTo>
                <a:lnTo>
                  <a:pt x="7835" y="16328"/>
                </a:lnTo>
                <a:lnTo>
                  <a:pt x="7762" y="16230"/>
                </a:lnTo>
                <a:lnTo>
                  <a:pt x="7689" y="16109"/>
                </a:lnTo>
                <a:lnTo>
                  <a:pt x="7640" y="15987"/>
                </a:lnTo>
                <a:lnTo>
                  <a:pt x="7567" y="15719"/>
                </a:lnTo>
                <a:lnTo>
                  <a:pt x="7446" y="15330"/>
                </a:lnTo>
                <a:lnTo>
                  <a:pt x="7373" y="15135"/>
                </a:lnTo>
                <a:lnTo>
                  <a:pt x="7300" y="15063"/>
                </a:lnTo>
                <a:lnTo>
                  <a:pt x="7227" y="14990"/>
                </a:lnTo>
                <a:lnTo>
                  <a:pt x="7178" y="14990"/>
                </a:lnTo>
                <a:lnTo>
                  <a:pt x="7154" y="15038"/>
                </a:lnTo>
                <a:lnTo>
                  <a:pt x="7129" y="15135"/>
                </a:lnTo>
                <a:lnTo>
                  <a:pt x="7129" y="15233"/>
                </a:lnTo>
                <a:lnTo>
                  <a:pt x="7154" y="15452"/>
                </a:lnTo>
                <a:lnTo>
                  <a:pt x="7202" y="15695"/>
                </a:lnTo>
                <a:lnTo>
                  <a:pt x="7275" y="15890"/>
                </a:lnTo>
                <a:lnTo>
                  <a:pt x="7324" y="16084"/>
                </a:lnTo>
                <a:lnTo>
                  <a:pt x="7397" y="16279"/>
                </a:lnTo>
                <a:lnTo>
                  <a:pt x="6740" y="16157"/>
                </a:lnTo>
                <a:lnTo>
                  <a:pt x="6691" y="15963"/>
                </a:lnTo>
                <a:lnTo>
                  <a:pt x="6618" y="15792"/>
                </a:lnTo>
                <a:lnTo>
                  <a:pt x="6521" y="15598"/>
                </a:lnTo>
                <a:lnTo>
                  <a:pt x="6472" y="15427"/>
                </a:lnTo>
                <a:lnTo>
                  <a:pt x="6399" y="15135"/>
                </a:lnTo>
                <a:lnTo>
                  <a:pt x="6351" y="14990"/>
                </a:lnTo>
                <a:lnTo>
                  <a:pt x="6278" y="14892"/>
                </a:lnTo>
                <a:lnTo>
                  <a:pt x="6253" y="14868"/>
                </a:lnTo>
                <a:lnTo>
                  <a:pt x="6205" y="14917"/>
                </a:lnTo>
                <a:lnTo>
                  <a:pt x="6156" y="14941"/>
                </a:lnTo>
                <a:lnTo>
                  <a:pt x="6107" y="15063"/>
                </a:lnTo>
                <a:lnTo>
                  <a:pt x="6083" y="15208"/>
                </a:lnTo>
                <a:lnTo>
                  <a:pt x="6107" y="15354"/>
                </a:lnTo>
                <a:lnTo>
                  <a:pt x="6156" y="15549"/>
                </a:lnTo>
                <a:lnTo>
                  <a:pt x="6205" y="15719"/>
                </a:lnTo>
                <a:lnTo>
                  <a:pt x="6326" y="16060"/>
                </a:lnTo>
                <a:lnTo>
                  <a:pt x="6326" y="16060"/>
                </a:lnTo>
                <a:lnTo>
                  <a:pt x="5742" y="15865"/>
                </a:lnTo>
                <a:lnTo>
                  <a:pt x="5742" y="15792"/>
                </a:lnTo>
                <a:lnTo>
                  <a:pt x="5694" y="15719"/>
                </a:lnTo>
                <a:lnTo>
                  <a:pt x="5621" y="15622"/>
                </a:lnTo>
                <a:lnTo>
                  <a:pt x="5572" y="15549"/>
                </a:lnTo>
                <a:lnTo>
                  <a:pt x="5523" y="15379"/>
                </a:lnTo>
                <a:lnTo>
                  <a:pt x="5450" y="15014"/>
                </a:lnTo>
                <a:lnTo>
                  <a:pt x="5377" y="14819"/>
                </a:lnTo>
                <a:lnTo>
                  <a:pt x="5329" y="14698"/>
                </a:lnTo>
                <a:lnTo>
                  <a:pt x="5280" y="14673"/>
                </a:lnTo>
                <a:lnTo>
                  <a:pt x="5231" y="14698"/>
                </a:lnTo>
                <a:lnTo>
                  <a:pt x="5183" y="14746"/>
                </a:lnTo>
                <a:lnTo>
                  <a:pt x="5158" y="14795"/>
                </a:lnTo>
                <a:lnTo>
                  <a:pt x="5110" y="14941"/>
                </a:lnTo>
                <a:lnTo>
                  <a:pt x="5110" y="15111"/>
                </a:lnTo>
                <a:lnTo>
                  <a:pt x="5110" y="15257"/>
                </a:lnTo>
                <a:lnTo>
                  <a:pt x="5134" y="15452"/>
                </a:lnTo>
                <a:lnTo>
                  <a:pt x="5207" y="15646"/>
                </a:lnTo>
                <a:lnTo>
                  <a:pt x="5207" y="15646"/>
                </a:lnTo>
                <a:lnTo>
                  <a:pt x="4769" y="15452"/>
                </a:lnTo>
                <a:lnTo>
                  <a:pt x="4721" y="15233"/>
                </a:lnTo>
                <a:lnTo>
                  <a:pt x="4672" y="15014"/>
                </a:lnTo>
                <a:lnTo>
                  <a:pt x="4623" y="14771"/>
                </a:lnTo>
                <a:lnTo>
                  <a:pt x="4599" y="14503"/>
                </a:lnTo>
                <a:lnTo>
                  <a:pt x="4575" y="14479"/>
                </a:lnTo>
                <a:lnTo>
                  <a:pt x="4502" y="14479"/>
                </a:lnTo>
                <a:lnTo>
                  <a:pt x="4453" y="14552"/>
                </a:lnTo>
                <a:lnTo>
                  <a:pt x="4404" y="14649"/>
                </a:lnTo>
                <a:lnTo>
                  <a:pt x="4380" y="14819"/>
                </a:lnTo>
                <a:lnTo>
                  <a:pt x="4356" y="15038"/>
                </a:lnTo>
                <a:lnTo>
                  <a:pt x="4380" y="15257"/>
                </a:lnTo>
                <a:lnTo>
                  <a:pt x="4112" y="15111"/>
                </a:lnTo>
                <a:lnTo>
                  <a:pt x="4112" y="15063"/>
                </a:lnTo>
                <a:lnTo>
                  <a:pt x="4088" y="14990"/>
                </a:lnTo>
                <a:lnTo>
                  <a:pt x="4064" y="14892"/>
                </a:lnTo>
                <a:lnTo>
                  <a:pt x="4039" y="14795"/>
                </a:lnTo>
                <a:lnTo>
                  <a:pt x="4039" y="14552"/>
                </a:lnTo>
                <a:lnTo>
                  <a:pt x="4039" y="14333"/>
                </a:lnTo>
                <a:lnTo>
                  <a:pt x="4015" y="14235"/>
                </a:lnTo>
                <a:lnTo>
                  <a:pt x="3966" y="14138"/>
                </a:lnTo>
                <a:lnTo>
                  <a:pt x="3942" y="14114"/>
                </a:lnTo>
                <a:lnTo>
                  <a:pt x="3893" y="14114"/>
                </a:lnTo>
                <a:lnTo>
                  <a:pt x="3796" y="14235"/>
                </a:lnTo>
                <a:lnTo>
                  <a:pt x="3747" y="14381"/>
                </a:lnTo>
                <a:lnTo>
                  <a:pt x="3723" y="14527"/>
                </a:lnTo>
                <a:lnTo>
                  <a:pt x="3723" y="14649"/>
                </a:lnTo>
                <a:lnTo>
                  <a:pt x="3723" y="14868"/>
                </a:lnTo>
                <a:lnTo>
                  <a:pt x="3382" y="14649"/>
                </a:lnTo>
                <a:lnTo>
                  <a:pt x="3407" y="14600"/>
                </a:lnTo>
                <a:lnTo>
                  <a:pt x="3407" y="14503"/>
                </a:lnTo>
                <a:lnTo>
                  <a:pt x="3407" y="14406"/>
                </a:lnTo>
                <a:lnTo>
                  <a:pt x="3382" y="14211"/>
                </a:lnTo>
                <a:lnTo>
                  <a:pt x="3382" y="14065"/>
                </a:lnTo>
                <a:lnTo>
                  <a:pt x="3358" y="13968"/>
                </a:lnTo>
                <a:lnTo>
                  <a:pt x="3334" y="13919"/>
                </a:lnTo>
                <a:lnTo>
                  <a:pt x="3309" y="13870"/>
                </a:lnTo>
                <a:lnTo>
                  <a:pt x="3261" y="13870"/>
                </a:lnTo>
                <a:lnTo>
                  <a:pt x="3188" y="13919"/>
                </a:lnTo>
                <a:lnTo>
                  <a:pt x="3139" y="13992"/>
                </a:lnTo>
                <a:lnTo>
                  <a:pt x="3115" y="14089"/>
                </a:lnTo>
                <a:lnTo>
                  <a:pt x="3090" y="14187"/>
                </a:lnTo>
                <a:lnTo>
                  <a:pt x="3066" y="14406"/>
                </a:lnTo>
                <a:lnTo>
                  <a:pt x="2725" y="14114"/>
                </a:lnTo>
                <a:lnTo>
                  <a:pt x="2750" y="14041"/>
                </a:lnTo>
                <a:lnTo>
                  <a:pt x="2725" y="13919"/>
                </a:lnTo>
                <a:lnTo>
                  <a:pt x="2701" y="13797"/>
                </a:lnTo>
                <a:lnTo>
                  <a:pt x="2725" y="13627"/>
                </a:lnTo>
                <a:lnTo>
                  <a:pt x="2725" y="13481"/>
                </a:lnTo>
                <a:lnTo>
                  <a:pt x="2701" y="13408"/>
                </a:lnTo>
                <a:lnTo>
                  <a:pt x="2652" y="13384"/>
                </a:lnTo>
                <a:lnTo>
                  <a:pt x="2579" y="13384"/>
                </a:lnTo>
                <a:lnTo>
                  <a:pt x="2506" y="13432"/>
                </a:lnTo>
                <a:lnTo>
                  <a:pt x="2433" y="13578"/>
                </a:lnTo>
                <a:lnTo>
                  <a:pt x="2385" y="13773"/>
                </a:lnTo>
                <a:lnTo>
                  <a:pt x="2117" y="13505"/>
                </a:lnTo>
                <a:lnTo>
                  <a:pt x="2117" y="13481"/>
                </a:lnTo>
                <a:lnTo>
                  <a:pt x="2166" y="13432"/>
                </a:lnTo>
                <a:lnTo>
                  <a:pt x="2190" y="13359"/>
                </a:lnTo>
                <a:lnTo>
                  <a:pt x="2214" y="13213"/>
                </a:lnTo>
                <a:lnTo>
                  <a:pt x="2214" y="13116"/>
                </a:lnTo>
                <a:lnTo>
                  <a:pt x="2190" y="13019"/>
                </a:lnTo>
                <a:lnTo>
                  <a:pt x="2166" y="12970"/>
                </a:lnTo>
                <a:lnTo>
                  <a:pt x="2093" y="12921"/>
                </a:lnTo>
                <a:lnTo>
                  <a:pt x="2020" y="12946"/>
                </a:lnTo>
                <a:lnTo>
                  <a:pt x="1971" y="12994"/>
                </a:lnTo>
                <a:lnTo>
                  <a:pt x="1922" y="13067"/>
                </a:lnTo>
                <a:lnTo>
                  <a:pt x="1898" y="13165"/>
                </a:lnTo>
                <a:lnTo>
                  <a:pt x="1874" y="13213"/>
                </a:lnTo>
                <a:lnTo>
                  <a:pt x="1533" y="12751"/>
                </a:lnTo>
                <a:lnTo>
                  <a:pt x="1217" y="12264"/>
                </a:lnTo>
                <a:lnTo>
                  <a:pt x="925" y="11753"/>
                </a:lnTo>
                <a:lnTo>
                  <a:pt x="657" y="11218"/>
                </a:lnTo>
                <a:lnTo>
                  <a:pt x="827" y="11340"/>
                </a:lnTo>
                <a:lnTo>
                  <a:pt x="998" y="11461"/>
                </a:lnTo>
                <a:lnTo>
                  <a:pt x="1363" y="11680"/>
                </a:lnTo>
                <a:lnTo>
                  <a:pt x="1728" y="11875"/>
                </a:lnTo>
                <a:lnTo>
                  <a:pt x="2044" y="12021"/>
                </a:lnTo>
                <a:lnTo>
                  <a:pt x="2409" y="12167"/>
                </a:lnTo>
                <a:lnTo>
                  <a:pt x="2798" y="12289"/>
                </a:lnTo>
                <a:lnTo>
                  <a:pt x="3188" y="12410"/>
                </a:lnTo>
                <a:lnTo>
                  <a:pt x="3577" y="12483"/>
                </a:lnTo>
                <a:lnTo>
                  <a:pt x="3966" y="12556"/>
                </a:lnTo>
                <a:lnTo>
                  <a:pt x="4380" y="12581"/>
                </a:lnTo>
                <a:lnTo>
                  <a:pt x="4769" y="12605"/>
                </a:lnTo>
                <a:lnTo>
                  <a:pt x="5183" y="12629"/>
                </a:lnTo>
                <a:lnTo>
                  <a:pt x="5572" y="12605"/>
                </a:lnTo>
                <a:lnTo>
                  <a:pt x="5961" y="12581"/>
                </a:lnTo>
                <a:lnTo>
                  <a:pt x="6351" y="12508"/>
                </a:lnTo>
                <a:lnTo>
                  <a:pt x="6716" y="12435"/>
                </a:lnTo>
                <a:lnTo>
                  <a:pt x="7105" y="12337"/>
                </a:lnTo>
                <a:lnTo>
                  <a:pt x="7494" y="12216"/>
                </a:lnTo>
                <a:lnTo>
                  <a:pt x="7859" y="12094"/>
                </a:lnTo>
                <a:lnTo>
                  <a:pt x="8224" y="11924"/>
                </a:lnTo>
                <a:lnTo>
                  <a:pt x="8565" y="11753"/>
                </a:lnTo>
                <a:lnTo>
                  <a:pt x="8930" y="11559"/>
                </a:lnTo>
                <a:lnTo>
                  <a:pt x="9271" y="11364"/>
                </a:lnTo>
                <a:lnTo>
                  <a:pt x="9587" y="11145"/>
                </a:lnTo>
                <a:lnTo>
                  <a:pt x="9903" y="10902"/>
                </a:lnTo>
                <a:lnTo>
                  <a:pt x="10195" y="10658"/>
                </a:lnTo>
                <a:lnTo>
                  <a:pt x="10487" y="10391"/>
                </a:lnTo>
                <a:lnTo>
                  <a:pt x="10755" y="10123"/>
                </a:lnTo>
                <a:lnTo>
                  <a:pt x="11023" y="9831"/>
                </a:lnTo>
                <a:lnTo>
                  <a:pt x="11242" y="9539"/>
                </a:lnTo>
                <a:lnTo>
                  <a:pt x="11461" y="9247"/>
                </a:lnTo>
                <a:lnTo>
                  <a:pt x="11655" y="8931"/>
                </a:lnTo>
                <a:lnTo>
                  <a:pt x="11850" y="8590"/>
                </a:lnTo>
                <a:lnTo>
                  <a:pt x="11996" y="8249"/>
                </a:lnTo>
                <a:lnTo>
                  <a:pt x="12142" y="7884"/>
                </a:lnTo>
                <a:lnTo>
                  <a:pt x="12288" y="7519"/>
                </a:lnTo>
                <a:lnTo>
                  <a:pt x="12385" y="7154"/>
                </a:lnTo>
                <a:lnTo>
                  <a:pt x="12483" y="6790"/>
                </a:lnTo>
                <a:lnTo>
                  <a:pt x="12556" y="6425"/>
                </a:lnTo>
                <a:lnTo>
                  <a:pt x="12629" y="6035"/>
                </a:lnTo>
                <a:lnTo>
                  <a:pt x="12653" y="5670"/>
                </a:lnTo>
                <a:lnTo>
                  <a:pt x="12677" y="5281"/>
                </a:lnTo>
                <a:lnTo>
                  <a:pt x="12677" y="4916"/>
                </a:lnTo>
                <a:lnTo>
                  <a:pt x="12677" y="4551"/>
                </a:lnTo>
                <a:lnTo>
                  <a:pt x="12629" y="4210"/>
                </a:lnTo>
                <a:lnTo>
                  <a:pt x="12580" y="3870"/>
                </a:lnTo>
                <a:lnTo>
                  <a:pt x="12483" y="3529"/>
                </a:lnTo>
                <a:lnTo>
                  <a:pt x="12385" y="3213"/>
                </a:lnTo>
                <a:lnTo>
                  <a:pt x="12142" y="2580"/>
                </a:lnTo>
                <a:lnTo>
                  <a:pt x="11874" y="1947"/>
                </a:lnTo>
                <a:lnTo>
                  <a:pt x="11558" y="1242"/>
                </a:lnTo>
                <a:lnTo>
                  <a:pt x="11388" y="877"/>
                </a:lnTo>
                <a:lnTo>
                  <a:pt x="11169" y="536"/>
                </a:lnTo>
                <a:close/>
                <a:moveTo>
                  <a:pt x="10706" y="1"/>
                </a:moveTo>
                <a:lnTo>
                  <a:pt x="10609" y="25"/>
                </a:lnTo>
                <a:lnTo>
                  <a:pt x="10560" y="49"/>
                </a:lnTo>
                <a:lnTo>
                  <a:pt x="10512" y="98"/>
                </a:lnTo>
                <a:lnTo>
                  <a:pt x="10487" y="171"/>
                </a:lnTo>
                <a:lnTo>
                  <a:pt x="10463" y="195"/>
                </a:lnTo>
                <a:lnTo>
                  <a:pt x="10414" y="268"/>
                </a:lnTo>
                <a:lnTo>
                  <a:pt x="10414" y="317"/>
                </a:lnTo>
                <a:lnTo>
                  <a:pt x="10414" y="390"/>
                </a:lnTo>
                <a:lnTo>
                  <a:pt x="10439" y="439"/>
                </a:lnTo>
                <a:lnTo>
                  <a:pt x="10487" y="487"/>
                </a:lnTo>
                <a:lnTo>
                  <a:pt x="10536" y="512"/>
                </a:lnTo>
                <a:lnTo>
                  <a:pt x="10585" y="536"/>
                </a:lnTo>
                <a:lnTo>
                  <a:pt x="10658" y="536"/>
                </a:lnTo>
                <a:lnTo>
                  <a:pt x="10779" y="682"/>
                </a:lnTo>
                <a:lnTo>
                  <a:pt x="10925" y="852"/>
                </a:lnTo>
                <a:lnTo>
                  <a:pt x="11023" y="1047"/>
                </a:lnTo>
                <a:lnTo>
                  <a:pt x="11144" y="1266"/>
                </a:lnTo>
                <a:lnTo>
                  <a:pt x="11315" y="1680"/>
                </a:lnTo>
                <a:lnTo>
                  <a:pt x="11485" y="2045"/>
                </a:lnTo>
                <a:lnTo>
                  <a:pt x="11728" y="2604"/>
                </a:lnTo>
                <a:lnTo>
                  <a:pt x="11947" y="3188"/>
                </a:lnTo>
                <a:lnTo>
                  <a:pt x="12045" y="3480"/>
                </a:lnTo>
                <a:lnTo>
                  <a:pt x="12142" y="3772"/>
                </a:lnTo>
                <a:lnTo>
                  <a:pt x="12215" y="4064"/>
                </a:lnTo>
                <a:lnTo>
                  <a:pt x="12264" y="4381"/>
                </a:lnTo>
                <a:lnTo>
                  <a:pt x="12288" y="4721"/>
                </a:lnTo>
                <a:lnTo>
                  <a:pt x="12288" y="5062"/>
                </a:lnTo>
                <a:lnTo>
                  <a:pt x="12288" y="5403"/>
                </a:lnTo>
                <a:lnTo>
                  <a:pt x="12264" y="5768"/>
                </a:lnTo>
                <a:lnTo>
                  <a:pt x="12215" y="6108"/>
                </a:lnTo>
                <a:lnTo>
                  <a:pt x="12166" y="6473"/>
                </a:lnTo>
                <a:lnTo>
                  <a:pt x="12069" y="6814"/>
                </a:lnTo>
                <a:lnTo>
                  <a:pt x="11996" y="7154"/>
                </a:lnTo>
                <a:lnTo>
                  <a:pt x="11874" y="7495"/>
                </a:lnTo>
                <a:lnTo>
                  <a:pt x="11753" y="7836"/>
                </a:lnTo>
                <a:lnTo>
                  <a:pt x="11607" y="8152"/>
                </a:lnTo>
                <a:lnTo>
                  <a:pt x="11461" y="8493"/>
                </a:lnTo>
                <a:lnTo>
                  <a:pt x="11290" y="8785"/>
                </a:lnTo>
                <a:lnTo>
                  <a:pt x="11096" y="9077"/>
                </a:lnTo>
                <a:lnTo>
                  <a:pt x="10901" y="9369"/>
                </a:lnTo>
                <a:lnTo>
                  <a:pt x="10682" y="9636"/>
                </a:lnTo>
                <a:lnTo>
                  <a:pt x="10463" y="9880"/>
                </a:lnTo>
                <a:lnTo>
                  <a:pt x="10220" y="10123"/>
                </a:lnTo>
                <a:lnTo>
                  <a:pt x="9952" y="10342"/>
                </a:lnTo>
                <a:lnTo>
                  <a:pt x="9684" y="10537"/>
                </a:lnTo>
                <a:lnTo>
                  <a:pt x="9125" y="10902"/>
                </a:lnTo>
                <a:lnTo>
                  <a:pt x="8516" y="11218"/>
                </a:lnTo>
                <a:lnTo>
                  <a:pt x="7884" y="11534"/>
                </a:lnTo>
                <a:lnTo>
                  <a:pt x="7543" y="11680"/>
                </a:lnTo>
                <a:lnTo>
                  <a:pt x="7202" y="11802"/>
                </a:lnTo>
                <a:lnTo>
                  <a:pt x="6862" y="11899"/>
                </a:lnTo>
                <a:lnTo>
                  <a:pt x="6521" y="11997"/>
                </a:lnTo>
                <a:lnTo>
                  <a:pt x="6156" y="12045"/>
                </a:lnTo>
                <a:lnTo>
                  <a:pt x="5791" y="12118"/>
                </a:lnTo>
                <a:lnTo>
                  <a:pt x="5426" y="12143"/>
                </a:lnTo>
                <a:lnTo>
                  <a:pt x="4696" y="12143"/>
                </a:lnTo>
                <a:lnTo>
                  <a:pt x="4331" y="12094"/>
                </a:lnTo>
                <a:lnTo>
                  <a:pt x="3966" y="12045"/>
                </a:lnTo>
                <a:lnTo>
                  <a:pt x="3601" y="11997"/>
                </a:lnTo>
                <a:lnTo>
                  <a:pt x="2896" y="11826"/>
                </a:lnTo>
                <a:lnTo>
                  <a:pt x="2555" y="11729"/>
                </a:lnTo>
                <a:lnTo>
                  <a:pt x="2239" y="11607"/>
                </a:lnTo>
                <a:lnTo>
                  <a:pt x="1922" y="11461"/>
                </a:lnTo>
                <a:lnTo>
                  <a:pt x="1630" y="11291"/>
                </a:lnTo>
                <a:lnTo>
                  <a:pt x="1338" y="11145"/>
                </a:lnTo>
                <a:lnTo>
                  <a:pt x="998" y="10950"/>
                </a:lnTo>
                <a:lnTo>
                  <a:pt x="852" y="10829"/>
                </a:lnTo>
                <a:lnTo>
                  <a:pt x="730" y="10707"/>
                </a:lnTo>
                <a:lnTo>
                  <a:pt x="633" y="10585"/>
                </a:lnTo>
                <a:lnTo>
                  <a:pt x="584" y="10415"/>
                </a:lnTo>
                <a:lnTo>
                  <a:pt x="560" y="10366"/>
                </a:lnTo>
                <a:lnTo>
                  <a:pt x="535" y="10342"/>
                </a:lnTo>
                <a:lnTo>
                  <a:pt x="462" y="10318"/>
                </a:lnTo>
                <a:lnTo>
                  <a:pt x="365" y="10342"/>
                </a:lnTo>
                <a:lnTo>
                  <a:pt x="316" y="10391"/>
                </a:lnTo>
                <a:lnTo>
                  <a:pt x="243" y="10366"/>
                </a:lnTo>
                <a:lnTo>
                  <a:pt x="146" y="10391"/>
                </a:lnTo>
                <a:lnTo>
                  <a:pt x="73" y="10439"/>
                </a:lnTo>
                <a:lnTo>
                  <a:pt x="0" y="10512"/>
                </a:lnTo>
                <a:lnTo>
                  <a:pt x="0" y="10561"/>
                </a:lnTo>
                <a:lnTo>
                  <a:pt x="0" y="10610"/>
                </a:lnTo>
                <a:lnTo>
                  <a:pt x="146" y="11048"/>
                </a:lnTo>
                <a:lnTo>
                  <a:pt x="316" y="11461"/>
                </a:lnTo>
                <a:lnTo>
                  <a:pt x="487" y="11875"/>
                </a:lnTo>
                <a:lnTo>
                  <a:pt x="681" y="12264"/>
                </a:lnTo>
                <a:lnTo>
                  <a:pt x="900" y="12629"/>
                </a:lnTo>
                <a:lnTo>
                  <a:pt x="1144" y="12994"/>
                </a:lnTo>
                <a:lnTo>
                  <a:pt x="1411" y="13359"/>
                </a:lnTo>
                <a:lnTo>
                  <a:pt x="1679" y="13676"/>
                </a:lnTo>
                <a:lnTo>
                  <a:pt x="1971" y="13992"/>
                </a:lnTo>
                <a:lnTo>
                  <a:pt x="2263" y="14308"/>
                </a:lnTo>
                <a:lnTo>
                  <a:pt x="2604" y="14600"/>
                </a:lnTo>
                <a:lnTo>
                  <a:pt x="2920" y="14868"/>
                </a:lnTo>
                <a:lnTo>
                  <a:pt x="3285" y="15135"/>
                </a:lnTo>
                <a:lnTo>
                  <a:pt x="3650" y="15379"/>
                </a:lnTo>
                <a:lnTo>
                  <a:pt x="4039" y="15598"/>
                </a:lnTo>
                <a:lnTo>
                  <a:pt x="4429" y="15817"/>
                </a:lnTo>
                <a:lnTo>
                  <a:pt x="4866" y="16036"/>
                </a:lnTo>
                <a:lnTo>
                  <a:pt x="5280" y="16230"/>
                </a:lnTo>
                <a:lnTo>
                  <a:pt x="5718" y="16376"/>
                </a:lnTo>
                <a:lnTo>
                  <a:pt x="6156" y="16522"/>
                </a:lnTo>
                <a:lnTo>
                  <a:pt x="6618" y="16644"/>
                </a:lnTo>
                <a:lnTo>
                  <a:pt x="7056" y="16717"/>
                </a:lnTo>
                <a:lnTo>
                  <a:pt x="7494" y="16790"/>
                </a:lnTo>
                <a:lnTo>
                  <a:pt x="7957" y="16839"/>
                </a:lnTo>
                <a:lnTo>
                  <a:pt x="8857" y="16839"/>
                </a:lnTo>
                <a:lnTo>
                  <a:pt x="9319" y="16814"/>
                </a:lnTo>
                <a:lnTo>
                  <a:pt x="9757" y="16741"/>
                </a:lnTo>
                <a:lnTo>
                  <a:pt x="10220" y="16668"/>
                </a:lnTo>
                <a:lnTo>
                  <a:pt x="10658" y="16571"/>
                </a:lnTo>
                <a:lnTo>
                  <a:pt x="11120" y="16425"/>
                </a:lnTo>
                <a:lnTo>
                  <a:pt x="11558" y="16279"/>
                </a:lnTo>
                <a:lnTo>
                  <a:pt x="11923" y="16133"/>
                </a:lnTo>
                <a:lnTo>
                  <a:pt x="12264" y="15987"/>
                </a:lnTo>
                <a:lnTo>
                  <a:pt x="12604" y="15817"/>
                </a:lnTo>
                <a:lnTo>
                  <a:pt x="12920" y="15622"/>
                </a:lnTo>
                <a:lnTo>
                  <a:pt x="13237" y="15427"/>
                </a:lnTo>
                <a:lnTo>
                  <a:pt x="13553" y="15208"/>
                </a:lnTo>
                <a:lnTo>
                  <a:pt x="13845" y="14990"/>
                </a:lnTo>
                <a:lnTo>
                  <a:pt x="14137" y="14746"/>
                </a:lnTo>
                <a:lnTo>
                  <a:pt x="14405" y="14479"/>
                </a:lnTo>
                <a:lnTo>
                  <a:pt x="14672" y="14211"/>
                </a:lnTo>
                <a:lnTo>
                  <a:pt x="14940" y="13943"/>
                </a:lnTo>
                <a:lnTo>
                  <a:pt x="15183" y="13651"/>
                </a:lnTo>
                <a:lnTo>
                  <a:pt x="15402" y="13359"/>
                </a:lnTo>
                <a:lnTo>
                  <a:pt x="15621" y="13043"/>
                </a:lnTo>
                <a:lnTo>
                  <a:pt x="15840" y="12727"/>
                </a:lnTo>
                <a:lnTo>
                  <a:pt x="16035" y="12410"/>
                </a:lnTo>
                <a:lnTo>
                  <a:pt x="16205" y="12070"/>
                </a:lnTo>
                <a:lnTo>
                  <a:pt x="16376" y="11705"/>
                </a:lnTo>
                <a:lnTo>
                  <a:pt x="16546" y="11340"/>
                </a:lnTo>
                <a:lnTo>
                  <a:pt x="16668" y="10975"/>
                </a:lnTo>
                <a:lnTo>
                  <a:pt x="16911" y="10220"/>
                </a:lnTo>
                <a:lnTo>
                  <a:pt x="17106" y="9466"/>
                </a:lnTo>
                <a:lnTo>
                  <a:pt x="17154" y="9101"/>
                </a:lnTo>
                <a:lnTo>
                  <a:pt x="17179" y="8663"/>
                </a:lnTo>
                <a:lnTo>
                  <a:pt x="17179" y="8176"/>
                </a:lnTo>
                <a:lnTo>
                  <a:pt x="17179" y="7665"/>
                </a:lnTo>
                <a:lnTo>
                  <a:pt x="17106" y="6717"/>
                </a:lnTo>
                <a:lnTo>
                  <a:pt x="17057" y="6352"/>
                </a:lnTo>
                <a:lnTo>
                  <a:pt x="17008" y="6108"/>
                </a:lnTo>
                <a:lnTo>
                  <a:pt x="16814" y="5524"/>
                </a:lnTo>
                <a:lnTo>
                  <a:pt x="16619" y="4965"/>
                </a:lnTo>
                <a:lnTo>
                  <a:pt x="16376" y="4429"/>
                </a:lnTo>
                <a:lnTo>
                  <a:pt x="16108" y="3918"/>
                </a:lnTo>
                <a:lnTo>
                  <a:pt x="15816" y="3432"/>
                </a:lnTo>
                <a:lnTo>
                  <a:pt x="15475" y="2969"/>
                </a:lnTo>
                <a:lnTo>
                  <a:pt x="15110" y="2507"/>
                </a:lnTo>
                <a:lnTo>
                  <a:pt x="14697" y="2093"/>
                </a:lnTo>
                <a:lnTo>
                  <a:pt x="14283" y="1704"/>
                </a:lnTo>
                <a:lnTo>
                  <a:pt x="13845" y="1363"/>
                </a:lnTo>
                <a:lnTo>
                  <a:pt x="13358" y="1023"/>
                </a:lnTo>
                <a:lnTo>
                  <a:pt x="12872" y="706"/>
                </a:lnTo>
                <a:lnTo>
                  <a:pt x="12361" y="439"/>
                </a:lnTo>
                <a:lnTo>
                  <a:pt x="12093" y="341"/>
                </a:lnTo>
                <a:lnTo>
                  <a:pt x="11826" y="244"/>
                </a:lnTo>
                <a:lnTo>
                  <a:pt x="11558" y="147"/>
                </a:lnTo>
                <a:lnTo>
                  <a:pt x="11266" y="98"/>
                </a:lnTo>
                <a:lnTo>
                  <a:pt x="10998" y="49"/>
                </a:lnTo>
                <a:lnTo>
                  <a:pt x="10706" y="1"/>
                </a:lnTo>
                <a:close/>
              </a:path>
            </a:pathLst>
          </a:custGeom>
          <a:solidFill>
            <a:srgbClr val="0B539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" name="Google Shape;62;p17"/>
          <p:cNvSpPr txBox="1">
            <a:spLocks/>
          </p:cNvSpPr>
          <p:nvPr/>
        </p:nvSpPr>
        <p:spPr>
          <a:xfrm>
            <a:off x="866375" y="634230"/>
            <a:ext cx="56262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800" b="1" dirty="0" err="1">
                <a:latin typeface="Inconsolata" charset="0"/>
              </a:rPr>
              <a:t>Ibadah</a:t>
            </a:r>
            <a:r>
              <a:rPr lang="en-US" sz="2800" b="1" dirty="0">
                <a:latin typeface="Inconsolata" charset="0"/>
              </a:rPr>
              <a:t> </a:t>
            </a:r>
            <a:r>
              <a:rPr lang="en-US" sz="2800" b="1" i="1" dirty="0" err="1">
                <a:latin typeface="Inconsolata" charset="0"/>
              </a:rPr>
              <a:t>ghairu</a:t>
            </a:r>
            <a:r>
              <a:rPr lang="en-US" sz="2800" b="1" i="1" dirty="0">
                <a:latin typeface="Inconsolata" charset="0"/>
              </a:rPr>
              <a:t> </a:t>
            </a:r>
            <a:r>
              <a:rPr lang="en-US" sz="2800" b="1" i="1" dirty="0" err="1" smtClean="0">
                <a:latin typeface="Inconsolata" charset="0"/>
              </a:rPr>
              <a:t>mahdhah</a:t>
            </a:r>
            <a:r>
              <a:rPr lang="en-US" sz="2800" b="1" i="1" dirty="0">
                <a:latin typeface="Inconsolata" charset="0"/>
              </a:rPr>
              <a:t> </a:t>
            </a:r>
            <a:r>
              <a:rPr lang="en-US" sz="2800" b="1" dirty="0">
                <a:latin typeface="Inconsolata" charset="0"/>
              </a:rPr>
              <a:t>(</a:t>
            </a:r>
            <a:r>
              <a:rPr lang="en-US" sz="2800" b="1" dirty="0" err="1">
                <a:latin typeface="Inconsolata" charset="0"/>
              </a:rPr>
              <a:t>العبادت</a:t>
            </a:r>
            <a:r>
              <a:rPr lang="en-US" sz="2800" b="1" dirty="0">
                <a:latin typeface="Inconsolata" charset="0"/>
              </a:rPr>
              <a:t> </a:t>
            </a:r>
            <a:r>
              <a:rPr lang="en-US" sz="2800" b="1" dirty="0" err="1">
                <a:latin typeface="Inconsolata" charset="0"/>
              </a:rPr>
              <a:t>غير</a:t>
            </a:r>
            <a:r>
              <a:rPr lang="en-US" sz="2800" b="1" dirty="0">
                <a:latin typeface="Inconsolata" charset="0"/>
              </a:rPr>
              <a:t> </a:t>
            </a:r>
            <a:r>
              <a:rPr lang="en-US" sz="2800" b="1" dirty="0" err="1">
                <a:latin typeface="Inconsolata" charset="0"/>
              </a:rPr>
              <a:t>المحضة</a:t>
            </a:r>
            <a:r>
              <a:rPr lang="en-US" sz="2800" b="1" dirty="0">
                <a:latin typeface="Inconsolata" charset="0"/>
              </a:rPr>
              <a:t>)</a:t>
            </a:r>
            <a:endParaRPr lang="en-US" sz="2800" dirty="0">
              <a:latin typeface="Inconsolat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4492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4"/>
          <p:cNvSpPr txBox="1">
            <a:spLocks noGrp="1"/>
          </p:cNvSpPr>
          <p:nvPr>
            <p:ph type="title"/>
          </p:nvPr>
        </p:nvSpPr>
        <p:spPr>
          <a:xfrm>
            <a:off x="866375" y="358375"/>
            <a:ext cx="75678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n-US" dirty="0" err="1"/>
              <a:t>Ciri-ciri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ibadah</a:t>
            </a:r>
            <a:r>
              <a:rPr lang="en-US" dirty="0"/>
              <a:t> </a:t>
            </a:r>
            <a:r>
              <a:rPr lang="en-US" dirty="0" err="1" smtClean="0"/>
              <a:t>ghairu</a:t>
            </a:r>
            <a:r>
              <a:rPr lang="en-US" dirty="0" smtClean="0"/>
              <a:t> </a:t>
            </a:r>
            <a:r>
              <a:rPr lang="en-US" smtClean="0"/>
              <a:t>mahdhah</a:t>
            </a:r>
            <a:endParaRPr dirty="0"/>
          </a:p>
        </p:txBody>
      </p:sp>
      <p:sp>
        <p:nvSpPr>
          <p:cNvPr id="122" name="Google Shape;122;p24"/>
          <p:cNvSpPr txBox="1">
            <a:spLocks noGrp="1"/>
          </p:cNvSpPr>
          <p:nvPr>
            <p:ph type="body" idx="1"/>
          </p:nvPr>
        </p:nvSpPr>
        <p:spPr>
          <a:xfrm>
            <a:off x="866375" y="1331673"/>
            <a:ext cx="2439300" cy="315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27000" lvl="0" indent="0">
              <a:buNone/>
            </a:pPr>
            <a:r>
              <a:rPr lang="en-US" b="1" dirty="0" err="1" smtClean="0"/>
              <a:t>Pertama</a:t>
            </a:r>
            <a:endParaRPr lang="en-US" b="1" dirty="0" smtClean="0"/>
          </a:p>
          <a:p>
            <a:pPr marL="127000" lvl="0" indent="0">
              <a:buNone/>
            </a:pPr>
            <a:r>
              <a:rPr lang="en-US" dirty="0" err="1" smtClean="0"/>
              <a:t>Ibadah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perkataan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perbuatan</a:t>
            </a:r>
            <a:r>
              <a:rPr lang="en-US" dirty="0"/>
              <a:t>)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asalnya</a:t>
            </a:r>
            <a:r>
              <a:rPr lang="en-US" dirty="0"/>
              <a:t> </a:t>
            </a:r>
            <a:r>
              <a:rPr lang="en-US" dirty="0" err="1"/>
              <a:t>bukanlah</a:t>
            </a:r>
            <a:r>
              <a:rPr lang="en-US" dirty="0"/>
              <a:t> </a:t>
            </a:r>
            <a:r>
              <a:rPr lang="en-US" dirty="0" err="1"/>
              <a:t>ibadah</a:t>
            </a:r>
            <a:r>
              <a:rPr lang="en-US" dirty="0"/>
              <a:t>. Akan </a:t>
            </a:r>
            <a:r>
              <a:rPr lang="en-US" dirty="0" err="1"/>
              <a:t>tetapi</a:t>
            </a:r>
            <a:r>
              <a:rPr lang="en-US" dirty="0"/>
              <a:t>, </a:t>
            </a:r>
            <a:r>
              <a:rPr lang="en-US" dirty="0" err="1"/>
              <a:t>berubah</a:t>
            </a:r>
            <a:r>
              <a:rPr lang="en-US" dirty="0"/>
              <a:t> status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ibadah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melihat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menimbang</a:t>
            </a:r>
            <a:r>
              <a:rPr lang="en-US" dirty="0"/>
              <a:t> </a:t>
            </a:r>
            <a:r>
              <a:rPr lang="en-US" dirty="0" err="1"/>
              <a:t>niat</a:t>
            </a:r>
            <a:r>
              <a:rPr lang="en-US" dirty="0"/>
              <a:t> </a:t>
            </a:r>
            <a:r>
              <a:rPr lang="en-US" dirty="0" err="1"/>
              <a:t>pelakunya</a:t>
            </a:r>
            <a:r>
              <a:rPr lang="en-US" dirty="0"/>
              <a:t>.</a:t>
            </a:r>
          </a:p>
        </p:txBody>
      </p:sp>
      <p:sp>
        <p:nvSpPr>
          <p:cNvPr id="123" name="Google Shape;123;p24"/>
          <p:cNvSpPr txBox="1">
            <a:spLocks noGrp="1"/>
          </p:cNvSpPr>
          <p:nvPr>
            <p:ph type="body" idx="2"/>
          </p:nvPr>
        </p:nvSpPr>
        <p:spPr>
          <a:xfrm>
            <a:off x="3430687" y="1331673"/>
            <a:ext cx="2439300" cy="315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27000" lvl="0" indent="0">
              <a:buNone/>
            </a:pPr>
            <a:r>
              <a:rPr lang="en-US" b="1" dirty="0" err="1" smtClean="0"/>
              <a:t>Kedua</a:t>
            </a:r>
            <a:endParaRPr lang="en-US" b="1" dirty="0" smtClean="0"/>
          </a:p>
          <a:p>
            <a:pPr marL="127000" lvl="0" indent="0">
              <a:buNone/>
            </a:pPr>
            <a:r>
              <a:rPr lang="en-US" dirty="0" err="1" smtClean="0"/>
              <a:t>maksud</a:t>
            </a:r>
            <a:r>
              <a:rPr lang="en-US" dirty="0" smtClean="0"/>
              <a:t> </a:t>
            </a:r>
            <a:r>
              <a:rPr lang="en-US" dirty="0" err="1"/>
              <a:t>pokok</a:t>
            </a:r>
            <a:r>
              <a:rPr lang="en-US" dirty="0"/>
              <a:t> </a:t>
            </a:r>
            <a:r>
              <a:rPr lang="en-US" dirty="0" err="1"/>
              <a:t>perbuatan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memenuhi</a:t>
            </a:r>
            <a:r>
              <a:rPr lang="en-US" dirty="0"/>
              <a:t> </a:t>
            </a:r>
            <a:r>
              <a:rPr lang="en-US" dirty="0" err="1"/>
              <a:t>urusan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yang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duniawi</a:t>
            </a:r>
            <a:r>
              <a:rPr lang="en-US" dirty="0"/>
              <a:t>,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meraih</a:t>
            </a:r>
            <a:r>
              <a:rPr lang="en-US" dirty="0"/>
              <a:t> </a:t>
            </a:r>
            <a:r>
              <a:rPr lang="en-US" dirty="0" err="1"/>
              <a:t>pahala</a:t>
            </a:r>
            <a:r>
              <a:rPr lang="en-US" dirty="0"/>
              <a:t> di </a:t>
            </a:r>
            <a:r>
              <a:rPr lang="en-US" dirty="0" err="1"/>
              <a:t>akhirat</a:t>
            </a:r>
            <a:r>
              <a:rPr lang="en-US" dirty="0"/>
              <a:t>.</a:t>
            </a:r>
          </a:p>
        </p:txBody>
      </p:sp>
      <p:sp>
        <p:nvSpPr>
          <p:cNvPr id="124" name="Google Shape;124;p24"/>
          <p:cNvSpPr txBox="1">
            <a:spLocks noGrp="1"/>
          </p:cNvSpPr>
          <p:nvPr>
            <p:ph type="body" idx="3"/>
          </p:nvPr>
        </p:nvSpPr>
        <p:spPr>
          <a:xfrm>
            <a:off x="5994999" y="1331673"/>
            <a:ext cx="2439300" cy="315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27000" lvl="0" indent="0">
              <a:buNone/>
            </a:pPr>
            <a:r>
              <a:rPr lang="en-US" b="1" dirty="0" err="1" smtClean="0"/>
              <a:t>Ketiga</a:t>
            </a:r>
            <a:endParaRPr lang="en-US" b="1" dirty="0" smtClean="0"/>
          </a:p>
          <a:p>
            <a:pPr marL="127000" lvl="0" indent="0">
              <a:buNone/>
            </a:pPr>
            <a:r>
              <a:rPr lang="en-US" dirty="0" err="1" smtClean="0"/>
              <a:t>amal</a:t>
            </a:r>
            <a:r>
              <a:rPr lang="en-US" dirty="0" smtClean="0"/>
              <a:t> </a:t>
            </a:r>
            <a:r>
              <a:rPr lang="en-US" dirty="0" err="1"/>
              <a:t>perbuatan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diketahui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dikenal</a:t>
            </a:r>
            <a:r>
              <a:rPr lang="en-US" dirty="0"/>
              <a:t> </a:t>
            </a:r>
            <a:r>
              <a:rPr lang="en-US" dirty="0" err="1"/>
              <a:t>meskipun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wahyu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 smtClean="0"/>
              <a:t>rasul</a:t>
            </a:r>
            <a:endParaRPr lang="en-US" dirty="0"/>
          </a:p>
        </p:txBody>
      </p:sp>
      <p:sp>
        <p:nvSpPr>
          <p:cNvPr id="125" name="Google Shape;125;p24"/>
          <p:cNvSpPr txBox="1">
            <a:spLocks noGrp="1"/>
          </p:cNvSpPr>
          <p:nvPr>
            <p:ph type="sldNum" idx="12"/>
          </p:nvPr>
        </p:nvSpPr>
        <p:spPr>
          <a:xfrm>
            <a:off x="8716025" y="4676375"/>
            <a:ext cx="428100" cy="46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45274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2"/>
          <p:cNvSpPr txBox="1">
            <a:spLocks noGrp="1"/>
          </p:cNvSpPr>
          <p:nvPr>
            <p:ph type="ctrTitle" idx="4294967295"/>
          </p:nvPr>
        </p:nvSpPr>
        <p:spPr>
          <a:xfrm>
            <a:off x="670064" y="1100998"/>
            <a:ext cx="5904655" cy="312693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sz="6600" dirty="0" err="1" smtClean="0"/>
              <a:t>Syarat-syarat</a:t>
            </a:r>
            <a:r>
              <a:rPr lang="en-US" sz="6600" dirty="0" smtClean="0"/>
              <a:t> </a:t>
            </a:r>
            <a:r>
              <a:rPr lang="en-US" sz="6600" dirty="0" err="1"/>
              <a:t>ibadah</a:t>
            </a:r>
            <a:endParaRPr sz="6600" dirty="0"/>
          </a:p>
        </p:txBody>
      </p:sp>
      <p:sp>
        <p:nvSpPr>
          <p:cNvPr id="103" name="Google Shape;103;p22"/>
          <p:cNvSpPr/>
          <p:nvPr/>
        </p:nvSpPr>
        <p:spPr>
          <a:xfrm>
            <a:off x="6814287" y="1610574"/>
            <a:ext cx="1465647" cy="1485119"/>
          </a:xfrm>
          <a:custGeom>
            <a:avLst/>
            <a:gdLst/>
            <a:ahLst/>
            <a:cxnLst/>
            <a:rect l="l" t="t" r="r" b="b"/>
            <a:pathLst>
              <a:path w="16449" h="16668" extrusionOk="0">
                <a:moveTo>
                  <a:pt x="12288" y="1995"/>
                </a:moveTo>
                <a:lnTo>
                  <a:pt x="12093" y="2117"/>
                </a:lnTo>
                <a:lnTo>
                  <a:pt x="11923" y="2239"/>
                </a:lnTo>
                <a:lnTo>
                  <a:pt x="11655" y="2531"/>
                </a:lnTo>
                <a:lnTo>
                  <a:pt x="11461" y="2433"/>
                </a:lnTo>
                <a:lnTo>
                  <a:pt x="11874" y="2214"/>
                </a:lnTo>
                <a:lnTo>
                  <a:pt x="12288" y="1995"/>
                </a:lnTo>
                <a:close/>
                <a:moveTo>
                  <a:pt x="13261" y="2239"/>
                </a:moveTo>
                <a:lnTo>
                  <a:pt x="13359" y="2263"/>
                </a:lnTo>
                <a:lnTo>
                  <a:pt x="13456" y="2287"/>
                </a:lnTo>
                <a:lnTo>
                  <a:pt x="13529" y="2336"/>
                </a:lnTo>
                <a:lnTo>
                  <a:pt x="13578" y="2433"/>
                </a:lnTo>
                <a:lnTo>
                  <a:pt x="13626" y="2531"/>
                </a:lnTo>
                <a:lnTo>
                  <a:pt x="13675" y="2725"/>
                </a:lnTo>
                <a:lnTo>
                  <a:pt x="13651" y="2896"/>
                </a:lnTo>
                <a:lnTo>
                  <a:pt x="13626" y="3090"/>
                </a:lnTo>
                <a:lnTo>
                  <a:pt x="13578" y="3285"/>
                </a:lnTo>
                <a:lnTo>
                  <a:pt x="13480" y="3480"/>
                </a:lnTo>
                <a:lnTo>
                  <a:pt x="13383" y="3650"/>
                </a:lnTo>
                <a:lnTo>
                  <a:pt x="13188" y="4015"/>
                </a:lnTo>
                <a:lnTo>
                  <a:pt x="12969" y="3674"/>
                </a:lnTo>
                <a:lnTo>
                  <a:pt x="12702" y="3358"/>
                </a:lnTo>
                <a:lnTo>
                  <a:pt x="12410" y="3066"/>
                </a:lnTo>
                <a:lnTo>
                  <a:pt x="12093" y="2823"/>
                </a:lnTo>
                <a:lnTo>
                  <a:pt x="12288" y="2677"/>
                </a:lnTo>
                <a:lnTo>
                  <a:pt x="12483" y="2531"/>
                </a:lnTo>
                <a:lnTo>
                  <a:pt x="12726" y="2385"/>
                </a:lnTo>
                <a:lnTo>
                  <a:pt x="12945" y="2287"/>
                </a:lnTo>
                <a:lnTo>
                  <a:pt x="13164" y="2239"/>
                </a:lnTo>
                <a:close/>
                <a:moveTo>
                  <a:pt x="7981" y="3699"/>
                </a:moveTo>
                <a:lnTo>
                  <a:pt x="7981" y="3723"/>
                </a:lnTo>
                <a:lnTo>
                  <a:pt x="7932" y="3723"/>
                </a:lnTo>
                <a:lnTo>
                  <a:pt x="7908" y="3747"/>
                </a:lnTo>
                <a:lnTo>
                  <a:pt x="7835" y="3796"/>
                </a:lnTo>
                <a:lnTo>
                  <a:pt x="7786" y="3845"/>
                </a:lnTo>
                <a:lnTo>
                  <a:pt x="7738" y="3918"/>
                </a:lnTo>
                <a:lnTo>
                  <a:pt x="7689" y="3991"/>
                </a:lnTo>
                <a:lnTo>
                  <a:pt x="7689" y="4064"/>
                </a:lnTo>
                <a:lnTo>
                  <a:pt x="7689" y="4088"/>
                </a:lnTo>
                <a:lnTo>
                  <a:pt x="7689" y="4112"/>
                </a:lnTo>
                <a:lnTo>
                  <a:pt x="7689" y="4137"/>
                </a:lnTo>
                <a:lnTo>
                  <a:pt x="7689" y="4161"/>
                </a:lnTo>
                <a:lnTo>
                  <a:pt x="7689" y="4307"/>
                </a:lnTo>
                <a:lnTo>
                  <a:pt x="7738" y="4453"/>
                </a:lnTo>
                <a:lnTo>
                  <a:pt x="7786" y="4526"/>
                </a:lnTo>
                <a:lnTo>
                  <a:pt x="7859" y="4574"/>
                </a:lnTo>
                <a:lnTo>
                  <a:pt x="8030" y="4672"/>
                </a:lnTo>
                <a:lnTo>
                  <a:pt x="8176" y="4720"/>
                </a:lnTo>
                <a:lnTo>
                  <a:pt x="8297" y="4720"/>
                </a:lnTo>
                <a:lnTo>
                  <a:pt x="8395" y="4696"/>
                </a:lnTo>
                <a:lnTo>
                  <a:pt x="8492" y="4672"/>
                </a:lnTo>
                <a:lnTo>
                  <a:pt x="8589" y="4599"/>
                </a:lnTo>
                <a:lnTo>
                  <a:pt x="8662" y="4526"/>
                </a:lnTo>
                <a:lnTo>
                  <a:pt x="8711" y="4429"/>
                </a:lnTo>
                <a:lnTo>
                  <a:pt x="8711" y="4307"/>
                </a:lnTo>
                <a:lnTo>
                  <a:pt x="8711" y="4185"/>
                </a:lnTo>
                <a:lnTo>
                  <a:pt x="8662" y="4064"/>
                </a:lnTo>
                <a:lnTo>
                  <a:pt x="8614" y="3942"/>
                </a:lnTo>
                <a:lnTo>
                  <a:pt x="8541" y="3845"/>
                </a:lnTo>
                <a:lnTo>
                  <a:pt x="8468" y="3772"/>
                </a:lnTo>
                <a:lnTo>
                  <a:pt x="8370" y="3723"/>
                </a:lnTo>
                <a:lnTo>
                  <a:pt x="8273" y="3699"/>
                </a:lnTo>
                <a:close/>
                <a:moveTo>
                  <a:pt x="9830" y="3966"/>
                </a:moveTo>
                <a:lnTo>
                  <a:pt x="9709" y="3991"/>
                </a:lnTo>
                <a:lnTo>
                  <a:pt x="9611" y="4064"/>
                </a:lnTo>
                <a:lnTo>
                  <a:pt x="9538" y="4161"/>
                </a:lnTo>
                <a:lnTo>
                  <a:pt x="9514" y="4258"/>
                </a:lnTo>
                <a:lnTo>
                  <a:pt x="9490" y="4356"/>
                </a:lnTo>
                <a:lnTo>
                  <a:pt x="9514" y="4453"/>
                </a:lnTo>
                <a:lnTo>
                  <a:pt x="9563" y="4574"/>
                </a:lnTo>
                <a:lnTo>
                  <a:pt x="9636" y="4647"/>
                </a:lnTo>
                <a:lnTo>
                  <a:pt x="9757" y="4720"/>
                </a:lnTo>
                <a:lnTo>
                  <a:pt x="9879" y="4745"/>
                </a:lnTo>
                <a:lnTo>
                  <a:pt x="10025" y="4696"/>
                </a:lnTo>
                <a:lnTo>
                  <a:pt x="10098" y="4672"/>
                </a:lnTo>
                <a:lnTo>
                  <a:pt x="10147" y="4623"/>
                </a:lnTo>
                <a:lnTo>
                  <a:pt x="10244" y="4502"/>
                </a:lnTo>
                <a:lnTo>
                  <a:pt x="10268" y="4429"/>
                </a:lnTo>
                <a:lnTo>
                  <a:pt x="10268" y="4356"/>
                </a:lnTo>
                <a:lnTo>
                  <a:pt x="10244" y="4234"/>
                </a:lnTo>
                <a:lnTo>
                  <a:pt x="10220" y="4161"/>
                </a:lnTo>
                <a:lnTo>
                  <a:pt x="10147" y="4064"/>
                </a:lnTo>
                <a:lnTo>
                  <a:pt x="10074" y="4015"/>
                </a:lnTo>
                <a:lnTo>
                  <a:pt x="9952" y="3966"/>
                </a:lnTo>
                <a:close/>
                <a:moveTo>
                  <a:pt x="9125" y="5572"/>
                </a:moveTo>
                <a:lnTo>
                  <a:pt x="9003" y="5596"/>
                </a:lnTo>
                <a:lnTo>
                  <a:pt x="8881" y="5669"/>
                </a:lnTo>
                <a:lnTo>
                  <a:pt x="8808" y="5791"/>
                </a:lnTo>
                <a:lnTo>
                  <a:pt x="8784" y="5913"/>
                </a:lnTo>
                <a:lnTo>
                  <a:pt x="8808" y="6034"/>
                </a:lnTo>
                <a:lnTo>
                  <a:pt x="8881" y="6156"/>
                </a:lnTo>
                <a:lnTo>
                  <a:pt x="9003" y="6229"/>
                </a:lnTo>
                <a:lnTo>
                  <a:pt x="9125" y="6253"/>
                </a:lnTo>
                <a:lnTo>
                  <a:pt x="9246" y="6229"/>
                </a:lnTo>
                <a:lnTo>
                  <a:pt x="9368" y="6156"/>
                </a:lnTo>
                <a:lnTo>
                  <a:pt x="9441" y="6034"/>
                </a:lnTo>
                <a:lnTo>
                  <a:pt x="9465" y="5913"/>
                </a:lnTo>
                <a:lnTo>
                  <a:pt x="9441" y="5791"/>
                </a:lnTo>
                <a:lnTo>
                  <a:pt x="9368" y="5669"/>
                </a:lnTo>
                <a:lnTo>
                  <a:pt x="9246" y="5596"/>
                </a:lnTo>
                <a:lnTo>
                  <a:pt x="9125" y="5572"/>
                </a:lnTo>
                <a:close/>
                <a:moveTo>
                  <a:pt x="5013" y="9441"/>
                </a:moveTo>
                <a:lnTo>
                  <a:pt x="4842" y="9538"/>
                </a:lnTo>
                <a:lnTo>
                  <a:pt x="4672" y="9684"/>
                </a:lnTo>
                <a:lnTo>
                  <a:pt x="4502" y="9855"/>
                </a:lnTo>
                <a:lnTo>
                  <a:pt x="4356" y="10025"/>
                </a:lnTo>
                <a:lnTo>
                  <a:pt x="4112" y="10414"/>
                </a:lnTo>
                <a:lnTo>
                  <a:pt x="3918" y="10779"/>
                </a:lnTo>
                <a:lnTo>
                  <a:pt x="3723" y="11144"/>
                </a:lnTo>
                <a:lnTo>
                  <a:pt x="3650" y="11363"/>
                </a:lnTo>
                <a:lnTo>
                  <a:pt x="3553" y="11582"/>
                </a:lnTo>
                <a:lnTo>
                  <a:pt x="3504" y="11826"/>
                </a:lnTo>
                <a:lnTo>
                  <a:pt x="3480" y="12045"/>
                </a:lnTo>
                <a:lnTo>
                  <a:pt x="3480" y="12239"/>
                </a:lnTo>
                <a:lnTo>
                  <a:pt x="3528" y="12337"/>
                </a:lnTo>
                <a:lnTo>
                  <a:pt x="3577" y="12410"/>
                </a:lnTo>
                <a:lnTo>
                  <a:pt x="3601" y="12434"/>
                </a:lnTo>
                <a:lnTo>
                  <a:pt x="3626" y="12458"/>
                </a:lnTo>
                <a:lnTo>
                  <a:pt x="3650" y="12434"/>
                </a:lnTo>
                <a:lnTo>
                  <a:pt x="3674" y="12410"/>
                </a:lnTo>
                <a:lnTo>
                  <a:pt x="3747" y="12288"/>
                </a:lnTo>
                <a:lnTo>
                  <a:pt x="3772" y="12166"/>
                </a:lnTo>
                <a:lnTo>
                  <a:pt x="3820" y="11874"/>
                </a:lnTo>
                <a:lnTo>
                  <a:pt x="3869" y="11631"/>
                </a:lnTo>
                <a:lnTo>
                  <a:pt x="3966" y="11388"/>
                </a:lnTo>
                <a:lnTo>
                  <a:pt x="4137" y="10925"/>
                </a:lnTo>
                <a:lnTo>
                  <a:pt x="4331" y="10536"/>
                </a:lnTo>
                <a:lnTo>
                  <a:pt x="4575" y="10171"/>
                </a:lnTo>
                <a:lnTo>
                  <a:pt x="4818" y="9830"/>
                </a:lnTo>
                <a:lnTo>
                  <a:pt x="5061" y="9490"/>
                </a:lnTo>
                <a:lnTo>
                  <a:pt x="5061" y="9465"/>
                </a:lnTo>
                <a:lnTo>
                  <a:pt x="5061" y="9441"/>
                </a:lnTo>
                <a:close/>
                <a:moveTo>
                  <a:pt x="9003" y="2287"/>
                </a:moveTo>
                <a:lnTo>
                  <a:pt x="9319" y="2312"/>
                </a:lnTo>
                <a:lnTo>
                  <a:pt x="9611" y="2360"/>
                </a:lnTo>
                <a:lnTo>
                  <a:pt x="9928" y="2409"/>
                </a:lnTo>
                <a:lnTo>
                  <a:pt x="10220" y="2482"/>
                </a:lnTo>
                <a:lnTo>
                  <a:pt x="10512" y="2579"/>
                </a:lnTo>
                <a:lnTo>
                  <a:pt x="10804" y="2677"/>
                </a:lnTo>
                <a:lnTo>
                  <a:pt x="11071" y="2798"/>
                </a:lnTo>
                <a:lnTo>
                  <a:pt x="11339" y="2944"/>
                </a:lnTo>
                <a:lnTo>
                  <a:pt x="11582" y="3066"/>
                </a:lnTo>
                <a:lnTo>
                  <a:pt x="11826" y="3236"/>
                </a:lnTo>
                <a:lnTo>
                  <a:pt x="12020" y="3382"/>
                </a:lnTo>
                <a:lnTo>
                  <a:pt x="12215" y="3577"/>
                </a:lnTo>
                <a:lnTo>
                  <a:pt x="12580" y="3966"/>
                </a:lnTo>
                <a:lnTo>
                  <a:pt x="12921" y="4380"/>
                </a:lnTo>
                <a:lnTo>
                  <a:pt x="12410" y="5012"/>
                </a:lnTo>
                <a:lnTo>
                  <a:pt x="11874" y="5596"/>
                </a:lnTo>
                <a:lnTo>
                  <a:pt x="11339" y="6180"/>
                </a:lnTo>
                <a:lnTo>
                  <a:pt x="10804" y="6764"/>
                </a:lnTo>
                <a:lnTo>
                  <a:pt x="9684" y="7908"/>
                </a:lnTo>
                <a:lnTo>
                  <a:pt x="9149" y="8492"/>
                </a:lnTo>
                <a:lnTo>
                  <a:pt x="8614" y="9076"/>
                </a:lnTo>
                <a:lnTo>
                  <a:pt x="6667" y="11217"/>
                </a:lnTo>
                <a:lnTo>
                  <a:pt x="6302" y="11631"/>
                </a:lnTo>
                <a:lnTo>
                  <a:pt x="5889" y="12045"/>
                </a:lnTo>
                <a:lnTo>
                  <a:pt x="5499" y="12410"/>
                </a:lnTo>
                <a:lnTo>
                  <a:pt x="5061" y="12774"/>
                </a:lnTo>
                <a:lnTo>
                  <a:pt x="5061" y="12774"/>
                </a:lnTo>
                <a:lnTo>
                  <a:pt x="5110" y="12677"/>
                </a:lnTo>
                <a:lnTo>
                  <a:pt x="5329" y="12166"/>
                </a:lnTo>
                <a:lnTo>
                  <a:pt x="5572" y="11631"/>
                </a:lnTo>
                <a:lnTo>
                  <a:pt x="5597" y="11582"/>
                </a:lnTo>
                <a:lnTo>
                  <a:pt x="5548" y="11558"/>
                </a:lnTo>
                <a:lnTo>
                  <a:pt x="5499" y="11534"/>
                </a:lnTo>
                <a:lnTo>
                  <a:pt x="5475" y="11582"/>
                </a:lnTo>
                <a:lnTo>
                  <a:pt x="5183" y="11996"/>
                </a:lnTo>
                <a:lnTo>
                  <a:pt x="4915" y="12434"/>
                </a:lnTo>
                <a:lnTo>
                  <a:pt x="4745" y="12750"/>
                </a:lnTo>
                <a:lnTo>
                  <a:pt x="4648" y="12920"/>
                </a:lnTo>
                <a:lnTo>
                  <a:pt x="4599" y="13091"/>
                </a:lnTo>
                <a:lnTo>
                  <a:pt x="4477" y="13188"/>
                </a:lnTo>
                <a:lnTo>
                  <a:pt x="4404" y="13115"/>
                </a:lnTo>
                <a:lnTo>
                  <a:pt x="4258" y="13042"/>
                </a:lnTo>
                <a:lnTo>
                  <a:pt x="4331" y="12750"/>
                </a:lnTo>
                <a:lnTo>
                  <a:pt x="4404" y="12507"/>
                </a:lnTo>
                <a:lnTo>
                  <a:pt x="4526" y="12264"/>
                </a:lnTo>
                <a:lnTo>
                  <a:pt x="4769" y="11801"/>
                </a:lnTo>
                <a:lnTo>
                  <a:pt x="5232" y="11071"/>
                </a:lnTo>
                <a:lnTo>
                  <a:pt x="5694" y="10366"/>
                </a:lnTo>
                <a:lnTo>
                  <a:pt x="5718" y="10341"/>
                </a:lnTo>
                <a:lnTo>
                  <a:pt x="5694" y="10317"/>
                </a:lnTo>
                <a:lnTo>
                  <a:pt x="5670" y="10293"/>
                </a:lnTo>
                <a:lnTo>
                  <a:pt x="5645" y="10317"/>
                </a:lnTo>
                <a:lnTo>
                  <a:pt x="5037" y="11047"/>
                </a:lnTo>
                <a:lnTo>
                  <a:pt x="4745" y="11412"/>
                </a:lnTo>
                <a:lnTo>
                  <a:pt x="4477" y="11801"/>
                </a:lnTo>
                <a:lnTo>
                  <a:pt x="4331" y="12020"/>
                </a:lnTo>
                <a:lnTo>
                  <a:pt x="4185" y="12288"/>
                </a:lnTo>
                <a:lnTo>
                  <a:pt x="4064" y="12556"/>
                </a:lnTo>
                <a:lnTo>
                  <a:pt x="3966" y="12847"/>
                </a:lnTo>
                <a:lnTo>
                  <a:pt x="3674" y="12604"/>
                </a:lnTo>
                <a:lnTo>
                  <a:pt x="3407" y="12312"/>
                </a:lnTo>
                <a:lnTo>
                  <a:pt x="3188" y="11996"/>
                </a:lnTo>
                <a:lnTo>
                  <a:pt x="2969" y="11655"/>
                </a:lnTo>
                <a:lnTo>
                  <a:pt x="3066" y="11436"/>
                </a:lnTo>
                <a:lnTo>
                  <a:pt x="3139" y="11193"/>
                </a:lnTo>
                <a:lnTo>
                  <a:pt x="3236" y="10950"/>
                </a:lnTo>
                <a:lnTo>
                  <a:pt x="3358" y="10706"/>
                </a:lnTo>
                <a:lnTo>
                  <a:pt x="3626" y="10220"/>
                </a:lnTo>
                <a:lnTo>
                  <a:pt x="3869" y="9782"/>
                </a:lnTo>
                <a:lnTo>
                  <a:pt x="4161" y="9368"/>
                </a:lnTo>
                <a:lnTo>
                  <a:pt x="4453" y="8954"/>
                </a:lnTo>
                <a:lnTo>
                  <a:pt x="4769" y="8565"/>
                </a:lnTo>
                <a:lnTo>
                  <a:pt x="4794" y="8541"/>
                </a:lnTo>
                <a:lnTo>
                  <a:pt x="4769" y="8516"/>
                </a:lnTo>
                <a:lnTo>
                  <a:pt x="4745" y="8492"/>
                </a:lnTo>
                <a:lnTo>
                  <a:pt x="4721" y="8492"/>
                </a:lnTo>
                <a:lnTo>
                  <a:pt x="4331" y="8808"/>
                </a:lnTo>
                <a:lnTo>
                  <a:pt x="3991" y="9149"/>
                </a:lnTo>
                <a:lnTo>
                  <a:pt x="3699" y="9514"/>
                </a:lnTo>
                <a:lnTo>
                  <a:pt x="3407" y="9928"/>
                </a:lnTo>
                <a:lnTo>
                  <a:pt x="3236" y="10195"/>
                </a:lnTo>
                <a:lnTo>
                  <a:pt x="3042" y="10512"/>
                </a:lnTo>
                <a:lnTo>
                  <a:pt x="2871" y="10852"/>
                </a:lnTo>
                <a:lnTo>
                  <a:pt x="2798" y="11047"/>
                </a:lnTo>
                <a:lnTo>
                  <a:pt x="2750" y="11217"/>
                </a:lnTo>
                <a:lnTo>
                  <a:pt x="2579" y="10852"/>
                </a:lnTo>
                <a:lnTo>
                  <a:pt x="2458" y="10487"/>
                </a:lnTo>
                <a:lnTo>
                  <a:pt x="2579" y="10341"/>
                </a:lnTo>
                <a:lnTo>
                  <a:pt x="2652" y="10195"/>
                </a:lnTo>
                <a:lnTo>
                  <a:pt x="2798" y="9830"/>
                </a:lnTo>
                <a:lnTo>
                  <a:pt x="3236" y="8954"/>
                </a:lnTo>
                <a:lnTo>
                  <a:pt x="3455" y="8565"/>
                </a:lnTo>
                <a:lnTo>
                  <a:pt x="3699" y="8200"/>
                </a:lnTo>
                <a:lnTo>
                  <a:pt x="3966" y="7835"/>
                </a:lnTo>
                <a:lnTo>
                  <a:pt x="4185" y="7446"/>
                </a:lnTo>
                <a:lnTo>
                  <a:pt x="4210" y="7421"/>
                </a:lnTo>
                <a:lnTo>
                  <a:pt x="4185" y="7397"/>
                </a:lnTo>
                <a:lnTo>
                  <a:pt x="4161" y="7373"/>
                </a:lnTo>
                <a:lnTo>
                  <a:pt x="4137" y="7397"/>
                </a:lnTo>
                <a:lnTo>
                  <a:pt x="3966" y="7494"/>
                </a:lnTo>
                <a:lnTo>
                  <a:pt x="3820" y="7640"/>
                </a:lnTo>
                <a:lnTo>
                  <a:pt x="3674" y="7786"/>
                </a:lnTo>
                <a:lnTo>
                  <a:pt x="3528" y="7957"/>
                </a:lnTo>
                <a:lnTo>
                  <a:pt x="3285" y="8346"/>
                </a:lnTo>
                <a:lnTo>
                  <a:pt x="3066" y="8687"/>
                </a:lnTo>
                <a:lnTo>
                  <a:pt x="2798" y="9198"/>
                </a:lnTo>
                <a:lnTo>
                  <a:pt x="2555" y="9709"/>
                </a:lnTo>
                <a:lnTo>
                  <a:pt x="2458" y="9928"/>
                </a:lnTo>
                <a:lnTo>
                  <a:pt x="2360" y="10171"/>
                </a:lnTo>
                <a:lnTo>
                  <a:pt x="2239" y="9757"/>
                </a:lnTo>
                <a:lnTo>
                  <a:pt x="2166" y="9368"/>
                </a:lnTo>
                <a:lnTo>
                  <a:pt x="2239" y="9173"/>
                </a:lnTo>
                <a:lnTo>
                  <a:pt x="2385" y="8833"/>
                </a:lnTo>
                <a:lnTo>
                  <a:pt x="2555" y="8492"/>
                </a:lnTo>
                <a:lnTo>
                  <a:pt x="2725" y="8176"/>
                </a:lnTo>
                <a:lnTo>
                  <a:pt x="2920" y="7859"/>
                </a:lnTo>
                <a:lnTo>
                  <a:pt x="3309" y="7300"/>
                </a:lnTo>
                <a:lnTo>
                  <a:pt x="3528" y="7056"/>
                </a:lnTo>
                <a:lnTo>
                  <a:pt x="3747" y="6789"/>
                </a:lnTo>
                <a:lnTo>
                  <a:pt x="3893" y="6667"/>
                </a:lnTo>
                <a:lnTo>
                  <a:pt x="4088" y="6545"/>
                </a:lnTo>
                <a:lnTo>
                  <a:pt x="4234" y="6399"/>
                </a:lnTo>
                <a:lnTo>
                  <a:pt x="4380" y="6253"/>
                </a:lnTo>
                <a:lnTo>
                  <a:pt x="4356" y="6229"/>
                </a:lnTo>
                <a:lnTo>
                  <a:pt x="4283" y="6205"/>
                </a:lnTo>
                <a:lnTo>
                  <a:pt x="4185" y="6180"/>
                </a:lnTo>
                <a:lnTo>
                  <a:pt x="4064" y="6229"/>
                </a:lnTo>
                <a:lnTo>
                  <a:pt x="3942" y="6278"/>
                </a:lnTo>
                <a:lnTo>
                  <a:pt x="3820" y="6375"/>
                </a:lnTo>
                <a:lnTo>
                  <a:pt x="3699" y="6472"/>
                </a:lnTo>
                <a:lnTo>
                  <a:pt x="3455" y="6716"/>
                </a:lnTo>
                <a:lnTo>
                  <a:pt x="3236" y="6983"/>
                </a:lnTo>
                <a:lnTo>
                  <a:pt x="3017" y="7251"/>
                </a:lnTo>
                <a:lnTo>
                  <a:pt x="2750" y="7640"/>
                </a:lnTo>
                <a:lnTo>
                  <a:pt x="2579" y="7908"/>
                </a:lnTo>
                <a:lnTo>
                  <a:pt x="2409" y="8176"/>
                </a:lnTo>
                <a:lnTo>
                  <a:pt x="2239" y="8468"/>
                </a:lnTo>
                <a:lnTo>
                  <a:pt x="2093" y="8784"/>
                </a:lnTo>
                <a:lnTo>
                  <a:pt x="2093" y="8565"/>
                </a:lnTo>
                <a:lnTo>
                  <a:pt x="2093" y="8224"/>
                </a:lnTo>
                <a:lnTo>
                  <a:pt x="2239" y="7835"/>
                </a:lnTo>
                <a:lnTo>
                  <a:pt x="2385" y="7567"/>
                </a:lnTo>
                <a:lnTo>
                  <a:pt x="2506" y="7324"/>
                </a:lnTo>
                <a:lnTo>
                  <a:pt x="2823" y="6837"/>
                </a:lnTo>
                <a:lnTo>
                  <a:pt x="3139" y="6375"/>
                </a:lnTo>
                <a:lnTo>
                  <a:pt x="3309" y="6156"/>
                </a:lnTo>
                <a:lnTo>
                  <a:pt x="3504" y="5961"/>
                </a:lnTo>
                <a:lnTo>
                  <a:pt x="3723" y="5742"/>
                </a:lnTo>
                <a:lnTo>
                  <a:pt x="3942" y="5572"/>
                </a:lnTo>
                <a:lnTo>
                  <a:pt x="4161" y="5402"/>
                </a:lnTo>
                <a:lnTo>
                  <a:pt x="4404" y="5256"/>
                </a:lnTo>
                <a:lnTo>
                  <a:pt x="4429" y="5207"/>
                </a:lnTo>
                <a:lnTo>
                  <a:pt x="4429" y="5158"/>
                </a:lnTo>
                <a:lnTo>
                  <a:pt x="4380" y="5110"/>
                </a:lnTo>
                <a:lnTo>
                  <a:pt x="4331" y="5110"/>
                </a:lnTo>
                <a:lnTo>
                  <a:pt x="4088" y="5207"/>
                </a:lnTo>
                <a:lnTo>
                  <a:pt x="3845" y="5353"/>
                </a:lnTo>
                <a:lnTo>
                  <a:pt x="3626" y="5499"/>
                </a:lnTo>
                <a:lnTo>
                  <a:pt x="3431" y="5645"/>
                </a:lnTo>
                <a:lnTo>
                  <a:pt x="3236" y="5840"/>
                </a:lnTo>
                <a:lnTo>
                  <a:pt x="3042" y="6034"/>
                </a:lnTo>
                <a:lnTo>
                  <a:pt x="2701" y="6424"/>
                </a:lnTo>
                <a:lnTo>
                  <a:pt x="2409" y="6837"/>
                </a:lnTo>
                <a:lnTo>
                  <a:pt x="2166" y="7251"/>
                </a:lnTo>
                <a:lnTo>
                  <a:pt x="2239" y="6910"/>
                </a:lnTo>
                <a:lnTo>
                  <a:pt x="2312" y="6570"/>
                </a:lnTo>
                <a:lnTo>
                  <a:pt x="2409" y="6229"/>
                </a:lnTo>
                <a:lnTo>
                  <a:pt x="2531" y="5888"/>
                </a:lnTo>
                <a:lnTo>
                  <a:pt x="2774" y="5621"/>
                </a:lnTo>
                <a:lnTo>
                  <a:pt x="3042" y="5402"/>
                </a:lnTo>
                <a:lnTo>
                  <a:pt x="3626" y="4964"/>
                </a:lnTo>
                <a:lnTo>
                  <a:pt x="3650" y="4915"/>
                </a:lnTo>
                <a:lnTo>
                  <a:pt x="3650" y="4866"/>
                </a:lnTo>
                <a:lnTo>
                  <a:pt x="3626" y="4818"/>
                </a:lnTo>
                <a:lnTo>
                  <a:pt x="3407" y="4818"/>
                </a:lnTo>
                <a:lnTo>
                  <a:pt x="3261" y="4866"/>
                </a:lnTo>
                <a:lnTo>
                  <a:pt x="3090" y="4939"/>
                </a:lnTo>
                <a:lnTo>
                  <a:pt x="2944" y="5012"/>
                </a:lnTo>
                <a:lnTo>
                  <a:pt x="3236" y="4574"/>
                </a:lnTo>
                <a:lnTo>
                  <a:pt x="3577" y="4161"/>
                </a:lnTo>
                <a:lnTo>
                  <a:pt x="3747" y="3966"/>
                </a:lnTo>
                <a:lnTo>
                  <a:pt x="3942" y="3796"/>
                </a:lnTo>
                <a:lnTo>
                  <a:pt x="4137" y="3626"/>
                </a:lnTo>
                <a:lnTo>
                  <a:pt x="4356" y="3480"/>
                </a:lnTo>
                <a:lnTo>
                  <a:pt x="4623" y="3309"/>
                </a:lnTo>
                <a:lnTo>
                  <a:pt x="4867" y="3163"/>
                </a:lnTo>
                <a:lnTo>
                  <a:pt x="5426" y="2896"/>
                </a:lnTo>
                <a:lnTo>
                  <a:pt x="5986" y="2677"/>
                </a:lnTo>
                <a:lnTo>
                  <a:pt x="6594" y="2506"/>
                </a:lnTo>
                <a:lnTo>
                  <a:pt x="7178" y="2385"/>
                </a:lnTo>
                <a:lnTo>
                  <a:pt x="7786" y="2312"/>
                </a:lnTo>
                <a:lnTo>
                  <a:pt x="8419" y="2287"/>
                </a:lnTo>
                <a:close/>
                <a:moveTo>
                  <a:pt x="2506" y="11947"/>
                </a:moveTo>
                <a:lnTo>
                  <a:pt x="2798" y="12410"/>
                </a:lnTo>
                <a:lnTo>
                  <a:pt x="2969" y="12628"/>
                </a:lnTo>
                <a:lnTo>
                  <a:pt x="3139" y="12823"/>
                </a:lnTo>
                <a:lnTo>
                  <a:pt x="3334" y="12993"/>
                </a:lnTo>
                <a:lnTo>
                  <a:pt x="3528" y="13188"/>
                </a:lnTo>
                <a:lnTo>
                  <a:pt x="3723" y="13334"/>
                </a:lnTo>
                <a:lnTo>
                  <a:pt x="3918" y="13480"/>
                </a:lnTo>
                <a:lnTo>
                  <a:pt x="3528" y="13675"/>
                </a:lnTo>
                <a:lnTo>
                  <a:pt x="3309" y="13748"/>
                </a:lnTo>
                <a:lnTo>
                  <a:pt x="3090" y="13821"/>
                </a:lnTo>
                <a:lnTo>
                  <a:pt x="2871" y="13845"/>
                </a:lnTo>
                <a:lnTo>
                  <a:pt x="2677" y="13845"/>
                </a:lnTo>
                <a:lnTo>
                  <a:pt x="2506" y="13796"/>
                </a:lnTo>
                <a:lnTo>
                  <a:pt x="2409" y="13772"/>
                </a:lnTo>
                <a:lnTo>
                  <a:pt x="2336" y="13723"/>
                </a:lnTo>
                <a:lnTo>
                  <a:pt x="2239" y="13626"/>
                </a:lnTo>
                <a:lnTo>
                  <a:pt x="2190" y="13553"/>
                </a:lnTo>
                <a:lnTo>
                  <a:pt x="2141" y="13456"/>
                </a:lnTo>
                <a:lnTo>
                  <a:pt x="2117" y="13358"/>
                </a:lnTo>
                <a:lnTo>
                  <a:pt x="2117" y="13139"/>
                </a:lnTo>
                <a:lnTo>
                  <a:pt x="2166" y="12896"/>
                </a:lnTo>
                <a:lnTo>
                  <a:pt x="2239" y="12653"/>
                </a:lnTo>
                <a:lnTo>
                  <a:pt x="2336" y="12410"/>
                </a:lnTo>
                <a:lnTo>
                  <a:pt x="2506" y="11947"/>
                </a:lnTo>
                <a:close/>
                <a:moveTo>
                  <a:pt x="14064" y="6570"/>
                </a:moveTo>
                <a:lnTo>
                  <a:pt x="14113" y="6740"/>
                </a:lnTo>
                <a:lnTo>
                  <a:pt x="14162" y="6910"/>
                </a:lnTo>
                <a:lnTo>
                  <a:pt x="14210" y="7105"/>
                </a:lnTo>
                <a:lnTo>
                  <a:pt x="14235" y="7324"/>
                </a:lnTo>
                <a:lnTo>
                  <a:pt x="14235" y="7713"/>
                </a:lnTo>
                <a:lnTo>
                  <a:pt x="14235" y="8078"/>
                </a:lnTo>
                <a:lnTo>
                  <a:pt x="14235" y="8541"/>
                </a:lnTo>
                <a:lnTo>
                  <a:pt x="14210" y="9003"/>
                </a:lnTo>
                <a:lnTo>
                  <a:pt x="14162" y="9465"/>
                </a:lnTo>
                <a:lnTo>
                  <a:pt x="14064" y="9928"/>
                </a:lnTo>
                <a:lnTo>
                  <a:pt x="13943" y="10341"/>
                </a:lnTo>
                <a:lnTo>
                  <a:pt x="13797" y="10731"/>
                </a:lnTo>
                <a:lnTo>
                  <a:pt x="13602" y="11120"/>
                </a:lnTo>
                <a:lnTo>
                  <a:pt x="13383" y="11485"/>
                </a:lnTo>
                <a:lnTo>
                  <a:pt x="13140" y="11850"/>
                </a:lnTo>
                <a:lnTo>
                  <a:pt x="12848" y="12166"/>
                </a:lnTo>
                <a:lnTo>
                  <a:pt x="12556" y="12483"/>
                </a:lnTo>
                <a:lnTo>
                  <a:pt x="12239" y="12799"/>
                </a:lnTo>
                <a:lnTo>
                  <a:pt x="12191" y="12726"/>
                </a:lnTo>
                <a:lnTo>
                  <a:pt x="12142" y="12701"/>
                </a:lnTo>
                <a:lnTo>
                  <a:pt x="12020" y="12628"/>
                </a:lnTo>
                <a:lnTo>
                  <a:pt x="11972" y="12628"/>
                </a:lnTo>
                <a:lnTo>
                  <a:pt x="11947" y="12653"/>
                </a:lnTo>
                <a:lnTo>
                  <a:pt x="11947" y="12677"/>
                </a:lnTo>
                <a:lnTo>
                  <a:pt x="11947" y="12726"/>
                </a:lnTo>
                <a:lnTo>
                  <a:pt x="11996" y="12774"/>
                </a:lnTo>
                <a:lnTo>
                  <a:pt x="12020" y="12823"/>
                </a:lnTo>
                <a:lnTo>
                  <a:pt x="12045" y="12969"/>
                </a:lnTo>
                <a:lnTo>
                  <a:pt x="11680" y="13237"/>
                </a:lnTo>
                <a:lnTo>
                  <a:pt x="11582" y="13018"/>
                </a:lnTo>
                <a:lnTo>
                  <a:pt x="11558" y="12896"/>
                </a:lnTo>
                <a:lnTo>
                  <a:pt x="11534" y="12774"/>
                </a:lnTo>
                <a:lnTo>
                  <a:pt x="11509" y="12726"/>
                </a:lnTo>
                <a:lnTo>
                  <a:pt x="11461" y="12701"/>
                </a:lnTo>
                <a:lnTo>
                  <a:pt x="11412" y="12726"/>
                </a:lnTo>
                <a:lnTo>
                  <a:pt x="11388" y="12774"/>
                </a:lnTo>
                <a:lnTo>
                  <a:pt x="11363" y="13115"/>
                </a:lnTo>
                <a:lnTo>
                  <a:pt x="11363" y="13285"/>
                </a:lnTo>
                <a:lnTo>
                  <a:pt x="11388" y="13431"/>
                </a:lnTo>
                <a:lnTo>
                  <a:pt x="11266" y="13529"/>
                </a:lnTo>
                <a:lnTo>
                  <a:pt x="11096" y="13626"/>
                </a:lnTo>
                <a:lnTo>
                  <a:pt x="11023" y="13310"/>
                </a:lnTo>
                <a:lnTo>
                  <a:pt x="10925" y="12993"/>
                </a:lnTo>
                <a:lnTo>
                  <a:pt x="10877" y="12969"/>
                </a:lnTo>
                <a:lnTo>
                  <a:pt x="10828" y="12993"/>
                </a:lnTo>
                <a:lnTo>
                  <a:pt x="10779" y="13188"/>
                </a:lnTo>
                <a:lnTo>
                  <a:pt x="10779" y="13383"/>
                </a:lnTo>
                <a:lnTo>
                  <a:pt x="10804" y="13577"/>
                </a:lnTo>
                <a:lnTo>
                  <a:pt x="10852" y="13772"/>
                </a:lnTo>
                <a:lnTo>
                  <a:pt x="10487" y="13918"/>
                </a:lnTo>
                <a:lnTo>
                  <a:pt x="10487" y="13821"/>
                </a:lnTo>
                <a:lnTo>
                  <a:pt x="10463" y="13480"/>
                </a:lnTo>
                <a:lnTo>
                  <a:pt x="10439" y="13310"/>
                </a:lnTo>
                <a:lnTo>
                  <a:pt x="10414" y="13139"/>
                </a:lnTo>
                <a:lnTo>
                  <a:pt x="10390" y="13091"/>
                </a:lnTo>
                <a:lnTo>
                  <a:pt x="10293" y="13091"/>
                </a:lnTo>
                <a:lnTo>
                  <a:pt x="10268" y="13139"/>
                </a:lnTo>
                <a:lnTo>
                  <a:pt x="10195" y="13480"/>
                </a:lnTo>
                <a:lnTo>
                  <a:pt x="10195" y="13821"/>
                </a:lnTo>
                <a:lnTo>
                  <a:pt x="10171" y="14040"/>
                </a:lnTo>
                <a:lnTo>
                  <a:pt x="9782" y="14186"/>
                </a:lnTo>
                <a:lnTo>
                  <a:pt x="9806" y="13845"/>
                </a:lnTo>
                <a:lnTo>
                  <a:pt x="9879" y="13504"/>
                </a:lnTo>
                <a:lnTo>
                  <a:pt x="9928" y="13164"/>
                </a:lnTo>
                <a:lnTo>
                  <a:pt x="9952" y="12823"/>
                </a:lnTo>
                <a:lnTo>
                  <a:pt x="9952" y="12774"/>
                </a:lnTo>
                <a:lnTo>
                  <a:pt x="9928" y="12750"/>
                </a:lnTo>
                <a:lnTo>
                  <a:pt x="9879" y="12726"/>
                </a:lnTo>
                <a:lnTo>
                  <a:pt x="9806" y="12750"/>
                </a:lnTo>
                <a:lnTo>
                  <a:pt x="9757" y="12799"/>
                </a:lnTo>
                <a:lnTo>
                  <a:pt x="9636" y="13139"/>
                </a:lnTo>
                <a:lnTo>
                  <a:pt x="9490" y="13504"/>
                </a:lnTo>
                <a:lnTo>
                  <a:pt x="9417" y="13894"/>
                </a:lnTo>
                <a:lnTo>
                  <a:pt x="9392" y="14088"/>
                </a:lnTo>
                <a:lnTo>
                  <a:pt x="9368" y="14283"/>
                </a:lnTo>
                <a:lnTo>
                  <a:pt x="9125" y="14332"/>
                </a:lnTo>
                <a:lnTo>
                  <a:pt x="9125" y="14064"/>
                </a:lnTo>
                <a:lnTo>
                  <a:pt x="9149" y="13821"/>
                </a:lnTo>
                <a:lnTo>
                  <a:pt x="9173" y="13431"/>
                </a:lnTo>
                <a:lnTo>
                  <a:pt x="9222" y="13237"/>
                </a:lnTo>
                <a:lnTo>
                  <a:pt x="9246" y="13139"/>
                </a:lnTo>
                <a:lnTo>
                  <a:pt x="9295" y="13091"/>
                </a:lnTo>
                <a:lnTo>
                  <a:pt x="9295" y="13066"/>
                </a:lnTo>
                <a:lnTo>
                  <a:pt x="9295" y="13042"/>
                </a:lnTo>
                <a:lnTo>
                  <a:pt x="9246" y="13042"/>
                </a:lnTo>
                <a:lnTo>
                  <a:pt x="9173" y="13091"/>
                </a:lnTo>
                <a:lnTo>
                  <a:pt x="9125" y="13139"/>
                </a:lnTo>
                <a:lnTo>
                  <a:pt x="9027" y="13310"/>
                </a:lnTo>
                <a:lnTo>
                  <a:pt x="8954" y="13480"/>
                </a:lnTo>
                <a:lnTo>
                  <a:pt x="8906" y="13650"/>
                </a:lnTo>
                <a:lnTo>
                  <a:pt x="8808" y="13991"/>
                </a:lnTo>
                <a:lnTo>
                  <a:pt x="8784" y="14210"/>
                </a:lnTo>
                <a:lnTo>
                  <a:pt x="8784" y="14405"/>
                </a:lnTo>
                <a:lnTo>
                  <a:pt x="8443" y="14453"/>
                </a:lnTo>
                <a:lnTo>
                  <a:pt x="8443" y="14332"/>
                </a:lnTo>
                <a:lnTo>
                  <a:pt x="8492" y="13894"/>
                </a:lnTo>
                <a:lnTo>
                  <a:pt x="8589" y="13456"/>
                </a:lnTo>
                <a:lnTo>
                  <a:pt x="8735" y="13042"/>
                </a:lnTo>
                <a:lnTo>
                  <a:pt x="8833" y="12847"/>
                </a:lnTo>
                <a:lnTo>
                  <a:pt x="8930" y="12653"/>
                </a:lnTo>
                <a:lnTo>
                  <a:pt x="8930" y="12628"/>
                </a:lnTo>
                <a:lnTo>
                  <a:pt x="8906" y="12580"/>
                </a:lnTo>
                <a:lnTo>
                  <a:pt x="8881" y="12580"/>
                </a:lnTo>
                <a:lnTo>
                  <a:pt x="8857" y="12604"/>
                </a:lnTo>
                <a:lnTo>
                  <a:pt x="8687" y="12799"/>
                </a:lnTo>
                <a:lnTo>
                  <a:pt x="8516" y="12993"/>
                </a:lnTo>
                <a:lnTo>
                  <a:pt x="8395" y="13237"/>
                </a:lnTo>
                <a:lnTo>
                  <a:pt x="8297" y="13456"/>
                </a:lnTo>
                <a:lnTo>
                  <a:pt x="8200" y="13723"/>
                </a:lnTo>
                <a:lnTo>
                  <a:pt x="8127" y="13967"/>
                </a:lnTo>
                <a:lnTo>
                  <a:pt x="8103" y="14234"/>
                </a:lnTo>
                <a:lnTo>
                  <a:pt x="8078" y="14478"/>
                </a:lnTo>
                <a:lnTo>
                  <a:pt x="7762" y="14502"/>
                </a:lnTo>
                <a:lnTo>
                  <a:pt x="7811" y="14259"/>
                </a:lnTo>
                <a:lnTo>
                  <a:pt x="7859" y="14113"/>
                </a:lnTo>
                <a:lnTo>
                  <a:pt x="7908" y="13967"/>
                </a:lnTo>
                <a:lnTo>
                  <a:pt x="7957" y="13796"/>
                </a:lnTo>
                <a:lnTo>
                  <a:pt x="7981" y="13650"/>
                </a:lnTo>
                <a:lnTo>
                  <a:pt x="7957" y="13602"/>
                </a:lnTo>
                <a:lnTo>
                  <a:pt x="7932" y="13577"/>
                </a:lnTo>
                <a:lnTo>
                  <a:pt x="7884" y="13577"/>
                </a:lnTo>
                <a:lnTo>
                  <a:pt x="7811" y="13626"/>
                </a:lnTo>
                <a:lnTo>
                  <a:pt x="7738" y="13699"/>
                </a:lnTo>
                <a:lnTo>
                  <a:pt x="7689" y="13772"/>
                </a:lnTo>
                <a:lnTo>
                  <a:pt x="7640" y="13869"/>
                </a:lnTo>
                <a:lnTo>
                  <a:pt x="7567" y="14064"/>
                </a:lnTo>
                <a:lnTo>
                  <a:pt x="7519" y="14259"/>
                </a:lnTo>
                <a:lnTo>
                  <a:pt x="7446" y="14526"/>
                </a:lnTo>
                <a:lnTo>
                  <a:pt x="7105" y="14526"/>
                </a:lnTo>
                <a:lnTo>
                  <a:pt x="7129" y="14380"/>
                </a:lnTo>
                <a:lnTo>
                  <a:pt x="7178" y="14210"/>
                </a:lnTo>
                <a:lnTo>
                  <a:pt x="7300" y="13894"/>
                </a:lnTo>
                <a:lnTo>
                  <a:pt x="7421" y="13577"/>
                </a:lnTo>
                <a:lnTo>
                  <a:pt x="7421" y="13529"/>
                </a:lnTo>
                <a:lnTo>
                  <a:pt x="7397" y="13504"/>
                </a:lnTo>
                <a:lnTo>
                  <a:pt x="7324" y="13504"/>
                </a:lnTo>
                <a:lnTo>
                  <a:pt x="7154" y="13650"/>
                </a:lnTo>
                <a:lnTo>
                  <a:pt x="7008" y="13821"/>
                </a:lnTo>
                <a:lnTo>
                  <a:pt x="6886" y="13991"/>
                </a:lnTo>
                <a:lnTo>
                  <a:pt x="6789" y="14210"/>
                </a:lnTo>
                <a:lnTo>
                  <a:pt x="6740" y="14332"/>
                </a:lnTo>
                <a:lnTo>
                  <a:pt x="6716" y="14502"/>
                </a:lnTo>
                <a:lnTo>
                  <a:pt x="6497" y="14453"/>
                </a:lnTo>
                <a:lnTo>
                  <a:pt x="6302" y="14380"/>
                </a:lnTo>
                <a:lnTo>
                  <a:pt x="5889" y="14210"/>
                </a:lnTo>
                <a:lnTo>
                  <a:pt x="7008" y="13358"/>
                </a:lnTo>
                <a:lnTo>
                  <a:pt x="8078" y="12458"/>
                </a:lnTo>
                <a:lnTo>
                  <a:pt x="8881" y="11777"/>
                </a:lnTo>
                <a:lnTo>
                  <a:pt x="9271" y="11436"/>
                </a:lnTo>
                <a:lnTo>
                  <a:pt x="9684" y="11120"/>
                </a:lnTo>
                <a:lnTo>
                  <a:pt x="10463" y="10512"/>
                </a:lnTo>
                <a:lnTo>
                  <a:pt x="10828" y="10195"/>
                </a:lnTo>
                <a:lnTo>
                  <a:pt x="11193" y="9855"/>
                </a:lnTo>
                <a:lnTo>
                  <a:pt x="11388" y="9636"/>
                </a:lnTo>
                <a:lnTo>
                  <a:pt x="11582" y="9417"/>
                </a:lnTo>
                <a:lnTo>
                  <a:pt x="11923" y="8930"/>
                </a:lnTo>
                <a:lnTo>
                  <a:pt x="12264" y="8443"/>
                </a:lnTo>
                <a:lnTo>
                  <a:pt x="12434" y="8200"/>
                </a:lnTo>
                <a:lnTo>
                  <a:pt x="12629" y="7981"/>
                </a:lnTo>
                <a:lnTo>
                  <a:pt x="12969" y="7616"/>
                </a:lnTo>
                <a:lnTo>
                  <a:pt x="13334" y="7251"/>
                </a:lnTo>
                <a:lnTo>
                  <a:pt x="13699" y="6910"/>
                </a:lnTo>
                <a:lnTo>
                  <a:pt x="14064" y="6570"/>
                </a:lnTo>
                <a:close/>
                <a:moveTo>
                  <a:pt x="14356" y="1460"/>
                </a:moveTo>
                <a:lnTo>
                  <a:pt x="14575" y="1509"/>
                </a:lnTo>
                <a:lnTo>
                  <a:pt x="14721" y="1582"/>
                </a:lnTo>
                <a:lnTo>
                  <a:pt x="14843" y="1679"/>
                </a:lnTo>
                <a:lnTo>
                  <a:pt x="14916" y="1825"/>
                </a:lnTo>
                <a:lnTo>
                  <a:pt x="14964" y="1971"/>
                </a:lnTo>
                <a:lnTo>
                  <a:pt x="14989" y="2141"/>
                </a:lnTo>
                <a:lnTo>
                  <a:pt x="14964" y="2312"/>
                </a:lnTo>
                <a:lnTo>
                  <a:pt x="14940" y="2506"/>
                </a:lnTo>
                <a:lnTo>
                  <a:pt x="14867" y="2701"/>
                </a:lnTo>
                <a:lnTo>
                  <a:pt x="14721" y="3090"/>
                </a:lnTo>
                <a:lnTo>
                  <a:pt x="14551" y="3455"/>
                </a:lnTo>
                <a:lnTo>
                  <a:pt x="14381" y="3747"/>
                </a:lnTo>
                <a:lnTo>
                  <a:pt x="14162" y="4112"/>
                </a:lnTo>
                <a:lnTo>
                  <a:pt x="13918" y="4477"/>
                </a:lnTo>
                <a:lnTo>
                  <a:pt x="13432" y="5183"/>
                </a:lnTo>
                <a:lnTo>
                  <a:pt x="12385" y="6545"/>
                </a:lnTo>
                <a:lnTo>
                  <a:pt x="12045" y="7008"/>
                </a:lnTo>
                <a:lnTo>
                  <a:pt x="11704" y="7421"/>
                </a:lnTo>
                <a:lnTo>
                  <a:pt x="11339" y="7835"/>
                </a:lnTo>
                <a:lnTo>
                  <a:pt x="10950" y="8224"/>
                </a:lnTo>
                <a:lnTo>
                  <a:pt x="10560" y="8614"/>
                </a:lnTo>
                <a:lnTo>
                  <a:pt x="10171" y="9003"/>
                </a:lnTo>
                <a:lnTo>
                  <a:pt x="9319" y="9733"/>
                </a:lnTo>
                <a:lnTo>
                  <a:pt x="8565" y="10341"/>
                </a:lnTo>
                <a:lnTo>
                  <a:pt x="7835" y="10974"/>
                </a:lnTo>
                <a:lnTo>
                  <a:pt x="7129" y="11607"/>
                </a:lnTo>
                <a:lnTo>
                  <a:pt x="6789" y="11947"/>
                </a:lnTo>
                <a:lnTo>
                  <a:pt x="6448" y="12288"/>
                </a:lnTo>
                <a:lnTo>
                  <a:pt x="5791" y="12945"/>
                </a:lnTo>
                <a:lnTo>
                  <a:pt x="5134" y="13602"/>
                </a:lnTo>
                <a:lnTo>
                  <a:pt x="4794" y="13918"/>
                </a:lnTo>
                <a:lnTo>
                  <a:pt x="4429" y="14210"/>
                </a:lnTo>
                <a:lnTo>
                  <a:pt x="4064" y="14478"/>
                </a:lnTo>
                <a:lnTo>
                  <a:pt x="3674" y="14745"/>
                </a:lnTo>
                <a:lnTo>
                  <a:pt x="3431" y="14891"/>
                </a:lnTo>
                <a:lnTo>
                  <a:pt x="3115" y="15037"/>
                </a:lnTo>
                <a:lnTo>
                  <a:pt x="2750" y="15208"/>
                </a:lnTo>
                <a:lnTo>
                  <a:pt x="2360" y="15305"/>
                </a:lnTo>
                <a:lnTo>
                  <a:pt x="2166" y="15354"/>
                </a:lnTo>
                <a:lnTo>
                  <a:pt x="1971" y="15378"/>
                </a:lnTo>
                <a:lnTo>
                  <a:pt x="1776" y="15402"/>
                </a:lnTo>
                <a:lnTo>
                  <a:pt x="1606" y="15378"/>
                </a:lnTo>
                <a:lnTo>
                  <a:pt x="1460" y="15329"/>
                </a:lnTo>
                <a:lnTo>
                  <a:pt x="1314" y="15256"/>
                </a:lnTo>
                <a:lnTo>
                  <a:pt x="1192" y="15159"/>
                </a:lnTo>
                <a:lnTo>
                  <a:pt x="1095" y="15037"/>
                </a:lnTo>
                <a:lnTo>
                  <a:pt x="1022" y="14867"/>
                </a:lnTo>
                <a:lnTo>
                  <a:pt x="973" y="14672"/>
                </a:lnTo>
                <a:lnTo>
                  <a:pt x="973" y="14478"/>
                </a:lnTo>
                <a:lnTo>
                  <a:pt x="973" y="14283"/>
                </a:lnTo>
                <a:lnTo>
                  <a:pt x="998" y="14064"/>
                </a:lnTo>
                <a:lnTo>
                  <a:pt x="1046" y="13869"/>
                </a:lnTo>
                <a:lnTo>
                  <a:pt x="1168" y="13456"/>
                </a:lnTo>
                <a:lnTo>
                  <a:pt x="1752" y="12288"/>
                </a:lnTo>
                <a:lnTo>
                  <a:pt x="2020" y="11753"/>
                </a:lnTo>
                <a:lnTo>
                  <a:pt x="2141" y="11558"/>
                </a:lnTo>
                <a:lnTo>
                  <a:pt x="2190" y="11485"/>
                </a:lnTo>
                <a:lnTo>
                  <a:pt x="2239" y="11436"/>
                </a:lnTo>
                <a:lnTo>
                  <a:pt x="2287" y="11534"/>
                </a:lnTo>
                <a:lnTo>
                  <a:pt x="2263" y="11558"/>
                </a:lnTo>
                <a:lnTo>
                  <a:pt x="1995" y="12118"/>
                </a:lnTo>
                <a:lnTo>
                  <a:pt x="1874" y="12410"/>
                </a:lnTo>
                <a:lnTo>
                  <a:pt x="1776" y="12701"/>
                </a:lnTo>
                <a:lnTo>
                  <a:pt x="1703" y="12993"/>
                </a:lnTo>
                <a:lnTo>
                  <a:pt x="1703" y="13139"/>
                </a:lnTo>
                <a:lnTo>
                  <a:pt x="1703" y="13285"/>
                </a:lnTo>
                <a:lnTo>
                  <a:pt x="1703" y="13431"/>
                </a:lnTo>
                <a:lnTo>
                  <a:pt x="1728" y="13577"/>
                </a:lnTo>
                <a:lnTo>
                  <a:pt x="1776" y="13723"/>
                </a:lnTo>
                <a:lnTo>
                  <a:pt x="1849" y="13869"/>
                </a:lnTo>
                <a:lnTo>
                  <a:pt x="1922" y="13967"/>
                </a:lnTo>
                <a:lnTo>
                  <a:pt x="2020" y="14064"/>
                </a:lnTo>
                <a:lnTo>
                  <a:pt x="2117" y="14137"/>
                </a:lnTo>
                <a:lnTo>
                  <a:pt x="2214" y="14210"/>
                </a:lnTo>
                <a:lnTo>
                  <a:pt x="2336" y="14234"/>
                </a:lnTo>
                <a:lnTo>
                  <a:pt x="2458" y="14283"/>
                </a:lnTo>
                <a:lnTo>
                  <a:pt x="2701" y="14283"/>
                </a:lnTo>
                <a:lnTo>
                  <a:pt x="2969" y="14259"/>
                </a:lnTo>
                <a:lnTo>
                  <a:pt x="3236" y="14210"/>
                </a:lnTo>
                <a:lnTo>
                  <a:pt x="3480" y="14137"/>
                </a:lnTo>
                <a:lnTo>
                  <a:pt x="3674" y="14040"/>
                </a:lnTo>
                <a:lnTo>
                  <a:pt x="4064" y="13869"/>
                </a:lnTo>
                <a:lnTo>
                  <a:pt x="4404" y="13650"/>
                </a:lnTo>
                <a:lnTo>
                  <a:pt x="4745" y="13407"/>
                </a:lnTo>
                <a:lnTo>
                  <a:pt x="5086" y="13139"/>
                </a:lnTo>
                <a:lnTo>
                  <a:pt x="5718" y="12580"/>
                </a:lnTo>
                <a:lnTo>
                  <a:pt x="6351" y="12020"/>
                </a:lnTo>
                <a:lnTo>
                  <a:pt x="7056" y="11315"/>
                </a:lnTo>
                <a:lnTo>
                  <a:pt x="7762" y="10585"/>
                </a:lnTo>
                <a:lnTo>
                  <a:pt x="8443" y="9855"/>
                </a:lnTo>
                <a:lnTo>
                  <a:pt x="9149" y="9125"/>
                </a:lnTo>
                <a:lnTo>
                  <a:pt x="10585" y="7665"/>
                </a:lnTo>
                <a:lnTo>
                  <a:pt x="11315" y="6910"/>
                </a:lnTo>
                <a:lnTo>
                  <a:pt x="12045" y="6180"/>
                </a:lnTo>
                <a:lnTo>
                  <a:pt x="12580" y="5596"/>
                </a:lnTo>
                <a:lnTo>
                  <a:pt x="13091" y="4988"/>
                </a:lnTo>
                <a:lnTo>
                  <a:pt x="13334" y="4672"/>
                </a:lnTo>
                <a:lnTo>
                  <a:pt x="13553" y="4356"/>
                </a:lnTo>
                <a:lnTo>
                  <a:pt x="13772" y="4015"/>
                </a:lnTo>
                <a:lnTo>
                  <a:pt x="13943" y="3674"/>
                </a:lnTo>
                <a:lnTo>
                  <a:pt x="14040" y="3407"/>
                </a:lnTo>
                <a:lnTo>
                  <a:pt x="14113" y="3163"/>
                </a:lnTo>
                <a:lnTo>
                  <a:pt x="14162" y="2896"/>
                </a:lnTo>
                <a:lnTo>
                  <a:pt x="14186" y="2628"/>
                </a:lnTo>
                <a:lnTo>
                  <a:pt x="14137" y="2385"/>
                </a:lnTo>
                <a:lnTo>
                  <a:pt x="14089" y="2263"/>
                </a:lnTo>
                <a:lnTo>
                  <a:pt x="14040" y="2141"/>
                </a:lnTo>
                <a:lnTo>
                  <a:pt x="13967" y="2044"/>
                </a:lnTo>
                <a:lnTo>
                  <a:pt x="13894" y="1947"/>
                </a:lnTo>
                <a:lnTo>
                  <a:pt x="13772" y="1849"/>
                </a:lnTo>
                <a:lnTo>
                  <a:pt x="13651" y="1776"/>
                </a:lnTo>
                <a:lnTo>
                  <a:pt x="13480" y="1703"/>
                </a:lnTo>
                <a:lnTo>
                  <a:pt x="13334" y="1679"/>
                </a:lnTo>
                <a:lnTo>
                  <a:pt x="12994" y="1679"/>
                </a:lnTo>
                <a:lnTo>
                  <a:pt x="13261" y="1606"/>
                </a:lnTo>
                <a:lnTo>
                  <a:pt x="13529" y="1533"/>
                </a:lnTo>
                <a:lnTo>
                  <a:pt x="13821" y="1484"/>
                </a:lnTo>
                <a:lnTo>
                  <a:pt x="14113" y="1460"/>
                </a:lnTo>
                <a:close/>
                <a:moveTo>
                  <a:pt x="15573" y="535"/>
                </a:moveTo>
                <a:lnTo>
                  <a:pt x="15694" y="584"/>
                </a:lnTo>
                <a:lnTo>
                  <a:pt x="15767" y="633"/>
                </a:lnTo>
                <a:lnTo>
                  <a:pt x="15816" y="681"/>
                </a:lnTo>
                <a:lnTo>
                  <a:pt x="15840" y="754"/>
                </a:lnTo>
                <a:lnTo>
                  <a:pt x="15889" y="852"/>
                </a:lnTo>
                <a:lnTo>
                  <a:pt x="15938" y="1119"/>
                </a:lnTo>
                <a:lnTo>
                  <a:pt x="15938" y="1387"/>
                </a:lnTo>
                <a:lnTo>
                  <a:pt x="15913" y="1679"/>
                </a:lnTo>
                <a:lnTo>
                  <a:pt x="15865" y="1971"/>
                </a:lnTo>
                <a:lnTo>
                  <a:pt x="15719" y="2531"/>
                </a:lnTo>
                <a:lnTo>
                  <a:pt x="15548" y="3066"/>
                </a:lnTo>
                <a:lnTo>
                  <a:pt x="15378" y="3577"/>
                </a:lnTo>
                <a:lnTo>
                  <a:pt x="15159" y="4088"/>
                </a:lnTo>
                <a:lnTo>
                  <a:pt x="14916" y="4574"/>
                </a:lnTo>
                <a:lnTo>
                  <a:pt x="14624" y="5061"/>
                </a:lnTo>
                <a:lnTo>
                  <a:pt x="14332" y="5499"/>
                </a:lnTo>
                <a:lnTo>
                  <a:pt x="13991" y="5937"/>
                </a:lnTo>
                <a:lnTo>
                  <a:pt x="13626" y="6351"/>
                </a:lnTo>
                <a:lnTo>
                  <a:pt x="13261" y="6740"/>
                </a:lnTo>
                <a:lnTo>
                  <a:pt x="12604" y="7397"/>
                </a:lnTo>
                <a:lnTo>
                  <a:pt x="12288" y="7738"/>
                </a:lnTo>
                <a:lnTo>
                  <a:pt x="11996" y="8103"/>
                </a:lnTo>
                <a:lnTo>
                  <a:pt x="11363" y="8979"/>
                </a:lnTo>
                <a:lnTo>
                  <a:pt x="11047" y="9392"/>
                </a:lnTo>
                <a:lnTo>
                  <a:pt x="10877" y="9611"/>
                </a:lnTo>
                <a:lnTo>
                  <a:pt x="10682" y="9806"/>
                </a:lnTo>
                <a:lnTo>
                  <a:pt x="10293" y="10122"/>
                </a:lnTo>
                <a:lnTo>
                  <a:pt x="9903" y="10439"/>
                </a:lnTo>
                <a:lnTo>
                  <a:pt x="9100" y="11047"/>
                </a:lnTo>
                <a:lnTo>
                  <a:pt x="8687" y="11388"/>
                </a:lnTo>
                <a:lnTo>
                  <a:pt x="8297" y="11728"/>
                </a:lnTo>
                <a:lnTo>
                  <a:pt x="7519" y="12410"/>
                </a:lnTo>
                <a:lnTo>
                  <a:pt x="6837" y="12969"/>
                </a:lnTo>
                <a:lnTo>
                  <a:pt x="6156" y="13529"/>
                </a:lnTo>
                <a:lnTo>
                  <a:pt x="5475" y="14064"/>
                </a:lnTo>
                <a:lnTo>
                  <a:pt x="4769" y="14575"/>
                </a:lnTo>
                <a:lnTo>
                  <a:pt x="4283" y="14916"/>
                </a:lnTo>
                <a:lnTo>
                  <a:pt x="3796" y="15208"/>
                </a:lnTo>
                <a:lnTo>
                  <a:pt x="3285" y="15500"/>
                </a:lnTo>
                <a:lnTo>
                  <a:pt x="2750" y="15767"/>
                </a:lnTo>
                <a:lnTo>
                  <a:pt x="2287" y="15962"/>
                </a:lnTo>
                <a:lnTo>
                  <a:pt x="2020" y="16059"/>
                </a:lnTo>
                <a:lnTo>
                  <a:pt x="1752" y="16132"/>
                </a:lnTo>
                <a:lnTo>
                  <a:pt x="1484" y="16205"/>
                </a:lnTo>
                <a:lnTo>
                  <a:pt x="1217" y="16230"/>
                </a:lnTo>
                <a:lnTo>
                  <a:pt x="949" y="16205"/>
                </a:lnTo>
                <a:lnTo>
                  <a:pt x="827" y="16181"/>
                </a:lnTo>
                <a:lnTo>
                  <a:pt x="730" y="16132"/>
                </a:lnTo>
                <a:lnTo>
                  <a:pt x="633" y="16084"/>
                </a:lnTo>
                <a:lnTo>
                  <a:pt x="560" y="16011"/>
                </a:lnTo>
                <a:lnTo>
                  <a:pt x="511" y="15938"/>
                </a:lnTo>
                <a:lnTo>
                  <a:pt x="462" y="15840"/>
                </a:lnTo>
                <a:lnTo>
                  <a:pt x="438" y="15646"/>
                </a:lnTo>
                <a:lnTo>
                  <a:pt x="438" y="15402"/>
                </a:lnTo>
                <a:lnTo>
                  <a:pt x="487" y="15159"/>
                </a:lnTo>
                <a:lnTo>
                  <a:pt x="560" y="14891"/>
                </a:lnTo>
                <a:lnTo>
                  <a:pt x="754" y="14405"/>
                </a:lnTo>
                <a:lnTo>
                  <a:pt x="754" y="14599"/>
                </a:lnTo>
                <a:lnTo>
                  <a:pt x="754" y="14794"/>
                </a:lnTo>
                <a:lnTo>
                  <a:pt x="803" y="14964"/>
                </a:lnTo>
                <a:lnTo>
                  <a:pt x="827" y="15110"/>
                </a:lnTo>
                <a:lnTo>
                  <a:pt x="900" y="15232"/>
                </a:lnTo>
                <a:lnTo>
                  <a:pt x="973" y="15354"/>
                </a:lnTo>
                <a:lnTo>
                  <a:pt x="1046" y="15427"/>
                </a:lnTo>
                <a:lnTo>
                  <a:pt x="1144" y="15500"/>
                </a:lnTo>
                <a:lnTo>
                  <a:pt x="1241" y="15573"/>
                </a:lnTo>
                <a:lnTo>
                  <a:pt x="1338" y="15597"/>
                </a:lnTo>
                <a:lnTo>
                  <a:pt x="1460" y="15646"/>
                </a:lnTo>
                <a:lnTo>
                  <a:pt x="1849" y="15646"/>
                </a:lnTo>
                <a:lnTo>
                  <a:pt x="2141" y="15597"/>
                </a:lnTo>
                <a:lnTo>
                  <a:pt x="2433" y="15500"/>
                </a:lnTo>
                <a:lnTo>
                  <a:pt x="2750" y="15402"/>
                </a:lnTo>
                <a:lnTo>
                  <a:pt x="3042" y="15256"/>
                </a:lnTo>
                <a:lnTo>
                  <a:pt x="3626" y="14964"/>
                </a:lnTo>
                <a:lnTo>
                  <a:pt x="4112" y="14648"/>
                </a:lnTo>
                <a:lnTo>
                  <a:pt x="4453" y="14405"/>
                </a:lnTo>
                <a:lnTo>
                  <a:pt x="4794" y="14137"/>
                </a:lnTo>
                <a:lnTo>
                  <a:pt x="5134" y="13845"/>
                </a:lnTo>
                <a:lnTo>
                  <a:pt x="5767" y="13261"/>
                </a:lnTo>
                <a:lnTo>
                  <a:pt x="6375" y="12653"/>
                </a:lnTo>
                <a:lnTo>
                  <a:pt x="6983" y="12045"/>
                </a:lnTo>
                <a:lnTo>
                  <a:pt x="7738" y="11363"/>
                </a:lnTo>
                <a:lnTo>
                  <a:pt x="8492" y="10731"/>
                </a:lnTo>
                <a:lnTo>
                  <a:pt x="9271" y="10098"/>
                </a:lnTo>
                <a:lnTo>
                  <a:pt x="10049" y="9465"/>
                </a:lnTo>
                <a:lnTo>
                  <a:pt x="10439" y="9125"/>
                </a:lnTo>
                <a:lnTo>
                  <a:pt x="10828" y="8760"/>
                </a:lnTo>
                <a:lnTo>
                  <a:pt x="11193" y="8395"/>
                </a:lnTo>
                <a:lnTo>
                  <a:pt x="11558" y="8030"/>
                </a:lnTo>
                <a:lnTo>
                  <a:pt x="11899" y="7665"/>
                </a:lnTo>
                <a:lnTo>
                  <a:pt x="12239" y="7275"/>
                </a:lnTo>
                <a:lnTo>
                  <a:pt x="12896" y="6448"/>
                </a:lnTo>
                <a:lnTo>
                  <a:pt x="13894" y="5110"/>
                </a:lnTo>
                <a:lnTo>
                  <a:pt x="14381" y="4429"/>
                </a:lnTo>
                <a:lnTo>
                  <a:pt x="14599" y="4064"/>
                </a:lnTo>
                <a:lnTo>
                  <a:pt x="14818" y="3723"/>
                </a:lnTo>
                <a:lnTo>
                  <a:pt x="14989" y="3382"/>
                </a:lnTo>
                <a:lnTo>
                  <a:pt x="15159" y="2993"/>
                </a:lnTo>
                <a:lnTo>
                  <a:pt x="15281" y="2604"/>
                </a:lnTo>
                <a:lnTo>
                  <a:pt x="15329" y="2409"/>
                </a:lnTo>
                <a:lnTo>
                  <a:pt x="15378" y="2214"/>
                </a:lnTo>
                <a:lnTo>
                  <a:pt x="15378" y="2020"/>
                </a:lnTo>
                <a:lnTo>
                  <a:pt x="15354" y="1849"/>
                </a:lnTo>
                <a:lnTo>
                  <a:pt x="15305" y="1655"/>
                </a:lnTo>
                <a:lnTo>
                  <a:pt x="15232" y="1509"/>
                </a:lnTo>
                <a:lnTo>
                  <a:pt x="15135" y="1363"/>
                </a:lnTo>
                <a:lnTo>
                  <a:pt x="14989" y="1241"/>
                </a:lnTo>
                <a:lnTo>
                  <a:pt x="14794" y="1144"/>
                </a:lnTo>
                <a:lnTo>
                  <a:pt x="14575" y="1046"/>
                </a:lnTo>
                <a:lnTo>
                  <a:pt x="14332" y="998"/>
                </a:lnTo>
                <a:lnTo>
                  <a:pt x="14089" y="973"/>
                </a:lnTo>
                <a:lnTo>
                  <a:pt x="14818" y="730"/>
                </a:lnTo>
                <a:lnTo>
                  <a:pt x="15110" y="608"/>
                </a:lnTo>
                <a:lnTo>
                  <a:pt x="15281" y="560"/>
                </a:lnTo>
                <a:lnTo>
                  <a:pt x="15427" y="535"/>
                </a:lnTo>
                <a:close/>
                <a:moveTo>
                  <a:pt x="15451" y="0"/>
                </a:moveTo>
                <a:lnTo>
                  <a:pt x="15305" y="24"/>
                </a:lnTo>
                <a:lnTo>
                  <a:pt x="15013" y="97"/>
                </a:lnTo>
                <a:lnTo>
                  <a:pt x="13845" y="462"/>
                </a:lnTo>
                <a:lnTo>
                  <a:pt x="13261" y="657"/>
                </a:lnTo>
                <a:lnTo>
                  <a:pt x="12702" y="876"/>
                </a:lnTo>
                <a:lnTo>
                  <a:pt x="12118" y="1119"/>
                </a:lnTo>
                <a:lnTo>
                  <a:pt x="11582" y="1411"/>
                </a:lnTo>
                <a:lnTo>
                  <a:pt x="11047" y="1703"/>
                </a:lnTo>
                <a:lnTo>
                  <a:pt x="10536" y="2020"/>
                </a:lnTo>
                <a:lnTo>
                  <a:pt x="10512" y="2068"/>
                </a:lnTo>
                <a:lnTo>
                  <a:pt x="10195" y="1971"/>
                </a:lnTo>
                <a:lnTo>
                  <a:pt x="9879" y="1898"/>
                </a:lnTo>
                <a:lnTo>
                  <a:pt x="9246" y="1801"/>
                </a:lnTo>
                <a:lnTo>
                  <a:pt x="8906" y="1776"/>
                </a:lnTo>
                <a:lnTo>
                  <a:pt x="8565" y="1752"/>
                </a:lnTo>
                <a:lnTo>
                  <a:pt x="8224" y="1752"/>
                </a:lnTo>
                <a:lnTo>
                  <a:pt x="7884" y="1776"/>
                </a:lnTo>
                <a:lnTo>
                  <a:pt x="7543" y="1801"/>
                </a:lnTo>
                <a:lnTo>
                  <a:pt x="7178" y="1849"/>
                </a:lnTo>
                <a:lnTo>
                  <a:pt x="6837" y="1898"/>
                </a:lnTo>
                <a:lnTo>
                  <a:pt x="6497" y="1971"/>
                </a:lnTo>
                <a:lnTo>
                  <a:pt x="6181" y="2068"/>
                </a:lnTo>
                <a:lnTo>
                  <a:pt x="5840" y="2166"/>
                </a:lnTo>
                <a:lnTo>
                  <a:pt x="5524" y="2287"/>
                </a:lnTo>
                <a:lnTo>
                  <a:pt x="5207" y="2409"/>
                </a:lnTo>
                <a:lnTo>
                  <a:pt x="4891" y="2555"/>
                </a:lnTo>
                <a:lnTo>
                  <a:pt x="4575" y="2725"/>
                </a:lnTo>
                <a:lnTo>
                  <a:pt x="4283" y="2896"/>
                </a:lnTo>
                <a:lnTo>
                  <a:pt x="3991" y="3090"/>
                </a:lnTo>
                <a:lnTo>
                  <a:pt x="3626" y="3358"/>
                </a:lnTo>
                <a:lnTo>
                  <a:pt x="3285" y="3699"/>
                </a:lnTo>
                <a:lnTo>
                  <a:pt x="2969" y="4039"/>
                </a:lnTo>
                <a:lnTo>
                  <a:pt x="2677" y="4429"/>
                </a:lnTo>
                <a:lnTo>
                  <a:pt x="2433" y="4842"/>
                </a:lnTo>
                <a:lnTo>
                  <a:pt x="2214" y="5256"/>
                </a:lnTo>
                <a:lnTo>
                  <a:pt x="2044" y="5718"/>
                </a:lnTo>
                <a:lnTo>
                  <a:pt x="1874" y="6156"/>
                </a:lnTo>
                <a:lnTo>
                  <a:pt x="1776" y="6351"/>
                </a:lnTo>
                <a:lnTo>
                  <a:pt x="1679" y="6521"/>
                </a:lnTo>
                <a:lnTo>
                  <a:pt x="1630" y="6691"/>
                </a:lnTo>
                <a:lnTo>
                  <a:pt x="1630" y="6862"/>
                </a:lnTo>
                <a:lnTo>
                  <a:pt x="1655" y="6910"/>
                </a:lnTo>
                <a:lnTo>
                  <a:pt x="1703" y="6935"/>
                </a:lnTo>
                <a:lnTo>
                  <a:pt x="1630" y="7348"/>
                </a:lnTo>
                <a:lnTo>
                  <a:pt x="1582" y="7762"/>
                </a:lnTo>
                <a:lnTo>
                  <a:pt x="1557" y="8151"/>
                </a:lnTo>
                <a:lnTo>
                  <a:pt x="1557" y="8565"/>
                </a:lnTo>
                <a:lnTo>
                  <a:pt x="1557" y="8881"/>
                </a:lnTo>
                <a:lnTo>
                  <a:pt x="1606" y="9198"/>
                </a:lnTo>
                <a:lnTo>
                  <a:pt x="1655" y="9514"/>
                </a:lnTo>
                <a:lnTo>
                  <a:pt x="1703" y="9830"/>
                </a:lnTo>
                <a:lnTo>
                  <a:pt x="1776" y="10171"/>
                </a:lnTo>
                <a:lnTo>
                  <a:pt x="1874" y="10487"/>
                </a:lnTo>
                <a:lnTo>
                  <a:pt x="1995" y="10828"/>
                </a:lnTo>
                <a:lnTo>
                  <a:pt x="2117" y="11144"/>
                </a:lnTo>
                <a:lnTo>
                  <a:pt x="2020" y="11193"/>
                </a:lnTo>
                <a:lnTo>
                  <a:pt x="1898" y="11290"/>
                </a:lnTo>
                <a:lnTo>
                  <a:pt x="1776" y="11412"/>
                </a:lnTo>
                <a:lnTo>
                  <a:pt x="1655" y="11607"/>
                </a:lnTo>
                <a:lnTo>
                  <a:pt x="1387" y="12045"/>
                </a:lnTo>
                <a:lnTo>
                  <a:pt x="1119" y="12556"/>
                </a:lnTo>
                <a:lnTo>
                  <a:pt x="876" y="13091"/>
                </a:lnTo>
                <a:lnTo>
                  <a:pt x="657" y="13553"/>
                </a:lnTo>
                <a:lnTo>
                  <a:pt x="414" y="14113"/>
                </a:lnTo>
                <a:lnTo>
                  <a:pt x="243" y="14551"/>
                </a:lnTo>
                <a:lnTo>
                  <a:pt x="97" y="14989"/>
                </a:lnTo>
                <a:lnTo>
                  <a:pt x="49" y="15208"/>
                </a:lnTo>
                <a:lnTo>
                  <a:pt x="0" y="15427"/>
                </a:lnTo>
                <a:lnTo>
                  <a:pt x="0" y="15670"/>
                </a:lnTo>
                <a:lnTo>
                  <a:pt x="49" y="15889"/>
                </a:lnTo>
                <a:lnTo>
                  <a:pt x="97" y="16084"/>
                </a:lnTo>
                <a:lnTo>
                  <a:pt x="195" y="16254"/>
                </a:lnTo>
                <a:lnTo>
                  <a:pt x="316" y="16400"/>
                </a:lnTo>
                <a:lnTo>
                  <a:pt x="487" y="16497"/>
                </a:lnTo>
                <a:lnTo>
                  <a:pt x="657" y="16595"/>
                </a:lnTo>
                <a:lnTo>
                  <a:pt x="827" y="16643"/>
                </a:lnTo>
                <a:lnTo>
                  <a:pt x="1046" y="16668"/>
                </a:lnTo>
                <a:lnTo>
                  <a:pt x="1241" y="16668"/>
                </a:lnTo>
                <a:lnTo>
                  <a:pt x="1509" y="16643"/>
                </a:lnTo>
                <a:lnTo>
                  <a:pt x="1776" y="16570"/>
                </a:lnTo>
                <a:lnTo>
                  <a:pt x="2044" y="16497"/>
                </a:lnTo>
                <a:lnTo>
                  <a:pt x="2312" y="16400"/>
                </a:lnTo>
                <a:lnTo>
                  <a:pt x="2823" y="16157"/>
                </a:lnTo>
                <a:lnTo>
                  <a:pt x="3309" y="15913"/>
                </a:lnTo>
                <a:lnTo>
                  <a:pt x="3796" y="15646"/>
                </a:lnTo>
                <a:lnTo>
                  <a:pt x="4258" y="15378"/>
                </a:lnTo>
                <a:lnTo>
                  <a:pt x="4721" y="15062"/>
                </a:lnTo>
                <a:lnTo>
                  <a:pt x="5183" y="14745"/>
                </a:lnTo>
                <a:lnTo>
                  <a:pt x="5791" y="14307"/>
                </a:lnTo>
                <a:lnTo>
                  <a:pt x="5767" y="14405"/>
                </a:lnTo>
                <a:lnTo>
                  <a:pt x="5767" y="14502"/>
                </a:lnTo>
                <a:lnTo>
                  <a:pt x="5791" y="14599"/>
                </a:lnTo>
                <a:lnTo>
                  <a:pt x="5864" y="14672"/>
                </a:lnTo>
                <a:lnTo>
                  <a:pt x="5937" y="14745"/>
                </a:lnTo>
                <a:lnTo>
                  <a:pt x="6035" y="14794"/>
                </a:lnTo>
                <a:lnTo>
                  <a:pt x="6302" y="14867"/>
                </a:lnTo>
                <a:lnTo>
                  <a:pt x="6594" y="14940"/>
                </a:lnTo>
                <a:lnTo>
                  <a:pt x="6910" y="14964"/>
                </a:lnTo>
                <a:lnTo>
                  <a:pt x="7227" y="14989"/>
                </a:lnTo>
                <a:lnTo>
                  <a:pt x="7543" y="14989"/>
                </a:lnTo>
                <a:lnTo>
                  <a:pt x="7567" y="15037"/>
                </a:lnTo>
                <a:lnTo>
                  <a:pt x="7640" y="15062"/>
                </a:lnTo>
                <a:lnTo>
                  <a:pt x="7689" y="15062"/>
                </a:lnTo>
                <a:lnTo>
                  <a:pt x="7713" y="15037"/>
                </a:lnTo>
                <a:lnTo>
                  <a:pt x="7738" y="14964"/>
                </a:lnTo>
                <a:lnTo>
                  <a:pt x="8127" y="14940"/>
                </a:lnTo>
                <a:lnTo>
                  <a:pt x="8224" y="14940"/>
                </a:lnTo>
                <a:lnTo>
                  <a:pt x="8322" y="14964"/>
                </a:lnTo>
                <a:lnTo>
                  <a:pt x="8395" y="14916"/>
                </a:lnTo>
                <a:lnTo>
                  <a:pt x="8808" y="14867"/>
                </a:lnTo>
                <a:lnTo>
                  <a:pt x="9198" y="14794"/>
                </a:lnTo>
                <a:lnTo>
                  <a:pt x="9611" y="14697"/>
                </a:lnTo>
                <a:lnTo>
                  <a:pt x="10001" y="14599"/>
                </a:lnTo>
                <a:lnTo>
                  <a:pt x="10390" y="14453"/>
                </a:lnTo>
                <a:lnTo>
                  <a:pt x="10779" y="14307"/>
                </a:lnTo>
                <a:lnTo>
                  <a:pt x="11144" y="14137"/>
                </a:lnTo>
                <a:lnTo>
                  <a:pt x="11509" y="13918"/>
                </a:lnTo>
                <a:lnTo>
                  <a:pt x="12020" y="13577"/>
                </a:lnTo>
                <a:lnTo>
                  <a:pt x="12507" y="13164"/>
                </a:lnTo>
                <a:lnTo>
                  <a:pt x="12969" y="12726"/>
                </a:lnTo>
                <a:lnTo>
                  <a:pt x="13359" y="12264"/>
                </a:lnTo>
                <a:lnTo>
                  <a:pt x="13553" y="11996"/>
                </a:lnTo>
                <a:lnTo>
                  <a:pt x="13724" y="11753"/>
                </a:lnTo>
                <a:lnTo>
                  <a:pt x="13894" y="11485"/>
                </a:lnTo>
                <a:lnTo>
                  <a:pt x="14040" y="11193"/>
                </a:lnTo>
                <a:lnTo>
                  <a:pt x="14186" y="10925"/>
                </a:lnTo>
                <a:lnTo>
                  <a:pt x="14308" y="10633"/>
                </a:lnTo>
                <a:lnTo>
                  <a:pt x="14405" y="10341"/>
                </a:lnTo>
                <a:lnTo>
                  <a:pt x="14478" y="10049"/>
                </a:lnTo>
                <a:lnTo>
                  <a:pt x="14599" y="9538"/>
                </a:lnTo>
                <a:lnTo>
                  <a:pt x="14648" y="9003"/>
                </a:lnTo>
                <a:lnTo>
                  <a:pt x="14672" y="8468"/>
                </a:lnTo>
                <a:lnTo>
                  <a:pt x="14697" y="7957"/>
                </a:lnTo>
                <a:lnTo>
                  <a:pt x="14697" y="7519"/>
                </a:lnTo>
                <a:lnTo>
                  <a:pt x="14672" y="7032"/>
                </a:lnTo>
                <a:lnTo>
                  <a:pt x="14624" y="6813"/>
                </a:lnTo>
                <a:lnTo>
                  <a:pt x="14575" y="6594"/>
                </a:lnTo>
                <a:lnTo>
                  <a:pt x="14502" y="6375"/>
                </a:lnTo>
                <a:lnTo>
                  <a:pt x="14381" y="6180"/>
                </a:lnTo>
                <a:lnTo>
                  <a:pt x="14745" y="5718"/>
                </a:lnTo>
                <a:lnTo>
                  <a:pt x="15086" y="5207"/>
                </a:lnTo>
                <a:lnTo>
                  <a:pt x="15378" y="4696"/>
                </a:lnTo>
                <a:lnTo>
                  <a:pt x="15646" y="4185"/>
                </a:lnTo>
                <a:lnTo>
                  <a:pt x="15889" y="3650"/>
                </a:lnTo>
                <a:lnTo>
                  <a:pt x="16084" y="3090"/>
                </a:lnTo>
                <a:lnTo>
                  <a:pt x="16254" y="2506"/>
                </a:lnTo>
                <a:lnTo>
                  <a:pt x="16376" y="1922"/>
                </a:lnTo>
                <a:lnTo>
                  <a:pt x="16449" y="1509"/>
                </a:lnTo>
                <a:lnTo>
                  <a:pt x="16449" y="1290"/>
                </a:lnTo>
                <a:lnTo>
                  <a:pt x="16449" y="1046"/>
                </a:lnTo>
                <a:lnTo>
                  <a:pt x="16424" y="803"/>
                </a:lnTo>
                <a:lnTo>
                  <a:pt x="16376" y="584"/>
                </a:lnTo>
                <a:lnTo>
                  <a:pt x="16303" y="389"/>
                </a:lnTo>
                <a:lnTo>
                  <a:pt x="16230" y="316"/>
                </a:lnTo>
                <a:lnTo>
                  <a:pt x="16157" y="243"/>
                </a:lnTo>
                <a:lnTo>
                  <a:pt x="16035" y="122"/>
                </a:lnTo>
                <a:lnTo>
                  <a:pt x="15889" y="49"/>
                </a:lnTo>
                <a:lnTo>
                  <a:pt x="15767" y="24"/>
                </a:lnTo>
                <a:lnTo>
                  <a:pt x="15621" y="0"/>
                </a:lnTo>
                <a:close/>
              </a:path>
            </a:pathLst>
          </a:custGeom>
          <a:solidFill>
            <a:srgbClr val="0B539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6D9EEB"/>
              </a:solidFill>
            </a:endParaRPr>
          </a:p>
        </p:txBody>
      </p:sp>
      <p:sp>
        <p:nvSpPr>
          <p:cNvPr id="105" name="Google Shape;105;p22"/>
          <p:cNvSpPr/>
          <p:nvPr/>
        </p:nvSpPr>
        <p:spPr>
          <a:xfrm>
            <a:off x="6530815" y="1468646"/>
            <a:ext cx="375163" cy="364562"/>
          </a:xfrm>
          <a:custGeom>
            <a:avLst/>
            <a:gdLst/>
            <a:ahLst/>
            <a:cxnLst/>
            <a:rect l="l" t="t" r="r" b="b"/>
            <a:pathLst>
              <a:path w="15501" h="15063" extrusionOk="0">
                <a:moveTo>
                  <a:pt x="7957" y="925"/>
                </a:moveTo>
                <a:lnTo>
                  <a:pt x="8249" y="1533"/>
                </a:lnTo>
                <a:lnTo>
                  <a:pt x="8103" y="1606"/>
                </a:lnTo>
                <a:lnTo>
                  <a:pt x="7957" y="1704"/>
                </a:lnTo>
                <a:lnTo>
                  <a:pt x="7933" y="1752"/>
                </a:lnTo>
                <a:lnTo>
                  <a:pt x="7933" y="1339"/>
                </a:lnTo>
                <a:lnTo>
                  <a:pt x="7957" y="925"/>
                </a:lnTo>
                <a:close/>
                <a:moveTo>
                  <a:pt x="8371" y="1801"/>
                </a:moveTo>
                <a:lnTo>
                  <a:pt x="8492" y="2020"/>
                </a:lnTo>
                <a:lnTo>
                  <a:pt x="8346" y="2117"/>
                </a:lnTo>
                <a:lnTo>
                  <a:pt x="8200" y="2215"/>
                </a:lnTo>
                <a:lnTo>
                  <a:pt x="8079" y="2288"/>
                </a:lnTo>
                <a:lnTo>
                  <a:pt x="7957" y="2409"/>
                </a:lnTo>
                <a:lnTo>
                  <a:pt x="7933" y="2069"/>
                </a:lnTo>
                <a:lnTo>
                  <a:pt x="8127" y="1971"/>
                </a:lnTo>
                <a:lnTo>
                  <a:pt x="8249" y="1898"/>
                </a:lnTo>
                <a:lnTo>
                  <a:pt x="8371" y="1801"/>
                </a:lnTo>
                <a:close/>
                <a:moveTo>
                  <a:pt x="8663" y="2336"/>
                </a:moveTo>
                <a:lnTo>
                  <a:pt x="8784" y="2628"/>
                </a:lnTo>
                <a:lnTo>
                  <a:pt x="8687" y="2653"/>
                </a:lnTo>
                <a:lnTo>
                  <a:pt x="8590" y="2726"/>
                </a:lnTo>
                <a:lnTo>
                  <a:pt x="8419" y="2847"/>
                </a:lnTo>
                <a:lnTo>
                  <a:pt x="8225" y="2993"/>
                </a:lnTo>
                <a:lnTo>
                  <a:pt x="8054" y="3164"/>
                </a:lnTo>
                <a:lnTo>
                  <a:pt x="8006" y="2750"/>
                </a:lnTo>
                <a:lnTo>
                  <a:pt x="8176" y="2653"/>
                </a:lnTo>
                <a:lnTo>
                  <a:pt x="8322" y="2531"/>
                </a:lnTo>
                <a:lnTo>
                  <a:pt x="8565" y="2385"/>
                </a:lnTo>
                <a:lnTo>
                  <a:pt x="8663" y="2336"/>
                </a:lnTo>
                <a:close/>
                <a:moveTo>
                  <a:pt x="8979" y="2945"/>
                </a:moveTo>
                <a:lnTo>
                  <a:pt x="8979" y="2969"/>
                </a:lnTo>
                <a:lnTo>
                  <a:pt x="9076" y="3164"/>
                </a:lnTo>
                <a:lnTo>
                  <a:pt x="8857" y="3285"/>
                </a:lnTo>
                <a:lnTo>
                  <a:pt x="8663" y="3431"/>
                </a:lnTo>
                <a:lnTo>
                  <a:pt x="8371" y="3626"/>
                </a:lnTo>
                <a:lnTo>
                  <a:pt x="8079" y="3821"/>
                </a:lnTo>
                <a:lnTo>
                  <a:pt x="8054" y="3504"/>
                </a:lnTo>
                <a:lnTo>
                  <a:pt x="8200" y="3456"/>
                </a:lnTo>
                <a:lnTo>
                  <a:pt x="8322" y="3383"/>
                </a:lnTo>
                <a:lnTo>
                  <a:pt x="8541" y="3212"/>
                </a:lnTo>
                <a:lnTo>
                  <a:pt x="8833" y="3018"/>
                </a:lnTo>
                <a:lnTo>
                  <a:pt x="8979" y="2945"/>
                </a:lnTo>
                <a:close/>
                <a:moveTo>
                  <a:pt x="9271" y="3529"/>
                </a:moveTo>
                <a:lnTo>
                  <a:pt x="9393" y="3796"/>
                </a:lnTo>
                <a:lnTo>
                  <a:pt x="8736" y="4186"/>
                </a:lnTo>
                <a:lnTo>
                  <a:pt x="8419" y="4380"/>
                </a:lnTo>
                <a:lnTo>
                  <a:pt x="8249" y="4478"/>
                </a:lnTo>
                <a:lnTo>
                  <a:pt x="8103" y="4599"/>
                </a:lnTo>
                <a:lnTo>
                  <a:pt x="8079" y="4113"/>
                </a:lnTo>
                <a:lnTo>
                  <a:pt x="8225" y="4088"/>
                </a:lnTo>
                <a:lnTo>
                  <a:pt x="8371" y="4040"/>
                </a:lnTo>
                <a:lnTo>
                  <a:pt x="8663" y="3894"/>
                </a:lnTo>
                <a:lnTo>
                  <a:pt x="9052" y="3650"/>
                </a:lnTo>
                <a:lnTo>
                  <a:pt x="9271" y="3529"/>
                </a:lnTo>
                <a:close/>
                <a:moveTo>
                  <a:pt x="9587" y="4186"/>
                </a:moveTo>
                <a:lnTo>
                  <a:pt x="9660" y="4332"/>
                </a:lnTo>
                <a:lnTo>
                  <a:pt x="9490" y="4429"/>
                </a:lnTo>
                <a:lnTo>
                  <a:pt x="9344" y="4551"/>
                </a:lnTo>
                <a:lnTo>
                  <a:pt x="9052" y="4770"/>
                </a:lnTo>
                <a:lnTo>
                  <a:pt x="8809" y="4916"/>
                </a:lnTo>
                <a:lnTo>
                  <a:pt x="8590" y="5110"/>
                </a:lnTo>
                <a:lnTo>
                  <a:pt x="8371" y="5305"/>
                </a:lnTo>
                <a:lnTo>
                  <a:pt x="8176" y="5524"/>
                </a:lnTo>
                <a:lnTo>
                  <a:pt x="8127" y="4794"/>
                </a:lnTo>
                <a:lnTo>
                  <a:pt x="8322" y="4794"/>
                </a:lnTo>
                <a:lnTo>
                  <a:pt x="8492" y="4721"/>
                </a:lnTo>
                <a:lnTo>
                  <a:pt x="8833" y="4575"/>
                </a:lnTo>
                <a:lnTo>
                  <a:pt x="9222" y="4380"/>
                </a:lnTo>
                <a:lnTo>
                  <a:pt x="9587" y="4186"/>
                </a:lnTo>
                <a:close/>
                <a:moveTo>
                  <a:pt x="14965" y="5938"/>
                </a:moveTo>
                <a:lnTo>
                  <a:pt x="14795" y="6059"/>
                </a:lnTo>
                <a:lnTo>
                  <a:pt x="14649" y="6205"/>
                </a:lnTo>
                <a:lnTo>
                  <a:pt x="14576" y="6181"/>
                </a:lnTo>
                <a:lnTo>
                  <a:pt x="14332" y="6157"/>
                </a:lnTo>
                <a:lnTo>
                  <a:pt x="14965" y="5938"/>
                </a:lnTo>
                <a:close/>
                <a:moveTo>
                  <a:pt x="2190" y="5840"/>
                </a:moveTo>
                <a:lnTo>
                  <a:pt x="2093" y="5986"/>
                </a:lnTo>
                <a:lnTo>
                  <a:pt x="2044" y="6132"/>
                </a:lnTo>
                <a:lnTo>
                  <a:pt x="2044" y="6181"/>
                </a:lnTo>
                <a:lnTo>
                  <a:pt x="2044" y="6254"/>
                </a:lnTo>
                <a:lnTo>
                  <a:pt x="1874" y="6181"/>
                </a:lnTo>
                <a:lnTo>
                  <a:pt x="1679" y="6108"/>
                </a:lnTo>
                <a:lnTo>
                  <a:pt x="1266" y="5962"/>
                </a:lnTo>
                <a:lnTo>
                  <a:pt x="2190" y="5840"/>
                </a:lnTo>
                <a:close/>
                <a:moveTo>
                  <a:pt x="3018" y="5743"/>
                </a:moveTo>
                <a:lnTo>
                  <a:pt x="2677" y="6132"/>
                </a:lnTo>
                <a:lnTo>
                  <a:pt x="2555" y="6302"/>
                </a:lnTo>
                <a:lnTo>
                  <a:pt x="2288" y="6278"/>
                </a:lnTo>
                <a:lnTo>
                  <a:pt x="2312" y="6254"/>
                </a:lnTo>
                <a:lnTo>
                  <a:pt x="2409" y="6181"/>
                </a:lnTo>
                <a:lnTo>
                  <a:pt x="2482" y="6059"/>
                </a:lnTo>
                <a:lnTo>
                  <a:pt x="2604" y="5938"/>
                </a:lnTo>
                <a:lnTo>
                  <a:pt x="2750" y="5816"/>
                </a:lnTo>
                <a:lnTo>
                  <a:pt x="2823" y="5767"/>
                </a:lnTo>
                <a:lnTo>
                  <a:pt x="3018" y="5743"/>
                </a:lnTo>
                <a:close/>
                <a:moveTo>
                  <a:pt x="9879" y="4672"/>
                </a:moveTo>
                <a:lnTo>
                  <a:pt x="9977" y="4818"/>
                </a:lnTo>
                <a:lnTo>
                  <a:pt x="9952" y="4818"/>
                </a:lnTo>
                <a:lnTo>
                  <a:pt x="9733" y="5062"/>
                </a:lnTo>
                <a:lnTo>
                  <a:pt x="9490" y="5281"/>
                </a:lnTo>
                <a:lnTo>
                  <a:pt x="8979" y="5719"/>
                </a:lnTo>
                <a:lnTo>
                  <a:pt x="8590" y="6035"/>
                </a:lnTo>
                <a:lnTo>
                  <a:pt x="8395" y="6181"/>
                </a:lnTo>
                <a:lnTo>
                  <a:pt x="8200" y="6351"/>
                </a:lnTo>
                <a:lnTo>
                  <a:pt x="8176" y="5694"/>
                </a:lnTo>
                <a:lnTo>
                  <a:pt x="8468" y="5573"/>
                </a:lnTo>
                <a:lnTo>
                  <a:pt x="8736" y="5402"/>
                </a:lnTo>
                <a:lnTo>
                  <a:pt x="9247" y="5086"/>
                </a:lnTo>
                <a:lnTo>
                  <a:pt x="9539" y="4916"/>
                </a:lnTo>
                <a:lnTo>
                  <a:pt x="9709" y="4794"/>
                </a:lnTo>
                <a:lnTo>
                  <a:pt x="9879" y="4672"/>
                </a:lnTo>
                <a:close/>
                <a:moveTo>
                  <a:pt x="3967" y="5597"/>
                </a:moveTo>
                <a:lnTo>
                  <a:pt x="3869" y="5719"/>
                </a:lnTo>
                <a:lnTo>
                  <a:pt x="3723" y="5986"/>
                </a:lnTo>
                <a:lnTo>
                  <a:pt x="3553" y="6229"/>
                </a:lnTo>
                <a:lnTo>
                  <a:pt x="3504" y="6327"/>
                </a:lnTo>
                <a:lnTo>
                  <a:pt x="3456" y="6424"/>
                </a:lnTo>
                <a:lnTo>
                  <a:pt x="3164" y="6375"/>
                </a:lnTo>
                <a:lnTo>
                  <a:pt x="2920" y="6327"/>
                </a:lnTo>
                <a:lnTo>
                  <a:pt x="3066" y="6181"/>
                </a:lnTo>
                <a:lnTo>
                  <a:pt x="3431" y="5792"/>
                </a:lnTo>
                <a:lnTo>
                  <a:pt x="3602" y="5646"/>
                </a:lnTo>
                <a:lnTo>
                  <a:pt x="3967" y="5597"/>
                </a:lnTo>
                <a:close/>
                <a:moveTo>
                  <a:pt x="5110" y="5354"/>
                </a:moveTo>
                <a:lnTo>
                  <a:pt x="4989" y="5475"/>
                </a:lnTo>
                <a:lnTo>
                  <a:pt x="4867" y="5597"/>
                </a:lnTo>
                <a:lnTo>
                  <a:pt x="4648" y="5865"/>
                </a:lnTo>
                <a:lnTo>
                  <a:pt x="4380" y="6205"/>
                </a:lnTo>
                <a:lnTo>
                  <a:pt x="4234" y="6400"/>
                </a:lnTo>
                <a:lnTo>
                  <a:pt x="4113" y="6594"/>
                </a:lnTo>
                <a:lnTo>
                  <a:pt x="3723" y="6497"/>
                </a:lnTo>
                <a:lnTo>
                  <a:pt x="3821" y="6400"/>
                </a:lnTo>
                <a:lnTo>
                  <a:pt x="3869" y="6278"/>
                </a:lnTo>
                <a:lnTo>
                  <a:pt x="3991" y="6084"/>
                </a:lnTo>
                <a:lnTo>
                  <a:pt x="4137" y="5865"/>
                </a:lnTo>
                <a:lnTo>
                  <a:pt x="4307" y="5694"/>
                </a:lnTo>
                <a:lnTo>
                  <a:pt x="4405" y="5597"/>
                </a:lnTo>
                <a:lnTo>
                  <a:pt x="4526" y="5500"/>
                </a:lnTo>
                <a:lnTo>
                  <a:pt x="5110" y="5354"/>
                </a:lnTo>
                <a:close/>
                <a:moveTo>
                  <a:pt x="14065" y="6254"/>
                </a:moveTo>
                <a:lnTo>
                  <a:pt x="14138" y="6327"/>
                </a:lnTo>
                <a:lnTo>
                  <a:pt x="14235" y="6375"/>
                </a:lnTo>
                <a:lnTo>
                  <a:pt x="14430" y="6448"/>
                </a:lnTo>
                <a:lnTo>
                  <a:pt x="14186" y="6740"/>
                </a:lnTo>
                <a:lnTo>
                  <a:pt x="14016" y="6643"/>
                </a:lnTo>
                <a:lnTo>
                  <a:pt x="13846" y="6546"/>
                </a:lnTo>
                <a:lnTo>
                  <a:pt x="13675" y="6497"/>
                </a:lnTo>
                <a:lnTo>
                  <a:pt x="13481" y="6448"/>
                </a:lnTo>
                <a:lnTo>
                  <a:pt x="14065" y="6254"/>
                </a:lnTo>
                <a:close/>
                <a:moveTo>
                  <a:pt x="5573" y="5451"/>
                </a:moveTo>
                <a:lnTo>
                  <a:pt x="5719" y="5621"/>
                </a:lnTo>
                <a:lnTo>
                  <a:pt x="5840" y="5767"/>
                </a:lnTo>
                <a:lnTo>
                  <a:pt x="5816" y="5767"/>
                </a:lnTo>
                <a:lnTo>
                  <a:pt x="5670" y="5840"/>
                </a:lnTo>
                <a:lnTo>
                  <a:pt x="5548" y="5962"/>
                </a:lnTo>
                <a:lnTo>
                  <a:pt x="5354" y="6205"/>
                </a:lnTo>
                <a:lnTo>
                  <a:pt x="5110" y="6473"/>
                </a:lnTo>
                <a:lnTo>
                  <a:pt x="4989" y="6619"/>
                </a:lnTo>
                <a:lnTo>
                  <a:pt x="4916" y="6765"/>
                </a:lnTo>
                <a:lnTo>
                  <a:pt x="4429" y="6667"/>
                </a:lnTo>
                <a:lnTo>
                  <a:pt x="4551" y="6546"/>
                </a:lnTo>
                <a:lnTo>
                  <a:pt x="4648" y="6424"/>
                </a:lnTo>
                <a:lnTo>
                  <a:pt x="4843" y="6157"/>
                </a:lnTo>
                <a:lnTo>
                  <a:pt x="5159" y="5816"/>
                </a:lnTo>
                <a:lnTo>
                  <a:pt x="5354" y="5646"/>
                </a:lnTo>
                <a:lnTo>
                  <a:pt x="5475" y="5548"/>
                </a:lnTo>
                <a:lnTo>
                  <a:pt x="5548" y="5451"/>
                </a:lnTo>
                <a:close/>
                <a:moveTo>
                  <a:pt x="6035" y="5962"/>
                </a:moveTo>
                <a:lnTo>
                  <a:pt x="6278" y="6254"/>
                </a:lnTo>
                <a:lnTo>
                  <a:pt x="6157" y="6424"/>
                </a:lnTo>
                <a:lnTo>
                  <a:pt x="6011" y="6643"/>
                </a:lnTo>
                <a:lnTo>
                  <a:pt x="5889" y="6862"/>
                </a:lnTo>
                <a:lnTo>
                  <a:pt x="5840" y="6935"/>
                </a:lnTo>
                <a:lnTo>
                  <a:pt x="5840" y="7008"/>
                </a:lnTo>
                <a:lnTo>
                  <a:pt x="5232" y="6838"/>
                </a:lnTo>
                <a:lnTo>
                  <a:pt x="5402" y="6692"/>
                </a:lnTo>
                <a:lnTo>
                  <a:pt x="5548" y="6546"/>
                </a:lnTo>
                <a:lnTo>
                  <a:pt x="5767" y="6278"/>
                </a:lnTo>
                <a:lnTo>
                  <a:pt x="5889" y="6157"/>
                </a:lnTo>
                <a:lnTo>
                  <a:pt x="6011" y="6011"/>
                </a:lnTo>
                <a:lnTo>
                  <a:pt x="6035" y="5962"/>
                </a:lnTo>
                <a:close/>
                <a:moveTo>
                  <a:pt x="7519" y="925"/>
                </a:moveTo>
                <a:lnTo>
                  <a:pt x="7470" y="1120"/>
                </a:lnTo>
                <a:lnTo>
                  <a:pt x="7470" y="1314"/>
                </a:lnTo>
                <a:lnTo>
                  <a:pt x="7470" y="1704"/>
                </a:lnTo>
                <a:lnTo>
                  <a:pt x="7495" y="2093"/>
                </a:lnTo>
                <a:lnTo>
                  <a:pt x="7519" y="2482"/>
                </a:lnTo>
                <a:lnTo>
                  <a:pt x="7592" y="3285"/>
                </a:lnTo>
                <a:lnTo>
                  <a:pt x="7665" y="4234"/>
                </a:lnTo>
                <a:lnTo>
                  <a:pt x="7714" y="5183"/>
                </a:lnTo>
                <a:lnTo>
                  <a:pt x="7714" y="6132"/>
                </a:lnTo>
                <a:lnTo>
                  <a:pt x="7714" y="7081"/>
                </a:lnTo>
                <a:lnTo>
                  <a:pt x="7519" y="6886"/>
                </a:lnTo>
                <a:lnTo>
                  <a:pt x="7324" y="6716"/>
                </a:lnTo>
                <a:lnTo>
                  <a:pt x="7032" y="6473"/>
                </a:lnTo>
                <a:lnTo>
                  <a:pt x="6522" y="5913"/>
                </a:lnTo>
                <a:lnTo>
                  <a:pt x="5986" y="5354"/>
                </a:lnTo>
                <a:lnTo>
                  <a:pt x="5792" y="5159"/>
                </a:lnTo>
                <a:lnTo>
                  <a:pt x="5670" y="5086"/>
                </a:lnTo>
                <a:lnTo>
                  <a:pt x="5573" y="5013"/>
                </a:lnTo>
                <a:lnTo>
                  <a:pt x="5719" y="4721"/>
                </a:lnTo>
                <a:lnTo>
                  <a:pt x="5913" y="4453"/>
                </a:lnTo>
                <a:lnTo>
                  <a:pt x="6278" y="3894"/>
                </a:lnTo>
                <a:lnTo>
                  <a:pt x="6449" y="3626"/>
                </a:lnTo>
                <a:lnTo>
                  <a:pt x="6570" y="3358"/>
                </a:lnTo>
                <a:lnTo>
                  <a:pt x="6692" y="3066"/>
                </a:lnTo>
                <a:lnTo>
                  <a:pt x="6789" y="2774"/>
                </a:lnTo>
                <a:lnTo>
                  <a:pt x="6984" y="2166"/>
                </a:lnTo>
                <a:lnTo>
                  <a:pt x="7203" y="1558"/>
                </a:lnTo>
                <a:lnTo>
                  <a:pt x="7349" y="1217"/>
                </a:lnTo>
                <a:lnTo>
                  <a:pt x="7519" y="925"/>
                </a:lnTo>
                <a:close/>
                <a:moveTo>
                  <a:pt x="6497" y="6497"/>
                </a:moveTo>
                <a:lnTo>
                  <a:pt x="6522" y="6521"/>
                </a:lnTo>
                <a:lnTo>
                  <a:pt x="6716" y="6716"/>
                </a:lnTo>
                <a:lnTo>
                  <a:pt x="6643" y="6765"/>
                </a:lnTo>
                <a:lnTo>
                  <a:pt x="6595" y="6789"/>
                </a:lnTo>
                <a:lnTo>
                  <a:pt x="6497" y="6911"/>
                </a:lnTo>
                <a:lnTo>
                  <a:pt x="6400" y="7008"/>
                </a:lnTo>
                <a:lnTo>
                  <a:pt x="6327" y="7130"/>
                </a:lnTo>
                <a:lnTo>
                  <a:pt x="5986" y="7057"/>
                </a:lnTo>
                <a:lnTo>
                  <a:pt x="6059" y="7008"/>
                </a:lnTo>
                <a:lnTo>
                  <a:pt x="6132" y="6935"/>
                </a:lnTo>
                <a:lnTo>
                  <a:pt x="6254" y="6838"/>
                </a:lnTo>
                <a:lnTo>
                  <a:pt x="6497" y="6497"/>
                </a:lnTo>
                <a:close/>
                <a:moveTo>
                  <a:pt x="13286" y="6521"/>
                </a:moveTo>
                <a:lnTo>
                  <a:pt x="13627" y="6740"/>
                </a:lnTo>
                <a:lnTo>
                  <a:pt x="13967" y="6935"/>
                </a:lnTo>
                <a:lnTo>
                  <a:pt x="13870" y="7032"/>
                </a:lnTo>
                <a:lnTo>
                  <a:pt x="13724" y="7178"/>
                </a:lnTo>
                <a:lnTo>
                  <a:pt x="13578" y="7081"/>
                </a:lnTo>
                <a:lnTo>
                  <a:pt x="13456" y="7032"/>
                </a:lnTo>
                <a:lnTo>
                  <a:pt x="13164" y="6911"/>
                </a:lnTo>
                <a:lnTo>
                  <a:pt x="12897" y="6813"/>
                </a:lnTo>
                <a:lnTo>
                  <a:pt x="12653" y="6716"/>
                </a:lnTo>
                <a:lnTo>
                  <a:pt x="13286" y="6521"/>
                </a:lnTo>
                <a:close/>
                <a:moveTo>
                  <a:pt x="10171" y="5062"/>
                </a:moveTo>
                <a:lnTo>
                  <a:pt x="10220" y="5135"/>
                </a:lnTo>
                <a:lnTo>
                  <a:pt x="10196" y="5159"/>
                </a:lnTo>
                <a:lnTo>
                  <a:pt x="9587" y="5816"/>
                </a:lnTo>
                <a:lnTo>
                  <a:pt x="9003" y="6521"/>
                </a:lnTo>
                <a:lnTo>
                  <a:pt x="8809" y="6716"/>
                </a:lnTo>
                <a:lnTo>
                  <a:pt x="8590" y="6935"/>
                </a:lnTo>
                <a:lnTo>
                  <a:pt x="8371" y="7154"/>
                </a:lnTo>
                <a:lnTo>
                  <a:pt x="8152" y="7373"/>
                </a:lnTo>
                <a:lnTo>
                  <a:pt x="8200" y="6740"/>
                </a:lnTo>
                <a:lnTo>
                  <a:pt x="8444" y="6570"/>
                </a:lnTo>
                <a:lnTo>
                  <a:pt x="8663" y="6400"/>
                </a:lnTo>
                <a:lnTo>
                  <a:pt x="9101" y="6035"/>
                </a:lnTo>
                <a:lnTo>
                  <a:pt x="9660" y="5573"/>
                </a:lnTo>
                <a:lnTo>
                  <a:pt x="9928" y="5329"/>
                </a:lnTo>
                <a:lnTo>
                  <a:pt x="10171" y="5062"/>
                </a:lnTo>
                <a:close/>
                <a:moveTo>
                  <a:pt x="10488" y="5329"/>
                </a:moveTo>
                <a:lnTo>
                  <a:pt x="10731" y="5427"/>
                </a:lnTo>
                <a:lnTo>
                  <a:pt x="10999" y="5500"/>
                </a:lnTo>
                <a:lnTo>
                  <a:pt x="11510" y="5597"/>
                </a:lnTo>
                <a:lnTo>
                  <a:pt x="11850" y="5670"/>
                </a:lnTo>
                <a:lnTo>
                  <a:pt x="12167" y="5694"/>
                </a:lnTo>
                <a:lnTo>
                  <a:pt x="12824" y="5719"/>
                </a:lnTo>
                <a:lnTo>
                  <a:pt x="13529" y="5743"/>
                </a:lnTo>
                <a:lnTo>
                  <a:pt x="14235" y="5792"/>
                </a:lnTo>
                <a:lnTo>
                  <a:pt x="13505" y="6059"/>
                </a:lnTo>
                <a:lnTo>
                  <a:pt x="12799" y="6278"/>
                </a:lnTo>
                <a:lnTo>
                  <a:pt x="11339" y="6692"/>
                </a:lnTo>
                <a:lnTo>
                  <a:pt x="9612" y="7130"/>
                </a:lnTo>
                <a:lnTo>
                  <a:pt x="9149" y="7251"/>
                </a:lnTo>
                <a:lnTo>
                  <a:pt x="8663" y="7373"/>
                </a:lnTo>
                <a:lnTo>
                  <a:pt x="9101" y="6862"/>
                </a:lnTo>
                <a:lnTo>
                  <a:pt x="9758" y="6132"/>
                </a:lnTo>
                <a:lnTo>
                  <a:pt x="10098" y="5767"/>
                </a:lnTo>
                <a:lnTo>
                  <a:pt x="10439" y="5402"/>
                </a:lnTo>
                <a:lnTo>
                  <a:pt x="10488" y="5329"/>
                </a:lnTo>
                <a:close/>
                <a:moveTo>
                  <a:pt x="6862" y="6886"/>
                </a:moveTo>
                <a:lnTo>
                  <a:pt x="7349" y="7422"/>
                </a:lnTo>
                <a:lnTo>
                  <a:pt x="7349" y="7422"/>
                </a:lnTo>
                <a:lnTo>
                  <a:pt x="6570" y="7203"/>
                </a:lnTo>
                <a:lnTo>
                  <a:pt x="6668" y="7105"/>
                </a:lnTo>
                <a:lnTo>
                  <a:pt x="6765" y="7008"/>
                </a:lnTo>
                <a:lnTo>
                  <a:pt x="6862" y="6911"/>
                </a:lnTo>
                <a:lnTo>
                  <a:pt x="6862" y="6886"/>
                </a:lnTo>
                <a:close/>
                <a:moveTo>
                  <a:pt x="12386" y="6789"/>
                </a:moveTo>
                <a:lnTo>
                  <a:pt x="12483" y="6911"/>
                </a:lnTo>
                <a:lnTo>
                  <a:pt x="12629" y="7008"/>
                </a:lnTo>
                <a:lnTo>
                  <a:pt x="12775" y="7105"/>
                </a:lnTo>
                <a:lnTo>
                  <a:pt x="12921" y="7178"/>
                </a:lnTo>
                <a:lnTo>
                  <a:pt x="13432" y="7422"/>
                </a:lnTo>
                <a:lnTo>
                  <a:pt x="13140" y="7641"/>
                </a:lnTo>
                <a:lnTo>
                  <a:pt x="12970" y="7543"/>
                </a:lnTo>
                <a:lnTo>
                  <a:pt x="12799" y="7470"/>
                </a:lnTo>
                <a:lnTo>
                  <a:pt x="12483" y="7349"/>
                </a:lnTo>
                <a:lnTo>
                  <a:pt x="12045" y="7154"/>
                </a:lnTo>
                <a:lnTo>
                  <a:pt x="11826" y="7057"/>
                </a:lnTo>
                <a:lnTo>
                  <a:pt x="11607" y="7008"/>
                </a:lnTo>
                <a:lnTo>
                  <a:pt x="12386" y="6789"/>
                </a:lnTo>
                <a:close/>
                <a:moveTo>
                  <a:pt x="11461" y="7057"/>
                </a:moveTo>
                <a:lnTo>
                  <a:pt x="11534" y="7154"/>
                </a:lnTo>
                <a:lnTo>
                  <a:pt x="11631" y="7251"/>
                </a:lnTo>
                <a:lnTo>
                  <a:pt x="11850" y="7397"/>
                </a:lnTo>
                <a:lnTo>
                  <a:pt x="12069" y="7519"/>
                </a:lnTo>
                <a:lnTo>
                  <a:pt x="12313" y="7641"/>
                </a:lnTo>
                <a:lnTo>
                  <a:pt x="12532" y="7762"/>
                </a:lnTo>
                <a:lnTo>
                  <a:pt x="12799" y="7908"/>
                </a:lnTo>
                <a:lnTo>
                  <a:pt x="12483" y="8152"/>
                </a:lnTo>
                <a:lnTo>
                  <a:pt x="12410" y="8054"/>
                </a:lnTo>
                <a:lnTo>
                  <a:pt x="12337" y="7981"/>
                </a:lnTo>
                <a:lnTo>
                  <a:pt x="12240" y="7908"/>
                </a:lnTo>
                <a:lnTo>
                  <a:pt x="12118" y="7860"/>
                </a:lnTo>
                <a:lnTo>
                  <a:pt x="11875" y="7762"/>
                </a:lnTo>
                <a:lnTo>
                  <a:pt x="11656" y="7689"/>
                </a:lnTo>
                <a:lnTo>
                  <a:pt x="11145" y="7470"/>
                </a:lnTo>
                <a:lnTo>
                  <a:pt x="10901" y="7349"/>
                </a:lnTo>
                <a:lnTo>
                  <a:pt x="10634" y="7251"/>
                </a:lnTo>
                <a:lnTo>
                  <a:pt x="11437" y="7057"/>
                </a:lnTo>
                <a:close/>
                <a:moveTo>
                  <a:pt x="10439" y="7324"/>
                </a:moveTo>
                <a:lnTo>
                  <a:pt x="10512" y="7422"/>
                </a:lnTo>
                <a:lnTo>
                  <a:pt x="10609" y="7495"/>
                </a:lnTo>
                <a:lnTo>
                  <a:pt x="10828" y="7665"/>
                </a:lnTo>
                <a:lnTo>
                  <a:pt x="11047" y="7787"/>
                </a:lnTo>
                <a:lnTo>
                  <a:pt x="11291" y="7884"/>
                </a:lnTo>
                <a:lnTo>
                  <a:pt x="11996" y="8176"/>
                </a:lnTo>
                <a:lnTo>
                  <a:pt x="12167" y="8249"/>
                </a:lnTo>
                <a:lnTo>
                  <a:pt x="12215" y="8273"/>
                </a:lnTo>
                <a:lnTo>
                  <a:pt x="12288" y="8298"/>
                </a:lnTo>
                <a:lnTo>
                  <a:pt x="11996" y="8541"/>
                </a:lnTo>
                <a:lnTo>
                  <a:pt x="11972" y="8541"/>
                </a:lnTo>
                <a:lnTo>
                  <a:pt x="11583" y="8444"/>
                </a:lnTo>
                <a:lnTo>
                  <a:pt x="11218" y="8322"/>
                </a:lnTo>
                <a:lnTo>
                  <a:pt x="10853" y="8152"/>
                </a:lnTo>
                <a:lnTo>
                  <a:pt x="10512" y="7957"/>
                </a:lnTo>
                <a:lnTo>
                  <a:pt x="10098" y="7714"/>
                </a:lnTo>
                <a:lnTo>
                  <a:pt x="9879" y="7592"/>
                </a:lnTo>
                <a:lnTo>
                  <a:pt x="9660" y="7495"/>
                </a:lnTo>
                <a:lnTo>
                  <a:pt x="10439" y="7324"/>
                </a:lnTo>
                <a:close/>
                <a:moveTo>
                  <a:pt x="8225" y="8103"/>
                </a:moveTo>
                <a:lnTo>
                  <a:pt x="8638" y="8249"/>
                </a:lnTo>
                <a:lnTo>
                  <a:pt x="9028" y="8419"/>
                </a:lnTo>
                <a:lnTo>
                  <a:pt x="8930" y="8517"/>
                </a:lnTo>
                <a:lnTo>
                  <a:pt x="8784" y="8638"/>
                </a:lnTo>
                <a:lnTo>
                  <a:pt x="8711" y="8711"/>
                </a:lnTo>
                <a:lnTo>
                  <a:pt x="8687" y="8784"/>
                </a:lnTo>
                <a:lnTo>
                  <a:pt x="8225" y="8103"/>
                </a:lnTo>
                <a:close/>
                <a:moveTo>
                  <a:pt x="7689" y="8663"/>
                </a:moveTo>
                <a:lnTo>
                  <a:pt x="7714" y="9003"/>
                </a:lnTo>
                <a:lnTo>
                  <a:pt x="7689" y="9003"/>
                </a:lnTo>
                <a:lnTo>
                  <a:pt x="7519" y="8930"/>
                </a:lnTo>
                <a:lnTo>
                  <a:pt x="7665" y="8687"/>
                </a:lnTo>
                <a:lnTo>
                  <a:pt x="7689" y="8663"/>
                </a:lnTo>
                <a:close/>
                <a:moveTo>
                  <a:pt x="9344" y="7592"/>
                </a:moveTo>
                <a:lnTo>
                  <a:pt x="9612" y="7787"/>
                </a:lnTo>
                <a:lnTo>
                  <a:pt x="9904" y="7981"/>
                </a:lnTo>
                <a:lnTo>
                  <a:pt x="10463" y="8322"/>
                </a:lnTo>
                <a:lnTo>
                  <a:pt x="10755" y="8492"/>
                </a:lnTo>
                <a:lnTo>
                  <a:pt x="11047" y="8638"/>
                </a:lnTo>
                <a:lnTo>
                  <a:pt x="11364" y="8760"/>
                </a:lnTo>
                <a:lnTo>
                  <a:pt x="11680" y="8833"/>
                </a:lnTo>
                <a:lnTo>
                  <a:pt x="11510" y="9003"/>
                </a:lnTo>
                <a:lnTo>
                  <a:pt x="11485" y="9028"/>
                </a:lnTo>
                <a:lnTo>
                  <a:pt x="10463" y="8565"/>
                </a:lnTo>
                <a:lnTo>
                  <a:pt x="9952" y="8371"/>
                </a:lnTo>
                <a:lnTo>
                  <a:pt x="9417" y="8176"/>
                </a:lnTo>
                <a:lnTo>
                  <a:pt x="8979" y="7981"/>
                </a:lnTo>
                <a:lnTo>
                  <a:pt x="8736" y="7884"/>
                </a:lnTo>
                <a:lnTo>
                  <a:pt x="8468" y="7811"/>
                </a:lnTo>
                <a:lnTo>
                  <a:pt x="8906" y="7714"/>
                </a:lnTo>
                <a:lnTo>
                  <a:pt x="9344" y="7592"/>
                </a:lnTo>
                <a:close/>
                <a:moveTo>
                  <a:pt x="9368" y="8565"/>
                </a:moveTo>
                <a:lnTo>
                  <a:pt x="9733" y="8687"/>
                </a:lnTo>
                <a:lnTo>
                  <a:pt x="9660" y="8760"/>
                </a:lnTo>
                <a:lnTo>
                  <a:pt x="9198" y="9076"/>
                </a:lnTo>
                <a:lnTo>
                  <a:pt x="9101" y="9149"/>
                </a:lnTo>
                <a:lnTo>
                  <a:pt x="9003" y="9247"/>
                </a:lnTo>
                <a:lnTo>
                  <a:pt x="8760" y="8906"/>
                </a:lnTo>
                <a:lnTo>
                  <a:pt x="8784" y="8906"/>
                </a:lnTo>
                <a:lnTo>
                  <a:pt x="8930" y="8809"/>
                </a:lnTo>
                <a:lnTo>
                  <a:pt x="9052" y="8711"/>
                </a:lnTo>
                <a:lnTo>
                  <a:pt x="9174" y="8638"/>
                </a:lnTo>
                <a:lnTo>
                  <a:pt x="9344" y="8590"/>
                </a:lnTo>
                <a:lnTo>
                  <a:pt x="9368" y="8565"/>
                </a:lnTo>
                <a:close/>
                <a:moveTo>
                  <a:pt x="828" y="6181"/>
                </a:moveTo>
                <a:lnTo>
                  <a:pt x="1168" y="6302"/>
                </a:lnTo>
                <a:lnTo>
                  <a:pt x="1533" y="6400"/>
                </a:lnTo>
                <a:lnTo>
                  <a:pt x="2239" y="6546"/>
                </a:lnTo>
                <a:lnTo>
                  <a:pt x="2507" y="6570"/>
                </a:lnTo>
                <a:lnTo>
                  <a:pt x="2750" y="6594"/>
                </a:lnTo>
                <a:lnTo>
                  <a:pt x="3018" y="6619"/>
                </a:lnTo>
                <a:lnTo>
                  <a:pt x="3285" y="6643"/>
                </a:lnTo>
                <a:lnTo>
                  <a:pt x="4356" y="6911"/>
                </a:lnTo>
                <a:lnTo>
                  <a:pt x="5159" y="7081"/>
                </a:lnTo>
                <a:lnTo>
                  <a:pt x="5938" y="7300"/>
                </a:lnTo>
                <a:lnTo>
                  <a:pt x="7519" y="7762"/>
                </a:lnTo>
                <a:lnTo>
                  <a:pt x="6546" y="8273"/>
                </a:lnTo>
                <a:lnTo>
                  <a:pt x="5548" y="8736"/>
                </a:lnTo>
                <a:lnTo>
                  <a:pt x="4697" y="9076"/>
                </a:lnTo>
                <a:lnTo>
                  <a:pt x="4453" y="9198"/>
                </a:lnTo>
                <a:lnTo>
                  <a:pt x="4332" y="9271"/>
                </a:lnTo>
                <a:lnTo>
                  <a:pt x="4234" y="9368"/>
                </a:lnTo>
                <a:lnTo>
                  <a:pt x="4210" y="9320"/>
                </a:lnTo>
                <a:lnTo>
                  <a:pt x="3991" y="9003"/>
                </a:lnTo>
                <a:lnTo>
                  <a:pt x="3748" y="8687"/>
                </a:lnTo>
                <a:lnTo>
                  <a:pt x="3456" y="8395"/>
                </a:lnTo>
                <a:lnTo>
                  <a:pt x="3164" y="8127"/>
                </a:lnTo>
                <a:lnTo>
                  <a:pt x="2531" y="7616"/>
                </a:lnTo>
                <a:lnTo>
                  <a:pt x="2239" y="7373"/>
                </a:lnTo>
                <a:lnTo>
                  <a:pt x="1947" y="7105"/>
                </a:lnTo>
                <a:lnTo>
                  <a:pt x="1728" y="6911"/>
                </a:lnTo>
                <a:lnTo>
                  <a:pt x="1485" y="6716"/>
                </a:lnTo>
                <a:lnTo>
                  <a:pt x="1047" y="6375"/>
                </a:lnTo>
                <a:lnTo>
                  <a:pt x="828" y="6181"/>
                </a:lnTo>
                <a:close/>
                <a:moveTo>
                  <a:pt x="10098" y="8833"/>
                </a:moveTo>
                <a:lnTo>
                  <a:pt x="10658" y="9076"/>
                </a:lnTo>
                <a:lnTo>
                  <a:pt x="10366" y="9247"/>
                </a:lnTo>
                <a:lnTo>
                  <a:pt x="10098" y="9393"/>
                </a:lnTo>
                <a:lnTo>
                  <a:pt x="9758" y="9612"/>
                </a:lnTo>
                <a:lnTo>
                  <a:pt x="9612" y="9758"/>
                </a:lnTo>
                <a:lnTo>
                  <a:pt x="9466" y="9904"/>
                </a:lnTo>
                <a:lnTo>
                  <a:pt x="9125" y="9417"/>
                </a:lnTo>
                <a:lnTo>
                  <a:pt x="9198" y="9393"/>
                </a:lnTo>
                <a:lnTo>
                  <a:pt x="9271" y="9368"/>
                </a:lnTo>
                <a:lnTo>
                  <a:pt x="9417" y="9271"/>
                </a:lnTo>
                <a:lnTo>
                  <a:pt x="9660" y="9101"/>
                </a:lnTo>
                <a:lnTo>
                  <a:pt x="10098" y="8857"/>
                </a:lnTo>
                <a:lnTo>
                  <a:pt x="10098" y="8833"/>
                </a:lnTo>
                <a:close/>
                <a:moveTo>
                  <a:pt x="7324" y="9174"/>
                </a:moveTo>
                <a:lnTo>
                  <a:pt x="7446" y="9222"/>
                </a:lnTo>
                <a:lnTo>
                  <a:pt x="7519" y="9295"/>
                </a:lnTo>
                <a:lnTo>
                  <a:pt x="7738" y="9393"/>
                </a:lnTo>
                <a:lnTo>
                  <a:pt x="7738" y="9855"/>
                </a:lnTo>
                <a:lnTo>
                  <a:pt x="7738" y="10001"/>
                </a:lnTo>
                <a:lnTo>
                  <a:pt x="7495" y="9855"/>
                </a:lnTo>
                <a:lnTo>
                  <a:pt x="7251" y="9733"/>
                </a:lnTo>
                <a:lnTo>
                  <a:pt x="7105" y="9685"/>
                </a:lnTo>
                <a:lnTo>
                  <a:pt x="6984" y="9660"/>
                </a:lnTo>
                <a:lnTo>
                  <a:pt x="7324" y="9174"/>
                </a:lnTo>
                <a:close/>
                <a:moveTo>
                  <a:pt x="6911" y="9758"/>
                </a:moveTo>
                <a:lnTo>
                  <a:pt x="7008" y="9879"/>
                </a:lnTo>
                <a:lnTo>
                  <a:pt x="7130" y="10001"/>
                </a:lnTo>
                <a:lnTo>
                  <a:pt x="7373" y="10196"/>
                </a:lnTo>
                <a:lnTo>
                  <a:pt x="7543" y="10317"/>
                </a:lnTo>
                <a:lnTo>
                  <a:pt x="7762" y="10415"/>
                </a:lnTo>
                <a:lnTo>
                  <a:pt x="7762" y="10926"/>
                </a:lnTo>
                <a:lnTo>
                  <a:pt x="7470" y="10707"/>
                </a:lnTo>
                <a:lnTo>
                  <a:pt x="7203" y="10488"/>
                </a:lnTo>
                <a:lnTo>
                  <a:pt x="7057" y="10415"/>
                </a:lnTo>
                <a:lnTo>
                  <a:pt x="6911" y="10317"/>
                </a:lnTo>
                <a:lnTo>
                  <a:pt x="6741" y="10269"/>
                </a:lnTo>
                <a:lnTo>
                  <a:pt x="6570" y="10244"/>
                </a:lnTo>
                <a:lnTo>
                  <a:pt x="6911" y="9758"/>
                </a:lnTo>
                <a:close/>
                <a:moveTo>
                  <a:pt x="11072" y="9271"/>
                </a:moveTo>
                <a:lnTo>
                  <a:pt x="11291" y="9368"/>
                </a:lnTo>
                <a:lnTo>
                  <a:pt x="11266" y="9490"/>
                </a:lnTo>
                <a:lnTo>
                  <a:pt x="11266" y="9612"/>
                </a:lnTo>
                <a:lnTo>
                  <a:pt x="11096" y="9685"/>
                </a:lnTo>
                <a:lnTo>
                  <a:pt x="10950" y="9782"/>
                </a:lnTo>
                <a:lnTo>
                  <a:pt x="10658" y="9977"/>
                </a:lnTo>
                <a:lnTo>
                  <a:pt x="10293" y="10220"/>
                </a:lnTo>
                <a:lnTo>
                  <a:pt x="10123" y="10366"/>
                </a:lnTo>
                <a:lnTo>
                  <a:pt x="10050" y="10439"/>
                </a:lnTo>
                <a:lnTo>
                  <a:pt x="10001" y="10536"/>
                </a:lnTo>
                <a:lnTo>
                  <a:pt x="10001" y="10585"/>
                </a:lnTo>
                <a:lnTo>
                  <a:pt x="10025" y="10609"/>
                </a:lnTo>
                <a:lnTo>
                  <a:pt x="10123" y="10609"/>
                </a:lnTo>
                <a:lnTo>
                  <a:pt x="10220" y="10585"/>
                </a:lnTo>
                <a:lnTo>
                  <a:pt x="10390" y="10512"/>
                </a:lnTo>
                <a:lnTo>
                  <a:pt x="10561" y="10390"/>
                </a:lnTo>
                <a:lnTo>
                  <a:pt x="10731" y="10269"/>
                </a:lnTo>
                <a:lnTo>
                  <a:pt x="10999" y="10074"/>
                </a:lnTo>
                <a:lnTo>
                  <a:pt x="11291" y="9904"/>
                </a:lnTo>
                <a:lnTo>
                  <a:pt x="11339" y="10171"/>
                </a:lnTo>
                <a:lnTo>
                  <a:pt x="11412" y="10390"/>
                </a:lnTo>
                <a:lnTo>
                  <a:pt x="11145" y="10488"/>
                </a:lnTo>
                <a:lnTo>
                  <a:pt x="10877" y="10634"/>
                </a:lnTo>
                <a:lnTo>
                  <a:pt x="10731" y="10682"/>
                </a:lnTo>
                <a:lnTo>
                  <a:pt x="10561" y="10804"/>
                </a:lnTo>
                <a:lnTo>
                  <a:pt x="10415" y="10926"/>
                </a:lnTo>
                <a:lnTo>
                  <a:pt x="10342" y="10999"/>
                </a:lnTo>
                <a:lnTo>
                  <a:pt x="10317" y="11072"/>
                </a:lnTo>
                <a:lnTo>
                  <a:pt x="9879" y="10463"/>
                </a:lnTo>
                <a:lnTo>
                  <a:pt x="9587" y="10050"/>
                </a:lnTo>
                <a:lnTo>
                  <a:pt x="9733" y="10001"/>
                </a:lnTo>
                <a:lnTo>
                  <a:pt x="9904" y="9928"/>
                </a:lnTo>
                <a:lnTo>
                  <a:pt x="10196" y="9758"/>
                </a:lnTo>
                <a:lnTo>
                  <a:pt x="10634" y="9514"/>
                </a:lnTo>
                <a:lnTo>
                  <a:pt x="11047" y="9295"/>
                </a:lnTo>
                <a:lnTo>
                  <a:pt x="11072" y="9271"/>
                </a:lnTo>
                <a:close/>
                <a:moveTo>
                  <a:pt x="11534" y="10780"/>
                </a:moveTo>
                <a:lnTo>
                  <a:pt x="11656" y="11193"/>
                </a:lnTo>
                <a:lnTo>
                  <a:pt x="11631" y="11193"/>
                </a:lnTo>
                <a:lnTo>
                  <a:pt x="11437" y="11364"/>
                </a:lnTo>
                <a:lnTo>
                  <a:pt x="11218" y="11510"/>
                </a:lnTo>
                <a:lnTo>
                  <a:pt x="11023" y="11631"/>
                </a:lnTo>
                <a:lnTo>
                  <a:pt x="10828" y="11753"/>
                </a:lnTo>
                <a:lnTo>
                  <a:pt x="10804" y="11777"/>
                </a:lnTo>
                <a:lnTo>
                  <a:pt x="10439" y="11242"/>
                </a:lnTo>
                <a:lnTo>
                  <a:pt x="10512" y="11242"/>
                </a:lnTo>
                <a:lnTo>
                  <a:pt x="10585" y="11218"/>
                </a:lnTo>
                <a:lnTo>
                  <a:pt x="10731" y="11145"/>
                </a:lnTo>
                <a:lnTo>
                  <a:pt x="10999" y="10974"/>
                </a:lnTo>
                <a:lnTo>
                  <a:pt x="11534" y="10780"/>
                </a:lnTo>
                <a:close/>
                <a:moveTo>
                  <a:pt x="6522" y="10342"/>
                </a:moveTo>
                <a:lnTo>
                  <a:pt x="6668" y="10439"/>
                </a:lnTo>
                <a:lnTo>
                  <a:pt x="6838" y="10561"/>
                </a:lnTo>
                <a:lnTo>
                  <a:pt x="7105" y="10853"/>
                </a:lnTo>
                <a:lnTo>
                  <a:pt x="7251" y="10999"/>
                </a:lnTo>
                <a:lnTo>
                  <a:pt x="7397" y="11120"/>
                </a:lnTo>
                <a:lnTo>
                  <a:pt x="7568" y="11218"/>
                </a:lnTo>
                <a:lnTo>
                  <a:pt x="7738" y="11291"/>
                </a:lnTo>
                <a:lnTo>
                  <a:pt x="7762" y="11291"/>
                </a:lnTo>
                <a:lnTo>
                  <a:pt x="7762" y="12021"/>
                </a:lnTo>
                <a:lnTo>
                  <a:pt x="7665" y="11948"/>
                </a:lnTo>
                <a:lnTo>
                  <a:pt x="7568" y="11875"/>
                </a:lnTo>
                <a:lnTo>
                  <a:pt x="7397" y="11704"/>
                </a:lnTo>
                <a:lnTo>
                  <a:pt x="7057" y="11364"/>
                </a:lnTo>
                <a:lnTo>
                  <a:pt x="6862" y="11193"/>
                </a:lnTo>
                <a:lnTo>
                  <a:pt x="6619" y="11072"/>
                </a:lnTo>
                <a:lnTo>
                  <a:pt x="6376" y="10999"/>
                </a:lnTo>
                <a:lnTo>
                  <a:pt x="6132" y="10926"/>
                </a:lnTo>
                <a:lnTo>
                  <a:pt x="6522" y="10342"/>
                </a:lnTo>
                <a:close/>
                <a:moveTo>
                  <a:pt x="11753" y="11510"/>
                </a:moveTo>
                <a:lnTo>
                  <a:pt x="11826" y="11802"/>
                </a:lnTo>
                <a:lnTo>
                  <a:pt x="11704" y="11826"/>
                </a:lnTo>
                <a:lnTo>
                  <a:pt x="11607" y="11899"/>
                </a:lnTo>
                <a:lnTo>
                  <a:pt x="11412" y="12021"/>
                </a:lnTo>
                <a:lnTo>
                  <a:pt x="11291" y="12167"/>
                </a:lnTo>
                <a:lnTo>
                  <a:pt x="11218" y="12240"/>
                </a:lnTo>
                <a:lnTo>
                  <a:pt x="11193" y="12313"/>
                </a:lnTo>
                <a:lnTo>
                  <a:pt x="10901" y="11899"/>
                </a:lnTo>
                <a:lnTo>
                  <a:pt x="11120" y="11850"/>
                </a:lnTo>
                <a:lnTo>
                  <a:pt x="11339" y="11777"/>
                </a:lnTo>
                <a:lnTo>
                  <a:pt x="11558" y="11656"/>
                </a:lnTo>
                <a:lnTo>
                  <a:pt x="11753" y="11510"/>
                </a:lnTo>
                <a:close/>
                <a:moveTo>
                  <a:pt x="6059" y="11047"/>
                </a:moveTo>
                <a:lnTo>
                  <a:pt x="6303" y="11218"/>
                </a:lnTo>
                <a:lnTo>
                  <a:pt x="6546" y="11388"/>
                </a:lnTo>
                <a:lnTo>
                  <a:pt x="6789" y="11583"/>
                </a:lnTo>
                <a:lnTo>
                  <a:pt x="6984" y="11802"/>
                </a:lnTo>
                <a:lnTo>
                  <a:pt x="7251" y="12069"/>
                </a:lnTo>
                <a:lnTo>
                  <a:pt x="7397" y="12215"/>
                </a:lnTo>
                <a:lnTo>
                  <a:pt x="7543" y="12313"/>
                </a:lnTo>
                <a:lnTo>
                  <a:pt x="7276" y="12459"/>
                </a:lnTo>
                <a:lnTo>
                  <a:pt x="7154" y="12386"/>
                </a:lnTo>
                <a:lnTo>
                  <a:pt x="7008" y="12337"/>
                </a:lnTo>
                <a:lnTo>
                  <a:pt x="6765" y="12215"/>
                </a:lnTo>
                <a:lnTo>
                  <a:pt x="6522" y="12069"/>
                </a:lnTo>
                <a:lnTo>
                  <a:pt x="6327" y="11948"/>
                </a:lnTo>
                <a:lnTo>
                  <a:pt x="6157" y="11802"/>
                </a:lnTo>
                <a:lnTo>
                  <a:pt x="5962" y="11656"/>
                </a:lnTo>
                <a:lnTo>
                  <a:pt x="5767" y="11534"/>
                </a:lnTo>
                <a:lnTo>
                  <a:pt x="6059" y="11047"/>
                </a:lnTo>
                <a:close/>
                <a:moveTo>
                  <a:pt x="5670" y="11680"/>
                </a:moveTo>
                <a:lnTo>
                  <a:pt x="5719" y="11777"/>
                </a:lnTo>
                <a:lnTo>
                  <a:pt x="5792" y="11850"/>
                </a:lnTo>
                <a:lnTo>
                  <a:pt x="5938" y="12021"/>
                </a:lnTo>
                <a:lnTo>
                  <a:pt x="6108" y="12167"/>
                </a:lnTo>
                <a:lnTo>
                  <a:pt x="6278" y="12288"/>
                </a:lnTo>
                <a:lnTo>
                  <a:pt x="6546" y="12483"/>
                </a:lnTo>
                <a:lnTo>
                  <a:pt x="6716" y="12580"/>
                </a:lnTo>
                <a:lnTo>
                  <a:pt x="6887" y="12678"/>
                </a:lnTo>
                <a:lnTo>
                  <a:pt x="6522" y="12848"/>
                </a:lnTo>
                <a:lnTo>
                  <a:pt x="6230" y="12653"/>
                </a:lnTo>
                <a:lnTo>
                  <a:pt x="5938" y="12434"/>
                </a:lnTo>
                <a:lnTo>
                  <a:pt x="5694" y="12215"/>
                </a:lnTo>
                <a:lnTo>
                  <a:pt x="5475" y="12021"/>
                </a:lnTo>
                <a:lnTo>
                  <a:pt x="5621" y="11777"/>
                </a:lnTo>
                <a:lnTo>
                  <a:pt x="5670" y="11680"/>
                </a:lnTo>
                <a:close/>
                <a:moveTo>
                  <a:pt x="11899" y="12094"/>
                </a:moveTo>
                <a:lnTo>
                  <a:pt x="12021" y="12605"/>
                </a:lnTo>
                <a:lnTo>
                  <a:pt x="11899" y="12726"/>
                </a:lnTo>
                <a:lnTo>
                  <a:pt x="11777" y="12848"/>
                </a:lnTo>
                <a:lnTo>
                  <a:pt x="11729" y="12921"/>
                </a:lnTo>
                <a:lnTo>
                  <a:pt x="11680" y="12994"/>
                </a:lnTo>
                <a:lnTo>
                  <a:pt x="11680" y="13018"/>
                </a:lnTo>
                <a:lnTo>
                  <a:pt x="11266" y="12434"/>
                </a:lnTo>
                <a:lnTo>
                  <a:pt x="11412" y="12386"/>
                </a:lnTo>
                <a:lnTo>
                  <a:pt x="11558" y="12313"/>
                </a:lnTo>
                <a:lnTo>
                  <a:pt x="11729" y="12215"/>
                </a:lnTo>
                <a:lnTo>
                  <a:pt x="11899" y="12094"/>
                </a:lnTo>
                <a:close/>
                <a:moveTo>
                  <a:pt x="5329" y="12240"/>
                </a:moveTo>
                <a:lnTo>
                  <a:pt x="5402" y="12361"/>
                </a:lnTo>
                <a:lnTo>
                  <a:pt x="5500" y="12483"/>
                </a:lnTo>
                <a:lnTo>
                  <a:pt x="5670" y="12678"/>
                </a:lnTo>
                <a:lnTo>
                  <a:pt x="5913" y="12897"/>
                </a:lnTo>
                <a:lnTo>
                  <a:pt x="6157" y="13067"/>
                </a:lnTo>
                <a:lnTo>
                  <a:pt x="5743" y="13335"/>
                </a:lnTo>
                <a:lnTo>
                  <a:pt x="5646" y="13310"/>
                </a:lnTo>
                <a:lnTo>
                  <a:pt x="5475" y="13237"/>
                </a:lnTo>
                <a:lnTo>
                  <a:pt x="5305" y="13164"/>
                </a:lnTo>
                <a:lnTo>
                  <a:pt x="5135" y="13043"/>
                </a:lnTo>
                <a:lnTo>
                  <a:pt x="4940" y="12970"/>
                </a:lnTo>
                <a:lnTo>
                  <a:pt x="4891" y="12945"/>
                </a:lnTo>
                <a:lnTo>
                  <a:pt x="5110" y="12605"/>
                </a:lnTo>
                <a:lnTo>
                  <a:pt x="5329" y="12240"/>
                </a:lnTo>
                <a:close/>
                <a:moveTo>
                  <a:pt x="12094" y="13043"/>
                </a:moveTo>
                <a:lnTo>
                  <a:pt x="12215" y="13748"/>
                </a:lnTo>
                <a:lnTo>
                  <a:pt x="11802" y="13189"/>
                </a:lnTo>
                <a:lnTo>
                  <a:pt x="11850" y="13189"/>
                </a:lnTo>
                <a:lnTo>
                  <a:pt x="11923" y="13164"/>
                </a:lnTo>
                <a:lnTo>
                  <a:pt x="11972" y="13140"/>
                </a:lnTo>
                <a:lnTo>
                  <a:pt x="12094" y="13043"/>
                </a:lnTo>
                <a:close/>
                <a:moveTo>
                  <a:pt x="4745" y="13140"/>
                </a:moveTo>
                <a:lnTo>
                  <a:pt x="4891" y="13310"/>
                </a:lnTo>
                <a:lnTo>
                  <a:pt x="5062" y="13456"/>
                </a:lnTo>
                <a:lnTo>
                  <a:pt x="5305" y="13602"/>
                </a:lnTo>
                <a:lnTo>
                  <a:pt x="4964" y="13846"/>
                </a:lnTo>
                <a:lnTo>
                  <a:pt x="4891" y="13773"/>
                </a:lnTo>
                <a:lnTo>
                  <a:pt x="4818" y="13700"/>
                </a:lnTo>
                <a:lnTo>
                  <a:pt x="4648" y="13627"/>
                </a:lnTo>
                <a:lnTo>
                  <a:pt x="4551" y="13554"/>
                </a:lnTo>
                <a:lnTo>
                  <a:pt x="4405" y="13529"/>
                </a:lnTo>
                <a:lnTo>
                  <a:pt x="4575" y="13335"/>
                </a:lnTo>
                <a:lnTo>
                  <a:pt x="4745" y="13140"/>
                </a:lnTo>
                <a:close/>
                <a:moveTo>
                  <a:pt x="8200" y="8833"/>
                </a:moveTo>
                <a:lnTo>
                  <a:pt x="8371" y="9076"/>
                </a:lnTo>
                <a:lnTo>
                  <a:pt x="8663" y="9514"/>
                </a:lnTo>
                <a:lnTo>
                  <a:pt x="8979" y="9928"/>
                </a:lnTo>
                <a:lnTo>
                  <a:pt x="9587" y="10780"/>
                </a:lnTo>
                <a:lnTo>
                  <a:pt x="10171" y="11583"/>
                </a:lnTo>
                <a:lnTo>
                  <a:pt x="10731" y="12410"/>
                </a:lnTo>
                <a:lnTo>
                  <a:pt x="11291" y="13213"/>
                </a:lnTo>
                <a:lnTo>
                  <a:pt x="11850" y="13992"/>
                </a:lnTo>
                <a:lnTo>
                  <a:pt x="11729" y="13943"/>
                </a:lnTo>
                <a:lnTo>
                  <a:pt x="11072" y="13554"/>
                </a:lnTo>
                <a:lnTo>
                  <a:pt x="10415" y="13189"/>
                </a:lnTo>
                <a:lnTo>
                  <a:pt x="9831" y="12921"/>
                </a:lnTo>
                <a:lnTo>
                  <a:pt x="9539" y="12799"/>
                </a:lnTo>
                <a:lnTo>
                  <a:pt x="9222" y="12678"/>
                </a:lnTo>
                <a:lnTo>
                  <a:pt x="8760" y="12507"/>
                </a:lnTo>
                <a:lnTo>
                  <a:pt x="8517" y="12410"/>
                </a:lnTo>
                <a:lnTo>
                  <a:pt x="8273" y="12337"/>
                </a:lnTo>
                <a:lnTo>
                  <a:pt x="8273" y="12288"/>
                </a:lnTo>
                <a:lnTo>
                  <a:pt x="8322" y="11996"/>
                </a:lnTo>
                <a:lnTo>
                  <a:pt x="8346" y="11680"/>
                </a:lnTo>
                <a:lnTo>
                  <a:pt x="8346" y="11388"/>
                </a:lnTo>
                <a:lnTo>
                  <a:pt x="8322" y="11072"/>
                </a:lnTo>
                <a:lnTo>
                  <a:pt x="8273" y="10463"/>
                </a:lnTo>
                <a:lnTo>
                  <a:pt x="8225" y="9855"/>
                </a:lnTo>
                <a:lnTo>
                  <a:pt x="8200" y="8833"/>
                </a:lnTo>
                <a:close/>
                <a:moveTo>
                  <a:pt x="7324" y="8346"/>
                </a:moveTo>
                <a:lnTo>
                  <a:pt x="6935" y="8906"/>
                </a:lnTo>
                <a:lnTo>
                  <a:pt x="6570" y="9441"/>
                </a:lnTo>
                <a:lnTo>
                  <a:pt x="5962" y="10439"/>
                </a:lnTo>
                <a:lnTo>
                  <a:pt x="5354" y="11437"/>
                </a:lnTo>
                <a:lnTo>
                  <a:pt x="4818" y="12386"/>
                </a:lnTo>
                <a:lnTo>
                  <a:pt x="4502" y="12848"/>
                </a:lnTo>
                <a:lnTo>
                  <a:pt x="4356" y="13067"/>
                </a:lnTo>
                <a:lnTo>
                  <a:pt x="4161" y="13286"/>
                </a:lnTo>
                <a:lnTo>
                  <a:pt x="3967" y="13529"/>
                </a:lnTo>
                <a:lnTo>
                  <a:pt x="3796" y="13773"/>
                </a:lnTo>
                <a:lnTo>
                  <a:pt x="3650" y="14040"/>
                </a:lnTo>
                <a:lnTo>
                  <a:pt x="3504" y="14308"/>
                </a:lnTo>
                <a:lnTo>
                  <a:pt x="3577" y="13578"/>
                </a:lnTo>
                <a:lnTo>
                  <a:pt x="3699" y="12897"/>
                </a:lnTo>
                <a:lnTo>
                  <a:pt x="3821" y="12215"/>
                </a:lnTo>
                <a:lnTo>
                  <a:pt x="3967" y="11558"/>
                </a:lnTo>
                <a:lnTo>
                  <a:pt x="4113" y="10926"/>
                </a:lnTo>
                <a:lnTo>
                  <a:pt x="4234" y="10269"/>
                </a:lnTo>
                <a:lnTo>
                  <a:pt x="4332" y="9612"/>
                </a:lnTo>
                <a:lnTo>
                  <a:pt x="4307" y="9539"/>
                </a:lnTo>
                <a:lnTo>
                  <a:pt x="4453" y="9587"/>
                </a:lnTo>
                <a:lnTo>
                  <a:pt x="4624" y="9563"/>
                </a:lnTo>
                <a:lnTo>
                  <a:pt x="4818" y="9514"/>
                </a:lnTo>
                <a:lnTo>
                  <a:pt x="5013" y="9441"/>
                </a:lnTo>
                <a:lnTo>
                  <a:pt x="5354" y="9271"/>
                </a:lnTo>
                <a:lnTo>
                  <a:pt x="5646" y="9149"/>
                </a:lnTo>
                <a:lnTo>
                  <a:pt x="6497" y="8760"/>
                </a:lnTo>
                <a:lnTo>
                  <a:pt x="7324" y="8346"/>
                </a:lnTo>
                <a:close/>
                <a:moveTo>
                  <a:pt x="4234" y="13700"/>
                </a:moveTo>
                <a:lnTo>
                  <a:pt x="4307" y="13773"/>
                </a:lnTo>
                <a:lnTo>
                  <a:pt x="4380" y="13821"/>
                </a:lnTo>
                <a:lnTo>
                  <a:pt x="4551" y="13943"/>
                </a:lnTo>
                <a:lnTo>
                  <a:pt x="4697" y="14016"/>
                </a:lnTo>
                <a:lnTo>
                  <a:pt x="4307" y="14259"/>
                </a:lnTo>
                <a:lnTo>
                  <a:pt x="4161" y="14332"/>
                </a:lnTo>
                <a:lnTo>
                  <a:pt x="3991" y="14405"/>
                </a:lnTo>
                <a:lnTo>
                  <a:pt x="3650" y="14502"/>
                </a:lnTo>
                <a:lnTo>
                  <a:pt x="3748" y="14429"/>
                </a:lnTo>
                <a:lnTo>
                  <a:pt x="3821" y="14332"/>
                </a:lnTo>
                <a:lnTo>
                  <a:pt x="3967" y="14113"/>
                </a:lnTo>
                <a:lnTo>
                  <a:pt x="4113" y="13894"/>
                </a:lnTo>
                <a:lnTo>
                  <a:pt x="4234" y="13700"/>
                </a:lnTo>
                <a:close/>
                <a:moveTo>
                  <a:pt x="7835" y="0"/>
                </a:moveTo>
                <a:lnTo>
                  <a:pt x="7762" y="25"/>
                </a:lnTo>
                <a:lnTo>
                  <a:pt x="7689" y="73"/>
                </a:lnTo>
                <a:lnTo>
                  <a:pt x="7641" y="73"/>
                </a:lnTo>
                <a:lnTo>
                  <a:pt x="7495" y="146"/>
                </a:lnTo>
                <a:lnTo>
                  <a:pt x="7373" y="244"/>
                </a:lnTo>
                <a:lnTo>
                  <a:pt x="7276" y="341"/>
                </a:lnTo>
                <a:lnTo>
                  <a:pt x="7178" y="463"/>
                </a:lnTo>
                <a:lnTo>
                  <a:pt x="6984" y="730"/>
                </a:lnTo>
                <a:lnTo>
                  <a:pt x="6838" y="1047"/>
                </a:lnTo>
                <a:lnTo>
                  <a:pt x="6716" y="1387"/>
                </a:lnTo>
                <a:lnTo>
                  <a:pt x="6619" y="1704"/>
                </a:lnTo>
                <a:lnTo>
                  <a:pt x="6449" y="2288"/>
                </a:lnTo>
                <a:lnTo>
                  <a:pt x="6230" y="2920"/>
                </a:lnTo>
                <a:lnTo>
                  <a:pt x="6108" y="3237"/>
                </a:lnTo>
                <a:lnTo>
                  <a:pt x="5962" y="3529"/>
                </a:lnTo>
                <a:lnTo>
                  <a:pt x="5767" y="3845"/>
                </a:lnTo>
                <a:lnTo>
                  <a:pt x="5548" y="4161"/>
                </a:lnTo>
                <a:lnTo>
                  <a:pt x="5378" y="4478"/>
                </a:lnTo>
                <a:lnTo>
                  <a:pt x="5281" y="4648"/>
                </a:lnTo>
                <a:lnTo>
                  <a:pt x="5208" y="4818"/>
                </a:lnTo>
                <a:lnTo>
                  <a:pt x="4891" y="4916"/>
                </a:lnTo>
                <a:lnTo>
                  <a:pt x="4575" y="4989"/>
                </a:lnTo>
                <a:lnTo>
                  <a:pt x="3918" y="5110"/>
                </a:lnTo>
                <a:lnTo>
                  <a:pt x="2580" y="5305"/>
                </a:lnTo>
                <a:lnTo>
                  <a:pt x="1801" y="5402"/>
                </a:lnTo>
                <a:lnTo>
                  <a:pt x="998" y="5500"/>
                </a:lnTo>
                <a:lnTo>
                  <a:pt x="755" y="5524"/>
                </a:lnTo>
                <a:lnTo>
                  <a:pt x="511" y="5524"/>
                </a:lnTo>
                <a:lnTo>
                  <a:pt x="244" y="5548"/>
                </a:lnTo>
                <a:lnTo>
                  <a:pt x="146" y="5597"/>
                </a:lnTo>
                <a:lnTo>
                  <a:pt x="49" y="5646"/>
                </a:lnTo>
                <a:lnTo>
                  <a:pt x="0" y="5719"/>
                </a:lnTo>
                <a:lnTo>
                  <a:pt x="0" y="5792"/>
                </a:lnTo>
                <a:lnTo>
                  <a:pt x="0" y="5865"/>
                </a:lnTo>
                <a:lnTo>
                  <a:pt x="0" y="5962"/>
                </a:lnTo>
                <a:lnTo>
                  <a:pt x="49" y="6035"/>
                </a:lnTo>
                <a:lnTo>
                  <a:pt x="146" y="6229"/>
                </a:lnTo>
                <a:lnTo>
                  <a:pt x="292" y="6375"/>
                </a:lnTo>
                <a:lnTo>
                  <a:pt x="438" y="6497"/>
                </a:lnTo>
                <a:lnTo>
                  <a:pt x="682" y="6716"/>
                </a:lnTo>
                <a:lnTo>
                  <a:pt x="925" y="6935"/>
                </a:lnTo>
                <a:lnTo>
                  <a:pt x="1460" y="7349"/>
                </a:lnTo>
                <a:lnTo>
                  <a:pt x="1971" y="7811"/>
                </a:lnTo>
                <a:lnTo>
                  <a:pt x="2507" y="8273"/>
                </a:lnTo>
                <a:lnTo>
                  <a:pt x="2847" y="8565"/>
                </a:lnTo>
                <a:lnTo>
                  <a:pt x="3188" y="8882"/>
                </a:lnTo>
                <a:lnTo>
                  <a:pt x="3504" y="9222"/>
                </a:lnTo>
                <a:lnTo>
                  <a:pt x="3650" y="9417"/>
                </a:lnTo>
                <a:lnTo>
                  <a:pt x="3772" y="9612"/>
                </a:lnTo>
                <a:lnTo>
                  <a:pt x="3821" y="9685"/>
                </a:lnTo>
                <a:lnTo>
                  <a:pt x="3918" y="9709"/>
                </a:lnTo>
                <a:lnTo>
                  <a:pt x="3748" y="10342"/>
                </a:lnTo>
                <a:lnTo>
                  <a:pt x="3602" y="10974"/>
                </a:lnTo>
                <a:lnTo>
                  <a:pt x="3334" y="12264"/>
                </a:lnTo>
                <a:lnTo>
                  <a:pt x="3212" y="12872"/>
                </a:lnTo>
                <a:lnTo>
                  <a:pt x="3091" y="13529"/>
                </a:lnTo>
                <a:lnTo>
                  <a:pt x="3042" y="13870"/>
                </a:lnTo>
                <a:lnTo>
                  <a:pt x="2993" y="14186"/>
                </a:lnTo>
                <a:lnTo>
                  <a:pt x="2993" y="14502"/>
                </a:lnTo>
                <a:lnTo>
                  <a:pt x="3018" y="14819"/>
                </a:lnTo>
                <a:lnTo>
                  <a:pt x="3042" y="14916"/>
                </a:lnTo>
                <a:lnTo>
                  <a:pt x="3091" y="14965"/>
                </a:lnTo>
                <a:lnTo>
                  <a:pt x="3188" y="15013"/>
                </a:lnTo>
                <a:lnTo>
                  <a:pt x="3261" y="15013"/>
                </a:lnTo>
                <a:lnTo>
                  <a:pt x="3383" y="15038"/>
                </a:lnTo>
                <a:lnTo>
                  <a:pt x="3529" y="15062"/>
                </a:lnTo>
                <a:lnTo>
                  <a:pt x="3675" y="15038"/>
                </a:lnTo>
                <a:lnTo>
                  <a:pt x="3796" y="15013"/>
                </a:lnTo>
                <a:lnTo>
                  <a:pt x="4088" y="14940"/>
                </a:lnTo>
                <a:lnTo>
                  <a:pt x="4405" y="14794"/>
                </a:lnTo>
                <a:lnTo>
                  <a:pt x="4672" y="14624"/>
                </a:lnTo>
                <a:lnTo>
                  <a:pt x="4964" y="14454"/>
                </a:lnTo>
                <a:lnTo>
                  <a:pt x="5402" y="14138"/>
                </a:lnTo>
                <a:lnTo>
                  <a:pt x="5719" y="13943"/>
                </a:lnTo>
                <a:lnTo>
                  <a:pt x="6035" y="13748"/>
                </a:lnTo>
                <a:lnTo>
                  <a:pt x="6716" y="13383"/>
                </a:lnTo>
                <a:lnTo>
                  <a:pt x="7373" y="13018"/>
                </a:lnTo>
                <a:lnTo>
                  <a:pt x="7689" y="12824"/>
                </a:lnTo>
                <a:lnTo>
                  <a:pt x="8006" y="12629"/>
                </a:lnTo>
                <a:lnTo>
                  <a:pt x="8127" y="12726"/>
                </a:lnTo>
                <a:lnTo>
                  <a:pt x="8273" y="12799"/>
                </a:lnTo>
                <a:lnTo>
                  <a:pt x="8590" y="12945"/>
                </a:lnTo>
                <a:lnTo>
                  <a:pt x="9320" y="13213"/>
                </a:lnTo>
                <a:lnTo>
                  <a:pt x="9685" y="13383"/>
                </a:lnTo>
                <a:lnTo>
                  <a:pt x="10050" y="13554"/>
                </a:lnTo>
                <a:lnTo>
                  <a:pt x="10707" y="13894"/>
                </a:lnTo>
                <a:lnTo>
                  <a:pt x="11364" y="14283"/>
                </a:lnTo>
                <a:lnTo>
                  <a:pt x="11607" y="14454"/>
                </a:lnTo>
                <a:lnTo>
                  <a:pt x="11875" y="14624"/>
                </a:lnTo>
                <a:lnTo>
                  <a:pt x="12021" y="14697"/>
                </a:lnTo>
                <a:lnTo>
                  <a:pt x="12167" y="14770"/>
                </a:lnTo>
                <a:lnTo>
                  <a:pt x="12313" y="14794"/>
                </a:lnTo>
                <a:lnTo>
                  <a:pt x="12459" y="14770"/>
                </a:lnTo>
                <a:lnTo>
                  <a:pt x="12507" y="14770"/>
                </a:lnTo>
                <a:lnTo>
                  <a:pt x="12532" y="14721"/>
                </a:lnTo>
                <a:lnTo>
                  <a:pt x="12629" y="14697"/>
                </a:lnTo>
                <a:lnTo>
                  <a:pt x="12702" y="14648"/>
                </a:lnTo>
                <a:lnTo>
                  <a:pt x="12751" y="14575"/>
                </a:lnTo>
                <a:lnTo>
                  <a:pt x="12775" y="14478"/>
                </a:lnTo>
                <a:lnTo>
                  <a:pt x="12751" y="14065"/>
                </a:lnTo>
                <a:lnTo>
                  <a:pt x="12702" y="13651"/>
                </a:lnTo>
                <a:lnTo>
                  <a:pt x="12629" y="13262"/>
                </a:lnTo>
                <a:lnTo>
                  <a:pt x="12556" y="12848"/>
                </a:lnTo>
                <a:lnTo>
                  <a:pt x="12337" y="12045"/>
                </a:lnTo>
                <a:lnTo>
                  <a:pt x="12118" y="11242"/>
                </a:lnTo>
                <a:lnTo>
                  <a:pt x="11899" y="10463"/>
                </a:lnTo>
                <a:lnTo>
                  <a:pt x="11875" y="10390"/>
                </a:lnTo>
                <a:lnTo>
                  <a:pt x="11680" y="9685"/>
                </a:lnTo>
                <a:lnTo>
                  <a:pt x="11680" y="9636"/>
                </a:lnTo>
                <a:lnTo>
                  <a:pt x="11656" y="9563"/>
                </a:lnTo>
                <a:lnTo>
                  <a:pt x="11631" y="9514"/>
                </a:lnTo>
                <a:lnTo>
                  <a:pt x="11680" y="9490"/>
                </a:lnTo>
                <a:lnTo>
                  <a:pt x="11729" y="9466"/>
                </a:lnTo>
                <a:lnTo>
                  <a:pt x="11802" y="9393"/>
                </a:lnTo>
                <a:lnTo>
                  <a:pt x="11850" y="9344"/>
                </a:lnTo>
                <a:lnTo>
                  <a:pt x="12094" y="9101"/>
                </a:lnTo>
                <a:lnTo>
                  <a:pt x="12361" y="8882"/>
                </a:lnTo>
                <a:lnTo>
                  <a:pt x="12897" y="8419"/>
                </a:lnTo>
                <a:lnTo>
                  <a:pt x="13432" y="8006"/>
                </a:lnTo>
                <a:lnTo>
                  <a:pt x="13967" y="7568"/>
                </a:lnTo>
                <a:lnTo>
                  <a:pt x="14211" y="7324"/>
                </a:lnTo>
                <a:lnTo>
                  <a:pt x="14454" y="7105"/>
                </a:lnTo>
                <a:lnTo>
                  <a:pt x="14697" y="6838"/>
                </a:lnTo>
                <a:lnTo>
                  <a:pt x="14892" y="6570"/>
                </a:lnTo>
                <a:lnTo>
                  <a:pt x="15232" y="6205"/>
                </a:lnTo>
                <a:lnTo>
                  <a:pt x="15403" y="5986"/>
                </a:lnTo>
                <a:lnTo>
                  <a:pt x="15451" y="5889"/>
                </a:lnTo>
                <a:lnTo>
                  <a:pt x="15500" y="5767"/>
                </a:lnTo>
                <a:lnTo>
                  <a:pt x="15500" y="5743"/>
                </a:lnTo>
                <a:lnTo>
                  <a:pt x="15476" y="5646"/>
                </a:lnTo>
                <a:lnTo>
                  <a:pt x="15427" y="5573"/>
                </a:lnTo>
                <a:lnTo>
                  <a:pt x="15354" y="5475"/>
                </a:lnTo>
                <a:lnTo>
                  <a:pt x="15257" y="5427"/>
                </a:lnTo>
                <a:lnTo>
                  <a:pt x="15135" y="5378"/>
                </a:lnTo>
                <a:lnTo>
                  <a:pt x="15013" y="5354"/>
                </a:lnTo>
                <a:lnTo>
                  <a:pt x="14770" y="5329"/>
                </a:lnTo>
                <a:lnTo>
                  <a:pt x="14527" y="5305"/>
                </a:lnTo>
                <a:lnTo>
                  <a:pt x="13797" y="5256"/>
                </a:lnTo>
                <a:lnTo>
                  <a:pt x="13091" y="5208"/>
                </a:lnTo>
                <a:lnTo>
                  <a:pt x="12410" y="5208"/>
                </a:lnTo>
                <a:lnTo>
                  <a:pt x="11753" y="5159"/>
                </a:lnTo>
                <a:lnTo>
                  <a:pt x="11485" y="5135"/>
                </a:lnTo>
                <a:lnTo>
                  <a:pt x="11218" y="5086"/>
                </a:lnTo>
                <a:lnTo>
                  <a:pt x="10950" y="5013"/>
                </a:lnTo>
                <a:lnTo>
                  <a:pt x="10682" y="4989"/>
                </a:lnTo>
                <a:lnTo>
                  <a:pt x="10658" y="4940"/>
                </a:lnTo>
                <a:lnTo>
                  <a:pt x="10634" y="4867"/>
                </a:lnTo>
                <a:lnTo>
                  <a:pt x="10415" y="4599"/>
                </a:lnTo>
                <a:lnTo>
                  <a:pt x="10220" y="4332"/>
                </a:lnTo>
                <a:lnTo>
                  <a:pt x="10025" y="4040"/>
                </a:lnTo>
                <a:lnTo>
                  <a:pt x="9855" y="3748"/>
                </a:lnTo>
                <a:lnTo>
                  <a:pt x="9514" y="3164"/>
                </a:lnTo>
                <a:lnTo>
                  <a:pt x="9222" y="2531"/>
                </a:lnTo>
                <a:lnTo>
                  <a:pt x="8638" y="1290"/>
                </a:lnTo>
                <a:lnTo>
                  <a:pt x="8322" y="682"/>
                </a:lnTo>
                <a:lnTo>
                  <a:pt x="7981" y="73"/>
                </a:lnTo>
                <a:lnTo>
                  <a:pt x="7908" y="25"/>
                </a:lnTo>
                <a:lnTo>
                  <a:pt x="7835" y="0"/>
                </a:lnTo>
                <a:close/>
              </a:path>
            </a:pathLst>
          </a:custGeom>
          <a:solidFill>
            <a:srgbClr val="0B539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6D9EEB"/>
              </a:solidFill>
            </a:endParaRPr>
          </a:p>
        </p:txBody>
      </p:sp>
      <p:sp>
        <p:nvSpPr>
          <p:cNvPr id="106" name="Google Shape;106;p22"/>
          <p:cNvSpPr/>
          <p:nvPr/>
        </p:nvSpPr>
        <p:spPr>
          <a:xfrm rot="2487027">
            <a:off x="6289570" y="3122809"/>
            <a:ext cx="266888" cy="259347"/>
          </a:xfrm>
          <a:custGeom>
            <a:avLst/>
            <a:gdLst/>
            <a:ahLst/>
            <a:cxnLst/>
            <a:rect l="l" t="t" r="r" b="b"/>
            <a:pathLst>
              <a:path w="15501" h="15063" extrusionOk="0">
                <a:moveTo>
                  <a:pt x="7957" y="925"/>
                </a:moveTo>
                <a:lnTo>
                  <a:pt x="8249" y="1533"/>
                </a:lnTo>
                <a:lnTo>
                  <a:pt x="8103" y="1606"/>
                </a:lnTo>
                <a:lnTo>
                  <a:pt x="7957" y="1704"/>
                </a:lnTo>
                <a:lnTo>
                  <a:pt x="7933" y="1752"/>
                </a:lnTo>
                <a:lnTo>
                  <a:pt x="7933" y="1339"/>
                </a:lnTo>
                <a:lnTo>
                  <a:pt x="7957" y="925"/>
                </a:lnTo>
                <a:close/>
                <a:moveTo>
                  <a:pt x="8371" y="1801"/>
                </a:moveTo>
                <a:lnTo>
                  <a:pt x="8492" y="2020"/>
                </a:lnTo>
                <a:lnTo>
                  <a:pt x="8346" y="2117"/>
                </a:lnTo>
                <a:lnTo>
                  <a:pt x="8200" y="2215"/>
                </a:lnTo>
                <a:lnTo>
                  <a:pt x="8079" y="2288"/>
                </a:lnTo>
                <a:lnTo>
                  <a:pt x="7957" y="2409"/>
                </a:lnTo>
                <a:lnTo>
                  <a:pt x="7933" y="2069"/>
                </a:lnTo>
                <a:lnTo>
                  <a:pt x="8127" y="1971"/>
                </a:lnTo>
                <a:lnTo>
                  <a:pt x="8249" y="1898"/>
                </a:lnTo>
                <a:lnTo>
                  <a:pt x="8371" y="1801"/>
                </a:lnTo>
                <a:close/>
                <a:moveTo>
                  <a:pt x="8663" y="2336"/>
                </a:moveTo>
                <a:lnTo>
                  <a:pt x="8784" y="2628"/>
                </a:lnTo>
                <a:lnTo>
                  <a:pt x="8687" y="2653"/>
                </a:lnTo>
                <a:lnTo>
                  <a:pt x="8590" y="2726"/>
                </a:lnTo>
                <a:lnTo>
                  <a:pt x="8419" y="2847"/>
                </a:lnTo>
                <a:lnTo>
                  <a:pt x="8225" y="2993"/>
                </a:lnTo>
                <a:lnTo>
                  <a:pt x="8054" y="3164"/>
                </a:lnTo>
                <a:lnTo>
                  <a:pt x="8006" y="2750"/>
                </a:lnTo>
                <a:lnTo>
                  <a:pt x="8176" y="2653"/>
                </a:lnTo>
                <a:lnTo>
                  <a:pt x="8322" y="2531"/>
                </a:lnTo>
                <a:lnTo>
                  <a:pt x="8565" y="2385"/>
                </a:lnTo>
                <a:lnTo>
                  <a:pt x="8663" y="2336"/>
                </a:lnTo>
                <a:close/>
                <a:moveTo>
                  <a:pt x="8979" y="2945"/>
                </a:moveTo>
                <a:lnTo>
                  <a:pt x="8979" y="2969"/>
                </a:lnTo>
                <a:lnTo>
                  <a:pt x="9076" y="3164"/>
                </a:lnTo>
                <a:lnTo>
                  <a:pt x="8857" y="3285"/>
                </a:lnTo>
                <a:lnTo>
                  <a:pt x="8663" y="3431"/>
                </a:lnTo>
                <a:lnTo>
                  <a:pt x="8371" y="3626"/>
                </a:lnTo>
                <a:lnTo>
                  <a:pt x="8079" y="3821"/>
                </a:lnTo>
                <a:lnTo>
                  <a:pt x="8054" y="3504"/>
                </a:lnTo>
                <a:lnTo>
                  <a:pt x="8200" y="3456"/>
                </a:lnTo>
                <a:lnTo>
                  <a:pt x="8322" y="3383"/>
                </a:lnTo>
                <a:lnTo>
                  <a:pt x="8541" y="3212"/>
                </a:lnTo>
                <a:lnTo>
                  <a:pt x="8833" y="3018"/>
                </a:lnTo>
                <a:lnTo>
                  <a:pt x="8979" y="2945"/>
                </a:lnTo>
                <a:close/>
                <a:moveTo>
                  <a:pt x="9271" y="3529"/>
                </a:moveTo>
                <a:lnTo>
                  <a:pt x="9393" y="3796"/>
                </a:lnTo>
                <a:lnTo>
                  <a:pt x="8736" y="4186"/>
                </a:lnTo>
                <a:lnTo>
                  <a:pt x="8419" y="4380"/>
                </a:lnTo>
                <a:lnTo>
                  <a:pt x="8249" y="4478"/>
                </a:lnTo>
                <a:lnTo>
                  <a:pt x="8103" y="4599"/>
                </a:lnTo>
                <a:lnTo>
                  <a:pt x="8079" y="4113"/>
                </a:lnTo>
                <a:lnTo>
                  <a:pt x="8225" y="4088"/>
                </a:lnTo>
                <a:lnTo>
                  <a:pt x="8371" y="4040"/>
                </a:lnTo>
                <a:lnTo>
                  <a:pt x="8663" y="3894"/>
                </a:lnTo>
                <a:lnTo>
                  <a:pt x="9052" y="3650"/>
                </a:lnTo>
                <a:lnTo>
                  <a:pt x="9271" y="3529"/>
                </a:lnTo>
                <a:close/>
                <a:moveTo>
                  <a:pt x="9587" y="4186"/>
                </a:moveTo>
                <a:lnTo>
                  <a:pt x="9660" y="4332"/>
                </a:lnTo>
                <a:lnTo>
                  <a:pt x="9490" y="4429"/>
                </a:lnTo>
                <a:lnTo>
                  <a:pt x="9344" y="4551"/>
                </a:lnTo>
                <a:lnTo>
                  <a:pt x="9052" y="4770"/>
                </a:lnTo>
                <a:lnTo>
                  <a:pt x="8809" y="4916"/>
                </a:lnTo>
                <a:lnTo>
                  <a:pt x="8590" y="5110"/>
                </a:lnTo>
                <a:lnTo>
                  <a:pt x="8371" y="5305"/>
                </a:lnTo>
                <a:lnTo>
                  <a:pt x="8176" y="5524"/>
                </a:lnTo>
                <a:lnTo>
                  <a:pt x="8127" y="4794"/>
                </a:lnTo>
                <a:lnTo>
                  <a:pt x="8322" y="4794"/>
                </a:lnTo>
                <a:lnTo>
                  <a:pt x="8492" y="4721"/>
                </a:lnTo>
                <a:lnTo>
                  <a:pt x="8833" y="4575"/>
                </a:lnTo>
                <a:lnTo>
                  <a:pt x="9222" y="4380"/>
                </a:lnTo>
                <a:lnTo>
                  <a:pt x="9587" y="4186"/>
                </a:lnTo>
                <a:close/>
                <a:moveTo>
                  <a:pt x="14965" y="5938"/>
                </a:moveTo>
                <a:lnTo>
                  <a:pt x="14795" y="6059"/>
                </a:lnTo>
                <a:lnTo>
                  <a:pt x="14649" y="6205"/>
                </a:lnTo>
                <a:lnTo>
                  <a:pt x="14576" y="6181"/>
                </a:lnTo>
                <a:lnTo>
                  <a:pt x="14332" y="6157"/>
                </a:lnTo>
                <a:lnTo>
                  <a:pt x="14965" y="5938"/>
                </a:lnTo>
                <a:close/>
                <a:moveTo>
                  <a:pt x="2190" y="5840"/>
                </a:moveTo>
                <a:lnTo>
                  <a:pt x="2093" y="5986"/>
                </a:lnTo>
                <a:lnTo>
                  <a:pt x="2044" y="6132"/>
                </a:lnTo>
                <a:lnTo>
                  <a:pt x="2044" y="6181"/>
                </a:lnTo>
                <a:lnTo>
                  <a:pt x="2044" y="6254"/>
                </a:lnTo>
                <a:lnTo>
                  <a:pt x="1874" y="6181"/>
                </a:lnTo>
                <a:lnTo>
                  <a:pt x="1679" y="6108"/>
                </a:lnTo>
                <a:lnTo>
                  <a:pt x="1266" y="5962"/>
                </a:lnTo>
                <a:lnTo>
                  <a:pt x="2190" y="5840"/>
                </a:lnTo>
                <a:close/>
                <a:moveTo>
                  <a:pt x="3018" y="5743"/>
                </a:moveTo>
                <a:lnTo>
                  <a:pt x="2677" y="6132"/>
                </a:lnTo>
                <a:lnTo>
                  <a:pt x="2555" y="6302"/>
                </a:lnTo>
                <a:lnTo>
                  <a:pt x="2288" y="6278"/>
                </a:lnTo>
                <a:lnTo>
                  <a:pt x="2312" y="6254"/>
                </a:lnTo>
                <a:lnTo>
                  <a:pt x="2409" y="6181"/>
                </a:lnTo>
                <a:lnTo>
                  <a:pt x="2482" y="6059"/>
                </a:lnTo>
                <a:lnTo>
                  <a:pt x="2604" y="5938"/>
                </a:lnTo>
                <a:lnTo>
                  <a:pt x="2750" y="5816"/>
                </a:lnTo>
                <a:lnTo>
                  <a:pt x="2823" y="5767"/>
                </a:lnTo>
                <a:lnTo>
                  <a:pt x="3018" y="5743"/>
                </a:lnTo>
                <a:close/>
                <a:moveTo>
                  <a:pt x="9879" y="4672"/>
                </a:moveTo>
                <a:lnTo>
                  <a:pt x="9977" y="4818"/>
                </a:lnTo>
                <a:lnTo>
                  <a:pt x="9952" y="4818"/>
                </a:lnTo>
                <a:lnTo>
                  <a:pt x="9733" y="5062"/>
                </a:lnTo>
                <a:lnTo>
                  <a:pt x="9490" y="5281"/>
                </a:lnTo>
                <a:lnTo>
                  <a:pt x="8979" y="5719"/>
                </a:lnTo>
                <a:lnTo>
                  <a:pt x="8590" y="6035"/>
                </a:lnTo>
                <a:lnTo>
                  <a:pt x="8395" y="6181"/>
                </a:lnTo>
                <a:lnTo>
                  <a:pt x="8200" y="6351"/>
                </a:lnTo>
                <a:lnTo>
                  <a:pt x="8176" y="5694"/>
                </a:lnTo>
                <a:lnTo>
                  <a:pt x="8468" y="5573"/>
                </a:lnTo>
                <a:lnTo>
                  <a:pt x="8736" y="5402"/>
                </a:lnTo>
                <a:lnTo>
                  <a:pt x="9247" y="5086"/>
                </a:lnTo>
                <a:lnTo>
                  <a:pt x="9539" y="4916"/>
                </a:lnTo>
                <a:lnTo>
                  <a:pt x="9709" y="4794"/>
                </a:lnTo>
                <a:lnTo>
                  <a:pt x="9879" y="4672"/>
                </a:lnTo>
                <a:close/>
                <a:moveTo>
                  <a:pt x="3967" y="5597"/>
                </a:moveTo>
                <a:lnTo>
                  <a:pt x="3869" y="5719"/>
                </a:lnTo>
                <a:lnTo>
                  <a:pt x="3723" y="5986"/>
                </a:lnTo>
                <a:lnTo>
                  <a:pt x="3553" y="6229"/>
                </a:lnTo>
                <a:lnTo>
                  <a:pt x="3504" y="6327"/>
                </a:lnTo>
                <a:lnTo>
                  <a:pt x="3456" y="6424"/>
                </a:lnTo>
                <a:lnTo>
                  <a:pt x="3164" y="6375"/>
                </a:lnTo>
                <a:lnTo>
                  <a:pt x="2920" y="6327"/>
                </a:lnTo>
                <a:lnTo>
                  <a:pt x="3066" y="6181"/>
                </a:lnTo>
                <a:lnTo>
                  <a:pt x="3431" y="5792"/>
                </a:lnTo>
                <a:lnTo>
                  <a:pt x="3602" y="5646"/>
                </a:lnTo>
                <a:lnTo>
                  <a:pt x="3967" y="5597"/>
                </a:lnTo>
                <a:close/>
                <a:moveTo>
                  <a:pt x="5110" y="5354"/>
                </a:moveTo>
                <a:lnTo>
                  <a:pt x="4989" y="5475"/>
                </a:lnTo>
                <a:lnTo>
                  <a:pt x="4867" y="5597"/>
                </a:lnTo>
                <a:lnTo>
                  <a:pt x="4648" y="5865"/>
                </a:lnTo>
                <a:lnTo>
                  <a:pt x="4380" y="6205"/>
                </a:lnTo>
                <a:lnTo>
                  <a:pt x="4234" y="6400"/>
                </a:lnTo>
                <a:lnTo>
                  <a:pt x="4113" y="6594"/>
                </a:lnTo>
                <a:lnTo>
                  <a:pt x="3723" y="6497"/>
                </a:lnTo>
                <a:lnTo>
                  <a:pt x="3821" y="6400"/>
                </a:lnTo>
                <a:lnTo>
                  <a:pt x="3869" y="6278"/>
                </a:lnTo>
                <a:lnTo>
                  <a:pt x="3991" y="6084"/>
                </a:lnTo>
                <a:lnTo>
                  <a:pt x="4137" y="5865"/>
                </a:lnTo>
                <a:lnTo>
                  <a:pt x="4307" y="5694"/>
                </a:lnTo>
                <a:lnTo>
                  <a:pt x="4405" y="5597"/>
                </a:lnTo>
                <a:lnTo>
                  <a:pt x="4526" y="5500"/>
                </a:lnTo>
                <a:lnTo>
                  <a:pt x="5110" y="5354"/>
                </a:lnTo>
                <a:close/>
                <a:moveTo>
                  <a:pt x="14065" y="6254"/>
                </a:moveTo>
                <a:lnTo>
                  <a:pt x="14138" y="6327"/>
                </a:lnTo>
                <a:lnTo>
                  <a:pt x="14235" y="6375"/>
                </a:lnTo>
                <a:lnTo>
                  <a:pt x="14430" y="6448"/>
                </a:lnTo>
                <a:lnTo>
                  <a:pt x="14186" y="6740"/>
                </a:lnTo>
                <a:lnTo>
                  <a:pt x="14016" y="6643"/>
                </a:lnTo>
                <a:lnTo>
                  <a:pt x="13846" y="6546"/>
                </a:lnTo>
                <a:lnTo>
                  <a:pt x="13675" y="6497"/>
                </a:lnTo>
                <a:lnTo>
                  <a:pt x="13481" y="6448"/>
                </a:lnTo>
                <a:lnTo>
                  <a:pt x="14065" y="6254"/>
                </a:lnTo>
                <a:close/>
                <a:moveTo>
                  <a:pt x="5573" y="5451"/>
                </a:moveTo>
                <a:lnTo>
                  <a:pt x="5719" y="5621"/>
                </a:lnTo>
                <a:lnTo>
                  <a:pt x="5840" y="5767"/>
                </a:lnTo>
                <a:lnTo>
                  <a:pt x="5816" y="5767"/>
                </a:lnTo>
                <a:lnTo>
                  <a:pt x="5670" y="5840"/>
                </a:lnTo>
                <a:lnTo>
                  <a:pt x="5548" y="5962"/>
                </a:lnTo>
                <a:lnTo>
                  <a:pt x="5354" y="6205"/>
                </a:lnTo>
                <a:lnTo>
                  <a:pt x="5110" y="6473"/>
                </a:lnTo>
                <a:lnTo>
                  <a:pt x="4989" y="6619"/>
                </a:lnTo>
                <a:lnTo>
                  <a:pt x="4916" y="6765"/>
                </a:lnTo>
                <a:lnTo>
                  <a:pt x="4429" y="6667"/>
                </a:lnTo>
                <a:lnTo>
                  <a:pt x="4551" y="6546"/>
                </a:lnTo>
                <a:lnTo>
                  <a:pt x="4648" y="6424"/>
                </a:lnTo>
                <a:lnTo>
                  <a:pt x="4843" y="6157"/>
                </a:lnTo>
                <a:lnTo>
                  <a:pt x="5159" y="5816"/>
                </a:lnTo>
                <a:lnTo>
                  <a:pt x="5354" y="5646"/>
                </a:lnTo>
                <a:lnTo>
                  <a:pt x="5475" y="5548"/>
                </a:lnTo>
                <a:lnTo>
                  <a:pt x="5548" y="5451"/>
                </a:lnTo>
                <a:close/>
                <a:moveTo>
                  <a:pt x="6035" y="5962"/>
                </a:moveTo>
                <a:lnTo>
                  <a:pt x="6278" y="6254"/>
                </a:lnTo>
                <a:lnTo>
                  <a:pt x="6157" y="6424"/>
                </a:lnTo>
                <a:lnTo>
                  <a:pt x="6011" y="6643"/>
                </a:lnTo>
                <a:lnTo>
                  <a:pt x="5889" y="6862"/>
                </a:lnTo>
                <a:lnTo>
                  <a:pt x="5840" y="6935"/>
                </a:lnTo>
                <a:lnTo>
                  <a:pt x="5840" y="7008"/>
                </a:lnTo>
                <a:lnTo>
                  <a:pt x="5232" y="6838"/>
                </a:lnTo>
                <a:lnTo>
                  <a:pt x="5402" y="6692"/>
                </a:lnTo>
                <a:lnTo>
                  <a:pt x="5548" y="6546"/>
                </a:lnTo>
                <a:lnTo>
                  <a:pt x="5767" y="6278"/>
                </a:lnTo>
                <a:lnTo>
                  <a:pt x="5889" y="6157"/>
                </a:lnTo>
                <a:lnTo>
                  <a:pt x="6011" y="6011"/>
                </a:lnTo>
                <a:lnTo>
                  <a:pt x="6035" y="5962"/>
                </a:lnTo>
                <a:close/>
                <a:moveTo>
                  <a:pt x="7519" y="925"/>
                </a:moveTo>
                <a:lnTo>
                  <a:pt x="7470" y="1120"/>
                </a:lnTo>
                <a:lnTo>
                  <a:pt x="7470" y="1314"/>
                </a:lnTo>
                <a:lnTo>
                  <a:pt x="7470" y="1704"/>
                </a:lnTo>
                <a:lnTo>
                  <a:pt x="7495" y="2093"/>
                </a:lnTo>
                <a:lnTo>
                  <a:pt x="7519" y="2482"/>
                </a:lnTo>
                <a:lnTo>
                  <a:pt x="7592" y="3285"/>
                </a:lnTo>
                <a:lnTo>
                  <a:pt x="7665" y="4234"/>
                </a:lnTo>
                <a:lnTo>
                  <a:pt x="7714" y="5183"/>
                </a:lnTo>
                <a:lnTo>
                  <a:pt x="7714" y="6132"/>
                </a:lnTo>
                <a:lnTo>
                  <a:pt x="7714" y="7081"/>
                </a:lnTo>
                <a:lnTo>
                  <a:pt x="7519" y="6886"/>
                </a:lnTo>
                <a:lnTo>
                  <a:pt x="7324" y="6716"/>
                </a:lnTo>
                <a:lnTo>
                  <a:pt x="7032" y="6473"/>
                </a:lnTo>
                <a:lnTo>
                  <a:pt x="6522" y="5913"/>
                </a:lnTo>
                <a:lnTo>
                  <a:pt x="5986" y="5354"/>
                </a:lnTo>
                <a:lnTo>
                  <a:pt x="5792" y="5159"/>
                </a:lnTo>
                <a:lnTo>
                  <a:pt x="5670" y="5086"/>
                </a:lnTo>
                <a:lnTo>
                  <a:pt x="5573" y="5013"/>
                </a:lnTo>
                <a:lnTo>
                  <a:pt x="5719" y="4721"/>
                </a:lnTo>
                <a:lnTo>
                  <a:pt x="5913" y="4453"/>
                </a:lnTo>
                <a:lnTo>
                  <a:pt x="6278" y="3894"/>
                </a:lnTo>
                <a:lnTo>
                  <a:pt x="6449" y="3626"/>
                </a:lnTo>
                <a:lnTo>
                  <a:pt x="6570" y="3358"/>
                </a:lnTo>
                <a:lnTo>
                  <a:pt x="6692" y="3066"/>
                </a:lnTo>
                <a:lnTo>
                  <a:pt x="6789" y="2774"/>
                </a:lnTo>
                <a:lnTo>
                  <a:pt x="6984" y="2166"/>
                </a:lnTo>
                <a:lnTo>
                  <a:pt x="7203" y="1558"/>
                </a:lnTo>
                <a:lnTo>
                  <a:pt x="7349" y="1217"/>
                </a:lnTo>
                <a:lnTo>
                  <a:pt x="7519" y="925"/>
                </a:lnTo>
                <a:close/>
                <a:moveTo>
                  <a:pt x="6497" y="6497"/>
                </a:moveTo>
                <a:lnTo>
                  <a:pt x="6522" y="6521"/>
                </a:lnTo>
                <a:lnTo>
                  <a:pt x="6716" y="6716"/>
                </a:lnTo>
                <a:lnTo>
                  <a:pt x="6643" y="6765"/>
                </a:lnTo>
                <a:lnTo>
                  <a:pt x="6595" y="6789"/>
                </a:lnTo>
                <a:lnTo>
                  <a:pt x="6497" y="6911"/>
                </a:lnTo>
                <a:lnTo>
                  <a:pt x="6400" y="7008"/>
                </a:lnTo>
                <a:lnTo>
                  <a:pt x="6327" y="7130"/>
                </a:lnTo>
                <a:lnTo>
                  <a:pt x="5986" y="7057"/>
                </a:lnTo>
                <a:lnTo>
                  <a:pt x="6059" y="7008"/>
                </a:lnTo>
                <a:lnTo>
                  <a:pt x="6132" y="6935"/>
                </a:lnTo>
                <a:lnTo>
                  <a:pt x="6254" y="6838"/>
                </a:lnTo>
                <a:lnTo>
                  <a:pt x="6497" y="6497"/>
                </a:lnTo>
                <a:close/>
                <a:moveTo>
                  <a:pt x="13286" y="6521"/>
                </a:moveTo>
                <a:lnTo>
                  <a:pt x="13627" y="6740"/>
                </a:lnTo>
                <a:lnTo>
                  <a:pt x="13967" y="6935"/>
                </a:lnTo>
                <a:lnTo>
                  <a:pt x="13870" y="7032"/>
                </a:lnTo>
                <a:lnTo>
                  <a:pt x="13724" y="7178"/>
                </a:lnTo>
                <a:lnTo>
                  <a:pt x="13578" y="7081"/>
                </a:lnTo>
                <a:lnTo>
                  <a:pt x="13456" y="7032"/>
                </a:lnTo>
                <a:lnTo>
                  <a:pt x="13164" y="6911"/>
                </a:lnTo>
                <a:lnTo>
                  <a:pt x="12897" y="6813"/>
                </a:lnTo>
                <a:lnTo>
                  <a:pt x="12653" y="6716"/>
                </a:lnTo>
                <a:lnTo>
                  <a:pt x="13286" y="6521"/>
                </a:lnTo>
                <a:close/>
                <a:moveTo>
                  <a:pt x="10171" y="5062"/>
                </a:moveTo>
                <a:lnTo>
                  <a:pt x="10220" y="5135"/>
                </a:lnTo>
                <a:lnTo>
                  <a:pt x="10196" y="5159"/>
                </a:lnTo>
                <a:lnTo>
                  <a:pt x="9587" y="5816"/>
                </a:lnTo>
                <a:lnTo>
                  <a:pt x="9003" y="6521"/>
                </a:lnTo>
                <a:lnTo>
                  <a:pt x="8809" y="6716"/>
                </a:lnTo>
                <a:lnTo>
                  <a:pt x="8590" y="6935"/>
                </a:lnTo>
                <a:lnTo>
                  <a:pt x="8371" y="7154"/>
                </a:lnTo>
                <a:lnTo>
                  <a:pt x="8152" y="7373"/>
                </a:lnTo>
                <a:lnTo>
                  <a:pt x="8200" y="6740"/>
                </a:lnTo>
                <a:lnTo>
                  <a:pt x="8444" y="6570"/>
                </a:lnTo>
                <a:lnTo>
                  <a:pt x="8663" y="6400"/>
                </a:lnTo>
                <a:lnTo>
                  <a:pt x="9101" y="6035"/>
                </a:lnTo>
                <a:lnTo>
                  <a:pt x="9660" y="5573"/>
                </a:lnTo>
                <a:lnTo>
                  <a:pt x="9928" y="5329"/>
                </a:lnTo>
                <a:lnTo>
                  <a:pt x="10171" y="5062"/>
                </a:lnTo>
                <a:close/>
                <a:moveTo>
                  <a:pt x="10488" y="5329"/>
                </a:moveTo>
                <a:lnTo>
                  <a:pt x="10731" y="5427"/>
                </a:lnTo>
                <a:lnTo>
                  <a:pt x="10999" y="5500"/>
                </a:lnTo>
                <a:lnTo>
                  <a:pt x="11510" y="5597"/>
                </a:lnTo>
                <a:lnTo>
                  <a:pt x="11850" y="5670"/>
                </a:lnTo>
                <a:lnTo>
                  <a:pt x="12167" y="5694"/>
                </a:lnTo>
                <a:lnTo>
                  <a:pt x="12824" y="5719"/>
                </a:lnTo>
                <a:lnTo>
                  <a:pt x="13529" y="5743"/>
                </a:lnTo>
                <a:lnTo>
                  <a:pt x="14235" y="5792"/>
                </a:lnTo>
                <a:lnTo>
                  <a:pt x="13505" y="6059"/>
                </a:lnTo>
                <a:lnTo>
                  <a:pt x="12799" y="6278"/>
                </a:lnTo>
                <a:lnTo>
                  <a:pt x="11339" y="6692"/>
                </a:lnTo>
                <a:lnTo>
                  <a:pt x="9612" y="7130"/>
                </a:lnTo>
                <a:lnTo>
                  <a:pt x="9149" y="7251"/>
                </a:lnTo>
                <a:lnTo>
                  <a:pt x="8663" y="7373"/>
                </a:lnTo>
                <a:lnTo>
                  <a:pt x="9101" y="6862"/>
                </a:lnTo>
                <a:lnTo>
                  <a:pt x="9758" y="6132"/>
                </a:lnTo>
                <a:lnTo>
                  <a:pt x="10098" y="5767"/>
                </a:lnTo>
                <a:lnTo>
                  <a:pt x="10439" y="5402"/>
                </a:lnTo>
                <a:lnTo>
                  <a:pt x="10488" y="5329"/>
                </a:lnTo>
                <a:close/>
                <a:moveTo>
                  <a:pt x="6862" y="6886"/>
                </a:moveTo>
                <a:lnTo>
                  <a:pt x="7349" y="7422"/>
                </a:lnTo>
                <a:lnTo>
                  <a:pt x="7349" y="7422"/>
                </a:lnTo>
                <a:lnTo>
                  <a:pt x="6570" y="7203"/>
                </a:lnTo>
                <a:lnTo>
                  <a:pt x="6668" y="7105"/>
                </a:lnTo>
                <a:lnTo>
                  <a:pt x="6765" y="7008"/>
                </a:lnTo>
                <a:lnTo>
                  <a:pt x="6862" y="6911"/>
                </a:lnTo>
                <a:lnTo>
                  <a:pt x="6862" y="6886"/>
                </a:lnTo>
                <a:close/>
                <a:moveTo>
                  <a:pt x="12386" y="6789"/>
                </a:moveTo>
                <a:lnTo>
                  <a:pt x="12483" y="6911"/>
                </a:lnTo>
                <a:lnTo>
                  <a:pt x="12629" y="7008"/>
                </a:lnTo>
                <a:lnTo>
                  <a:pt x="12775" y="7105"/>
                </a:lnTo>
                <a:lnTo>
                  <a:pt x="12921" y="7178"/>
                </a:lnTo>
                <a:lnTo>
                  <a:pt x="13432" y="7422"/>
                </a:lnTo>
                <a:lnTo>
                  <a:pt x="13140" y="7641"/>
                </a:lnTo>
                <a:lnTo>
                  <a:pt x="12970" y="7543"/>
                </a:lnTo>
                <a:lnTo>
                  <a:pt x="12799" y="7470"/>
                </a:lnTo>
                <a:lnTo>
                  <a:pt x="12483" y="7349"/>
                </a:lnTo>
                <a:lnTo>
                  <a:pt x="12045" y="7154"/>
                </a:lnTo>
                <a:lnTo>
                  <a:pt x="11826" y="7057"/>
                </a:lnTo>
                <a:lnTo>
                  <a:pt x="11607" y="7008"/>
                </a:lnTo>
                <a:lnTo>
                  <a:pt x="12386" y="6789"/>
                </a:lnTo>
                <a:close/>
                <a:moveTo>
                  <a:pt x="11461" y="7057"/>
                </a:moveTo>
                <a:lnTo>
                  <a:pt x="11534" y="7154"/>
                </a:lnTo>
                <a:lnTo>
                  <a:pt x="11631" y="7251"/>
                </a:lnTo>
                <a:lnTo>
                  <a:pt x="11850" y="7397"/>
                </a:lnTo>
                <a:lnTo>
                  <a:pt x="12069" y="7519"/>
                </a:lnTo>
                <a:lnTo>
                  <a:pt x="12313" y="7641"/>
                </a:lnTo>
                <a:lnTo>
                  <a:pt x="12532" y="7762"/>
                </a:lnTo>
                <a:lnTo>
                  <a:pt x="12799" y="7908"/>
                </a:lnTo>
                <a:lnTo>
                  <a:pt x="12483" y="8152"/>
                </a:lnTo>
                <a:lnTo>
                  <a:pt x="12410" y="8054"/>
                </a:lnTo>
                <a:lnTo>
                  <a:pt x="12337" y="7981"/>
                </a:lnTo>
                <a:lnTo>
                  <a:pt x="12240" y="7908"/>
                </a:lnTo>
                <a:lnTo>
                  <a:pt x="12118" y="7860"/>
                </a:lnTo>
                <a:lnTo>
                  <a:pt x="11875" y="7762"/>
                </a:lnTo>
                <a:lnTo>
                  <a:pt x="11656" y="7689"/>
                </a:lnTo>
                <a:lnTo>
                  <a:pt x="11145" y="7470"/>
                </a:lnTo>
                <a:lnTo>
                  <a:pt x="10901" y="7349"/>
                </a:lnTo>
                <a:lnTo>
                  <a:pt x="10634" y="7251"/>
                </a:lnTo>
                <a:lnTo>
                  <a:pt x="11437" y="7057"/>
                </a:lnTo>
                <a:close/>
                <a:moveTo>
                  <a:pt x="10439" y="7324"/>
                </a:moveTo>
                <a:lnTo>
                  <a:pt x="10512" y="7422"/>
                </a:lnTo>
                <a:lnTo>
                  <a:pt x="10609" y="7495"/>
                </a:lnTo>
                <a:lnTo>
                  <a:pt x="10828" y="7665"/>
                </a:lnTo>
                <a:lnTo>
                  <a:pt x="11047" y="7787"/>
                </a:lnTo>
                <a:lnTo>
                  <a:pt x="11291" y="7884"/>
                </a:lnTo>
                <a:lnTo>
                  <a:pt x="11996" y="8176"/>
                </a:lnTo>
                <a:lnTo>
                  <a:pt x="12167" y="8249"/>
                </a:lnTo>
                <a:lnTo>
                  <a:pt x="12215" y="8273"/>
                </a:lnTo>
                <a:lnTo>
                  <a:pt x="12288" y="8298"/>
                </a:lnTo>
                <a:lnTo>
                  <a:pt x="11996" y="8541"/>
                </a:lnTo>
                <a:lnTo>
                  <a:pt x="11972" y="8541"/>
                </a:lnTo>
                <a:lnTo>
                  <a:pt x="11583" y="8444"/>
                </a:lnTo>
                <a:lnTo>
                  <a:pt x="11218" y="8322"/>
                </a:lnTo>
                <a:lnTo>
                  <a:pt x="10853" y="8152"/>
                </a:lnTo>
                <a:lnTo>
                  <a:pt x="10512" y="7957"/>
                </a:lnTo>
                <a:lnTo>
                  <a:pt x="10098" y="7714"/>
                </a:lnTo>
                <a:lnTo>
                  <a:pt x="9879" y="7592"/>
                </a:lnTo>
                <a:lnTo>
                  <a:pt x="9660" y="7495"/>
                </a:lnTo>
                <a:lnTo>
                  <a:pt x="10439" y="7324"/>
                </a:lnTo>
                <a:close/>
                <a:moveTo>
                  <a:pt x="8225" y="8103"/>
                </a:moveTo>
                <a:lnTo>
                  <a:pt x="8638" y="8249"/>
                </a:lnTo>
                <a:lnTo>
                  <a:pt x="9028" y="8419"/>
                </a:lnTo>
                <a:lnTo>
                  <a:pt x="8930" y="8517"/>
                </a:lnTo>
                <a:lnTo>
                  <a:pt x="8784" y="8638"/>
                </a:lnTo>
                <a:lnTo>
                  <a:pt x="8711" y="8711"/>
                </a:lnTo>
                <a:lnTo>
                  <a:pt x="8687" y="8784"/>
                </a:lnTo>
                <a:lnTo>
                  <a:pt x="8225" y="8103"/>
                </a:lnTo>
                <a:close/>
                <a:moveTo>
                  <a:pt x="7689" y="8663"/>
                </a:moveTo>
                <a:lnTo>
                  <a:pt x="7714" y="9003"/>
                </a:lnTo>
                <a:lnTo>
                  <a:pt x="7689" y="9003"/>
                </a:lnTo>
                <a:lnTo>
                  <a:pt x="7519" y="8930"/>
                </a:lnTo>
                <a:lnTo>
                  <a:pt x="7665" y="8687"/>
                </a:lnTo>
                <a:lnTo>
                  <a:pt x="7689" y="8663"/>
                </a:lnTo>
                <a:close/>
                <a:moveTo>
                  <a:pt x="9344" y="7592"/>
                </a:moveTo>
                <a:lnTo>
                  <a:pt x="9612" y="7787"/>
                </a:lnTo>
                <a:lnTo>
                  <a:pt x="9904" y="7981"/>
                </a:lnTo>
                <a:lnTo>
                  <a:pt x="10463" y="8322"/>
                </a:lnTo>
                <a:lnTo>
                  <a:pt x="10755" y="8492"/>
                </a:lnTo>
                <a:lnTo>
                  <a:pt x="11047" y="8638"/>
                </a:lnTo>
                <a:lnTo>
                  <a:pt x="11364" y="8760"/>
                </a:lnTo>
                <a:lnTo>
                  <a:pt x="11680" y="8833"/>
                </a:lnTo>
                <a:lnTo>
                  <a:pt x="11510" y="9003"/>
                </a:lnTo>
                <a:lnTo>
                  <a:pt x="11485" y="9028"/>
                </a:lnTo>
                <a:lnTo>
                  <a:pt x="10463" y="8565"/>
                </a:lnTo>
                <a:lnTo>
                  <a:pt x="9952" y="8371"/>
                </a:lnTo>
                <a:lnTo>
                  <a:pt x="9417" y="8176"/>
                </a:lnTo>
                <a:lnTo>
                  <a:pt x="8979" y="7981"/>
                </a:lnTo>
                <a:lnTo>
                  <a:pt x="8736" y="7884"/>
                </a:lnTo>
                <a:lnTo>
                  <a:pt x="8468" y="7811"/>
                </a:lnTo>
                <a:lnTo>
                  <a:pt x="8906" y="7714"/>
                </a:lnTo>
                <a:lnTo>
                  <a:pt x="9344" y="7592"/>
                </a:lnTo>
                <a:close/>
                <a:moveTo>
                  <a:pt x="9368" y="8565"/>
                </a:moveTo>
                <a:lnTo>
                  <a:pt x="9733" y="8687"/>
                </a:lnTo>
                <a:lnTo>
                  <a:pt x="9660" y="8760"/>
                </a:lnTo>
                <a:lnTo>
                  <a:pt x="9198" y="9076"/>
                </a:lnTo>
                <a:lnTo>
                  <a:pt x="9101" y="9149"/>
                </a:lnTo>
                <a:lnTo>
                  <a:pt x="9003" y="9247"/>
                </a:lnTo>
                <a:lnTo>
                  <a:pt x="8760" y="8906"/>
                </a:lnTo>
                <a:lnTo>
                  <a:pt x="8784" y="8906"/>
                </a:lnTo>
                <a:lnTo>
                  <a:pt x="8930" y="8809"/>
                </a:lnTo>
                <a:lnTo>
                  <a:pt x="9052" y="8711"/>
                </a:lnTo>
                <a:lnTo>
                  <a:pt x="9174" y="8638"/>
                </a:lnTo>
                <a:lnTo>
                  <a:pt x="9344" y="8590"/>
                </a:lnTo>
                <a:lnTo>
                  <a:pt x="9368" y="8565"/>
                </a:lnTo>
                <a:close/>
                <a:moveTo>
                  <a:pt x="828" y="6181"/>
                </a:moveTo>
                <a:lnTo>
                  <a:pt x="1168" y="6302"/>
                </a:lnTo>
                <a:lnTo>
                  <a:pt x="1533" y="6400"/>
                </a:lnTo>
                <a:lnTo>
                  <a:pt x="2239" y="6546"/>
                </a:lnTo>
                <a:lnTo>
                  <a:pt x="2507" y="6570"/>
                </a:lnTo>
                <a:lnTo>
                  <a:pt x="2750" y="6594"/>
                </a:lnTo>
                <a:lnTo>
                  <a:pt x="3018" y="6619"/>
                </a:lnTo>
                <a:lnTo>
                  <a:pt x="3285" y="6643"/>
                </a:lnTo>
                <a:lnTo>
                  <a:pt x="4356" y="6911"/>
                </a:lnTo>
                <a:lnTo>
                  <a:pt x="5159" y="7081"/>
                </a:lnTo>
                <a:lnTo>
                  <a:pt x="5938" y="7300"/>
                </a:lnTo>
                <a:lnTo>
                  <a:pt x="7519" y="7762"/>
                </a:lnTo>
                <a:lnTo>
                  <a:pt x="6546" y="8273"/>
                </a:lnTo>
                <a:lnTo>
                  <a:pt x="5548" y="8736"/>
                </a:lnTo>
                <a:lnTo>
                  <a:pt x="4697" y="9076"/>
                </a:lnTo>
                <a:lnTo>
                  <a:pt x="4453" y="9198"/>
                </a:lnTo>
                <a:lnTo>
                  <a:pt x="4332" y="9271"/>
                </a:lnTo>
                <a:lnTo>
                  <a:pt x="4234" y="9368"/>
                </a:lnTo>
                <a:lnTo>
                  <a:pt x="4210" y="9320"/>
                </a:lnTo>
                <a:lnTo>
                  <a:pt x="3991" y="9003"/>
                </a:lnTo>
                <a:lnTo>
                  <a:pt x="3748" y="8687"/>
                </a:lnTo>
                <a:lnTo>
                  <a:pt x="3456" y="8395"/>
                </a:lnTo>
                <a:lnTo>
                  <a:pt x="3164" y="8127"/>
                </a:lnTo>
                <a:lnTo>
                  <a:pt x="2531" y="7616"/>
                </a:lnTo>
                <a:lnTo>
                  <a:pt x="2239" y="7373"/>
                </a:lnTo>
                <a:lnTo>
                  <a:pt x="1947" y="7105"/>
                </a:lnTo>
                <a:lnTo>
                  <a:pt x="1728" y="6911"/>
                </a:lnTo>
                <a:lnTo>
                  <a:pt x="1485" y="6716"/>
                </a:lnTo>
                <a:lnTo>
                  <a:pt x="1047" y="6375"/>
                </a:lnTo>
                <a:lnTo>
                  <a:pt x="828" y="6181"/>
                </a:lnTo>
                <a:close/>
                <a:moveTo>
                  <a:pt x="10098" y="8833"/>
                </a:moveTo>
                <a:lnTo>
                  <a:pt x="10658" y="9076"/>
                </a:lnTo>
                <a:lnTo>
                  <a:pt x="10366" y="9247"/>
                </a:lnTo>
                <a:lnTo>
                  <a:pt x="10098" y="9393"/>
                </a:lnTo>
                <a:lnTo>
                  <a:pt x="9758" y="9612"/>
                </a:lnTo>
                <a:lnTo>
                  <a:pt x="9612" y="9758"/>
                </a:lnTo>
                <a:lnTo>
                  <a:pt x="9466" y="9904"/>
                </a:lnTo>
                <a:lnTo>
                  <a:pt x="9125" y="9417"/>
                </a:lnTo>
                <a:lnTo>
                  <a:pt x="9198" y="9393"/>
                </a:lnTo>
                <a:lnTo>
                  <a:pt x="9271" y="9368"/>
                </a:lnTo>
                <a:lnTo>
                  <a:pt x="9417" y="9271"/>
                </a:lnTo>
                <a:lnTo>
                  <a:pt x="9660" y="9101"/>
                </a:lnTo>
                <a:lnTo>
                  <a:pt x="10098" y="8857"/>
                </a:lnTo>
                <a:lnTo>
                  <a:pt x="10098" y="8833"/>
                </a:lnTo>
                <a:close/>
                <a:moveTo>
                  <a:pt x="7324" y="9174"/>
                </a:moveTo>
                <a:lnTo>
                  <a:pt x="7446" y="9222"/>
                </a:lnTo>
                <a:lnTo>
                  <a:pt x="7519" y="9295"/>
                </a:lnTo>
                <a:lnTo>
                  <a:pt x="7738" y="9393"/>
                </a:lnTo>
                <a:lnTo>
                  <a:pt x="7738" y="9855"/>
                </a:lnTo>
                <a:lnTo>
                  <a:pt x="7738" y="10001"/>
                </a:lnTo>
                <a:lnTo>
                  <a:pt x="7495" y="9855"/>
                </a:lnTo>
                <a:lnTo>
                  <a:pt x="7251" y="9733"/>
                </a:lnTo>
                <a:lnTo>
                  <a:pt x="7105" y="9685"/>
                </a:lnTo>
                <a:lnTo>
                  <a:pt x="6984" y="9660"/>
                </a:lnTo>
                <a:lnTo>
                  <a:pt x="7324" y="9174"/>
                </a:lnTo>
                <a:close/>
                <a:moveTo>
                  <a:pt x="6911" y="9758"/>
                </a:moveTo>
                <a:lnTo>
                  <a:pt x="7008" y="9879"/>
                </a:lnTo>
                <a:lnTo>
                  <a:pt x="7130" y="10001"/>
                </a:lnTo>
                <a:lnTo>
                  <a:pt x="7373" y="10196"/>
                </a:lnTo>
                <a:lnTo>
                  <a:pt x="7543" y="10317"/>
                </a:lnTo>
                <a:lnTo>
                  <a:pt x="7762" y="10415"/>
                </a:lnTo>
                <a:lnTo>
                  <a:pt x="7762" y="10926"/>
                </a:lnTo>
                <a:lnTo>
                  <a:pt x="7470" y="10707"/>
                </a:lnTo>
                <a:lnTo>
                  <a:pt x="7203" y="10488"/>
                </a:lnTo>
                <a:lnTo>
                  <a:pt x="7057" y="10415"/>
                </a:lnTo>
                <a:lnTo>
                  <a:pt x="6911" y="10317"/>
                </a:lnTo>
                <a:lnTo>
                  <a:pt x="6741" y="10269"/>
                </a:lnTo>
                <a:lnTo>
                  <a:pt x="6570" y="10244"/>
                </a:lnTo>
                <a:lnTo>
                  <a:pt x="6911" y="9758"/>
                </a:lnTo>
                <a:close/>
                <a:moveTo>
                  <a:pt x="11072" y="9271"/>
                </a:moveTo>
                <a:lnTo>
                  <a:pt x="11291" y="9368"/>
                </a:lnTo>
                <a:lnTo>
                  <a:pt x="11266" y="9490"/>
                </a:lnTo>
                <a:lnTo>
                  <a:pt x="11266" y="9612"/>
                </a:lnTo>
                <a:lnTo>
                  <a:pt x="11096" y="9685"/>
                </a:lnTo>
                <a:lnTo>
                  <a:pt x="10950" y="9782"/>
                </a:lnTo>
                <a:lnTo>
                  <a:pt x="10658" y="9977"/>
                </a:lnTo>
                <a:lnTo>
                  <a:pt x="10293" y="10220"/>
                </a:lnTo>
                <a:lnTo>
                  <a:pt x="10123" y="10366"/>
                </a:lnTo>
                <a:lnTo>
                  <a:pt x="10050" y="10439"/>
                </a:lnTo>
                <a:lnTo>
                  <a:pt x="10001" y="10536"/>
                </a:lnTo>
                <a:lnTo>
                  <a:pt x="10001" y="10585"/>
                </a:lnTo>
                <a:lnTo>
                  <a:pt x="10025" y="10609"/>
                </a:lnTo>
                <a:lnTo>
                  <a:pt x="10123" y="10609"/>
                </a:lnTo>
                <a:lnTo>
                  <a:pt x="10220" y="10585"/>
                </a:lnTo>
                <a:lnTo>
                  <a:pt x="10390" y="10512"/>
                </a:lnTo>
                <a:lnTo>
                  <a:pt x="10561" y="10390"/>
                </a:lnTo>
                <a:lnTo>
                  <a:pt x="10731" y="10269"/>
                </a:lnTo>
                <a:lnTo>
                  <a:pt x="10999" y="10074"/>
                </a:lnTo>
                <a:lnTo>
                  <a:pt x="11291" y="9904"/>
                </a:lnTo>
                <a:lnTo>
                  <a:pt x="11339" y="10171"/>
                </a:lnTo>
                <a:lnTo>
                  <a:pt x="11412" y="10390"/>
                </a:lnTo>
                <a:lnTo>
                  <a:pt x="11145" y="10488"/>
                </a:lnTo>
                <a:lnTo>
                  <a:pt x="10877" y="10634"/>
                </a:lnTo>
                <a:lnTo>
                  <a:pt x="10731" y="10682"/>
                </a:lnTo>
                <a:lnTo>
                  <a:pt x="10561" y="10804"/>
                </a:lnTo>
                <a:lnTo>
                  <a:pt x="10415" y="10926"/>
                </a:lnTo>
                <a:lnTo>
                  <a:pt x="10342" y="10999"/>
                </a:lnTo>
                <a:lnTo>
                  <a:pt x="10317" y="11072"/>
                </a:lnTo>
                <a:lnTo>
                  <a:pt x="9879" y="10463"/>
                </a:lnTo>
                <a:lnTo>
                  <a:pt x="9587" y="10050"/>
                </a:lnTo>
                <a:lnTo>
                  <a:pt x="9733" y="10001"/>
                </a:lnTo>
                <a:lnTo>
                  <a:pt x="9904" y="9928"/>
                </a:lnTo>
                <a:lnTo>
                  <a:pt x="10196" y="9758"/>
                </a:lnTo>
                <a:lnTo>
                  <a:pt x="10634" y="9514"/>
                </a:lnTo>
                <a:lnTo>
                  <a:pt x="11047" y="9295"/>
                </a:lnTo>
                <a:lnTo>
                  <a:pt x="11072" y="9271"/>
                </a:lnTo>
                <a:close/>
                <a:moveTo>
                  <a:pt x="11534" y="10780"/>
                </a:moveTo>
                <a:lnTo>
                  <a:pt x="11656" y="11193"/>
                </a:lnTo>
                <a:lnTo>
                  <a:pt x="11631" y="11193"/>
                </a:lnTo>
                <a:lnTo>
                  <a:pt x="11437" y="11364"/>
                </a:lnTo>
                <a:lnTo>
                  <a:pt x="11218" y="11510"/>
                </a:lnTo>
                <a:lnTo>
                  <a:pt x="11023" y="11631"/>
                </a:lnTo>
                <a:lnTo>
                  <a:pt x="10828" y="11753"/>
                </a:lnTo>
                <a:lnTo>
                  <a:pt x="10804" y="11777"/>
                </a:lnTo>
                <a:lnTo>
                  <a:pt x="10439" y="11242"/>
                </a:lnTo>
                <a:lnTo>
                  <a:pt x="10512" y="11242"/>
                </a:lnTo>
                <a:lnTo>
                  <a:pt x="10585" y="11218"/>
                </a:lnTo>
                <a:lnTo>
                  <a:pt x="10731" y="11145"/>
                </a:lnTo>
                <a:lnTo>
                  <a:pt x="10999" y="10974"/>
                </a:lnTo>
                <a:lnTo>
                  <a:pt x="11534" y="10780"/>
                </a:lnTo>
                <a:close/>
                <a:moveTo>
                  <a:pt x="6522" y="10342"/>
                </a:moveTo>
                <a:lnTo>
                  <a:pt x="6668" y="10439"/>
                </a:lnTo>
                <a:lnTo>
                  <a:pt x="6838" y="10561"/>
                </a:lnTo>
                <a:lnTo>
                  <a:pt x="7105" y="10853"/>
                </a:lnTo>
                <a:lnTo>
                  <a:pt x="7251" y="10999"/>
                </a:lnTo>
                <a:lnTo>
                  <a:pt x="7397" y="11120"/>
                </a:lnTo>
                <a:lnTo>
                  <a:pt x="7568" y="11218"/>
                </a:lnTo>
                <a:lnTo>
                  <a:pt x="7738" y="11291"/>
                </a:lnTo>
                <a:lnTo>
                  <a:pt x="7762" y="11291"/>
                </a:lnTo>
                <a:lnTo>
                  <a:pt x="7762" y="12021"/>
                </a:lnTo>
                <a:lnTo>
                  <a:pt x="7665" y="11948"/>
                </a:lnTo>
                <a:lnTo>
                  <a:pt x="7568" y="11875"/>
                </a:lnTo>
                <a:lnTo>
                  <a:pt x="7397" y="11704"/>
                </a:lnTo>
                <a:lnTo>
                  <a:pt x="7057" y="11364"/>
                </a:lnTo>
                <a:lnTo>
                  <a:pt x="6862" y="11193"/>
                </a:lnTo>
                <a:lnTo>
                  <a:pt x="6619" y="11072"/>
                </a:lnTo>
                <a:lnTo>
                  <a:pt x="6376" y="10999"/>
                </a:lnTo>
                <a:lnTo>
                  <a:pt x="6132" y="10926"/>
                </a:lnTo>
                <a:lnTo>
                  <a:pt x="6522" y="10342"/>
                </a:lnTo>
                <a:close/>
                <a:moveTo>
                  <a:pt x="11753" y="11510"/>
                </a:moveTo>
                <a:lnTo>
                  <a:pt x="11826" y="11802"/>
                </a:lnTo>
                <a:lnTo>
                  <a:pt x="11704" y="11826"/>
                </a:lnTo>
                <a:lnTo>
                  <a:pt x="11607" y="11899"/>
                </a:lnTo>
                <a:lnTo>
                  <a:pt x="11412" y="12021"/>
                </a:lnTo>
                <a:lnTo>
                  <a:pt x="11291" y="12167"/>
                </a:lnTo>
                <a:lnTo>
                  <a:pt x="11218" y="12240"/>
                </a:lnTo>
                <a:lnTo>
                  <a:pt x="11193" y="12313"/>
                </a:lnTo>
                <a:lnTo>
                  <a:pt x="10901" y="11899"/>
                </a:lnTo>
                <a:lnTo>
                  <a:pt x="11120" y="11850"/>
                </a:lnTo>
                <a:lnTo>
                  <a:pt x="11339" y="11777"/>
                </a:lnTo>
                <a:lnTo>
                  <a:pt x="11558" y="11656"/>
                </a:lnTo>
                <a:lnTo>
                  <a:pt x="11753" y="11510"/>
                </a:lnTo>
                <a:close/>
                <a:moveTo>
                  <a:pt x="6059" y="11047"/>
                </a:moveTo>
                <a:lnTo>
                  <a:pt x="6303" y="11218"/>
                </a:lnTo>
                <a:lnTo>
                  <a:pt x="6546" y="11388"/>
                </a:lnTo>
                <a:lnTo>
                  <a:pt x="6789" y="11583"/>
                </a:lnTo>
                <a:lnTo>
                  <a:pt x="6984" y="11802"/>
                </a:lnTo>
                <a:lnTo>
                  <a:pt x="7251" y="12069"/>
                </a:lnTo>
                <a:lnTo>
                  <a:pt x="7397" y="12215"/>
                </a:lnTo>
                <a:lnTo>
                  <a:pt x="7543" y="12313"/>
                </a:lnTo>
                <a:lnTo>
                  <a:pt x="7276" y="12459"/>
                </a:lnTo>
                <a:lnTo>
                  <a:pt x="7154" y="12386"/>
                </a:lnTo>
                <a:lnTo>
                  <a:pt x="7008" y="12337"/>
                </a:lnTo>
                <a:lnTo>
                  <a:pt x="6765" y="12215"/>
                </a:lnTo>
                <a:lnTo>
                  <a:pt x="6522" y="12069"/>
                </a:lnTo>
                <a:lnTo>
                  <a:pt x="6327" y="11948"/>
                </a:lnTo>
                <a:lnTo>
                  <a:pt x="6157" y="11802"/>
                </a:lnTo>
                <a:lnTo>
                  <a:pt x="5962" y="11656"/>
                </a:lnTo>
                <a:lnTo>
                  <a:pt x="5767" y="11534"/>
                </a:lnTo>
                <a:lnTo>
                  <a:pt x="6059" y="11047"/>
                </a:lnTo>
                <a:close/>
                <a:moveTo>
                  <a:pt x="5670" y="11680"/>
                </a:moveTo>
                <a:lnTo>
                  <a:pt x="5719" y="11777"/>
                </a:lnTo>
                <a:lnTo>
                  <a:pt x="5792" y="11850"/>
                </a:lnTo>
                <a:lnTo>
                  <a:pt x="5938" y="12021"/>
                </a:lnTo>
                <a:lnTo>
                  <a:pt x="6108" y="12167"/>
                </a:lnTo>
                <a:lnTo>
                  <a:pt x="6278" y="12288"/>
                </a:lnTo>
                <a:lnTo>
                  <a:pt x="6546" y="12483"/>
                </a:lnTo>
                <a:lnTo>
                  <a:pt x="6716" y="12580"/>
                </a:lnTo>
                <a:lnTo>
                  <a:pt x="6887" y="12678"/>
                </a:lnTo>
                <a:lnTo>
                  <a:pt x="6522" y="12848"/>
                </a:lnTo>
                <a:lnTo>
                  <a:pt x="6230" y="12653"/>
                </a:lnTo>
                <a:lnTo>
                  <a:pt x="5938" y="12434"/>
                </a:lnTo>
                <a:lnTo>
                  <a:pt x="5694" y="12215"/>
                </a:lnTo>
                <a:lnTo>
                  <a:pt x="5475" y="12021"/>
                </a:lnTo>
                <a:lnTo>
                  <a:pt x="5621" y="11777"/>
                </a:lnTo>
                <a:lnTo>
                  <a:pt x="5670" y="11680"/>
                </a:lnTo>
                <a:close/>
                <a:moveTo>
                  <a:pt x="11899" y="12094"/>
                </a:moveTo>
                <a:lnTo>
                  <a:pt x="12021" y="12605"/>
                </a:lnTo>
                <a:lnTo>
                  <a:pt x="11899" y="12726"/>
                </a:lnTo>
                <a:lnTo>
                  <a:pt x="11777" y="12848"/>
                </a:lnTo>
                <a:lnTo>
                  <a:pt x="11729" y="12921"/>
                </a:lnTo>
                <a:lnTo>
                  <a:pt x="11680" y="12994"/>
                </a:lnTo>
                <a:lnTo>
                  <a:pt x="11680" y="13018"/>
                </a:lnTo>
                <a:lnTo>
                  <a:pt x="11266" y="12434"/>
                </a:lnTo>
                <a:lnTo>
                  <a:pt x="11412" y="12386"/>
                </a:lnTo>
                <a:lnTo>
                  <a:pt x="11558" y="12313"/>
                </a:lnTo>
                <a:lnTo>
                  <a:pt x="11729" y="12215"/>
                </a:lnTo>
                <a:lnTo>
                  <a:pt x="11899" y="12094"/>
                </a:lnTo>
                <a:close/>
                <a:moveTo>
                  <a:pt x="5329" y="12240"/>
                </a:moveTo>
                <a:lnTo>
                  <a:pt x="5402" y="12361"/>
                </a:lnTo>
                <a:lnTo>
                  <a:pt x="5500" y="12483"/>
                </a:lnTo>
                <a:lnTo>
                  <a:pt x="5670" y="12678"/>
                </a:lnTo>
                <a:lnTo>
                  <a:pt x="5913" y="12897"/>
                </a:lnTo>
                <a:lnTo>
                  <a:pt x="6157" y="13067"/>
                </a:lnTo>
                <a:lnTo>
                  <a:pt x="5743" y="13335"/>
                </a:lnTo>
                <a:lnTo>
                  <a:pt x="5646" y="13310"/>
                </a:lnTo>
                <a:lnTo>
                  <a:pt x="5475" y="13237"/>
                </a:lnTo>
                <a:lnTo>
                  <a:pt x="5305" y="13164"/>
                </a:lnTo>
                <a:lnTo>
                  <a:pt x="5135" y="13043"/>
                </a:lnTo>
                <a:lnTo>
                  <a:pt x="4940" y="12970"/>
                </a:lnTo>
                <a:lnTo>
                  <a:pt x="4891" y="12945"/>
                </a:lnTo>
                <a:lnTo>
                  <a:pt x="5110" y="12605"/>
                </a:lnTo>
                <a:lnTo>
                  <a:pt x="5329" y="12240"/>
                </a:lnTo>
                <a:close/>
                <a:moveTo>
                  <a:pt x="12094" y="13043"/>
                </a:moveTo>
                <a:lnTo>
                  <a:pt x="12215" y="13748"/>
                </a:lnTo>
                <a:lnTo>
                  <a:pt x="11802" y="13189"/>
                </a:lnTo>
                <a:lnTo>
                  <a:pt x="11850" y="13189"/>
                </a:lnTo>
                <a:lnTo>
                  <a:pt x="11923" y="13164"/>
                </a:lnTo>
                <a:lnTo>
                  <a:pt x="11972" y="13140"/>
                </a:lnTo>
                <a:lnTo>
                  <a:pt x="12094" y="13043"/>
                </a:lnTo>
                <a:close/>
                <a:moveTo>
                  <a:pt x="4745" y="13140"/>
                </a:moveTo>
                <a:lnTo>
                  <a:pt x="4891" y="13310"/>
                </a:lnTo>
                <a:lnTo>
                  <a:pt x="5062" y="13456"/>
                </a:lnTo>
                <a:lnTo>
                  <a:pt x="5305" y="13602"/>
                </a:lnTo>
                <a:lnTo>
                  <a:pt x="4964" y="13846"/>
                </a:lnTo>
                <a:lnTo>
                  <a:pt x="4891" y="13773"/>
                </a:lnTo>
                <a:lnTo>
                  <a:pt x="4818" y="13700"/>
                </a:lnTo>
                <a:lnTo>
                  <a:pt x="4648" y="13627"/>
                </a:lnTo>
                <a:lnTo>
                  <a:pt x="4551" y="13554"/>
                </a:lnTo>
                <a:lnTo>
                  <a:pt x="4405" y="13529"/>
                </a:lnTo>
                <a:lnTo>
                  <a:pt x="4575" y="13335"/>
                </a:lnTo>
                <a:lnTo>
                  <a:pt x="4745" y="13140"/>
                </a:lnTo>
                <a:close/>
                <a:moveTo>
                  <a:pt x="8200" y="8833"/>
                </a:moveTo>
                <a:lnTo>
                  <a:pt x="8371" y="9076"/>
                </a:lnTo>
                <a:lnTo>
                  <a:pt x="8663" y="9514"/>
                </a:lnTo>
                <a:lnTo>
                  <a:pt x="8979" y="9928"/>
                </a:lnTo>
                <a:lnTo>
                  <a:pt x="9587" y="10780"/>
                </a:lnTo>
                <a:lnTo>
                  <a:pt x="10171" y="11583"/>
                </a:lnTo>
                <a:lnTo>
                  <a:pt x="10731" y="12410"/>
                </a:lnTo>
                <a:lnTo>
                  <a:pt x="11291" y="13213"/>
                </a:lnTo>
                <a:lnTo>
                  <a:pt x="11850" y="13992"/>
                </a:lnTo>
                <a:lnTo>
                  <a:pt x="11729" y="13943"/>
                </a:lnTo>
                <a:lnTo>
                  <a:pt x="11072" y="13554"/>
                </a:lnTo>
                <a:lnTo>
                  <a:pt x="10415" y="13189"/>
                </a:lnTo>
                <a:lnTo>
                  <a:pt x="9831" y="12921"/>
                </a:lnTo>
                <a:lnTo>
                  <a:pt x="9539" y="12799"/>
                </a:lnTo>
                <a:lnTo>
                  <a:pt x="9222" y="12678"/>
                </a:lnTo>
                <a:lnTo>
                  <a:pt x="8760" y="12507"/>
                </a:lnTo>
                <a:lnTo>
                  <a:pt x="8517" y="12410"/>
                </a:lnTo>
                <a:lnTo>
                  <a:pt x="8273" y="12337"/>
                </a:lnTo>
                <a:lnTo>
                  <a:pt x="8273" y="12288"/>
                </a:lnTo>
                <a:lnTo>
                  <a:pt x="8322" y="11996"/>
                </a:lnTo>
                <a:lnTo>
                  <a:pt x="8346" y="11680"/>
                </a:lnTo>
                <a:lnTo>
                  <a:pt x="8346" y="11388"/>
                </a:lnTo>
                <a:lnTo>
                  <a:pt x="8322" y="11072"/>
                </a:lnTo>
                <a:lnTo>
                  <a:pt x="8273" y="10463"/>
                </a:lnTo>
                <a:lnTo>
                  <a:pt x="8225" y="9855"/>
                </a:lnTo>
                <a:lnTo>
                  <a:pt x="8200" y="8833"/>
                </a:lnTo>
                <a:close/>
                <a:moveTo>
                  <a:pt x="7324" y="8346"/>
                </a:moveTo>
                <a:lnTo>
                  <a:pt x="6935" y="8906"/>
                </a:lnTo>
                <a:lnTo>
                  <a:pt x="6570" y="9441"/>
                </a:lnTo>
                <a:lnTo>
                  <a:pt x="5962" y="10439"/>
                </a:lnTo>
                <a:lnTo>
                  <a:pt x="5354" y="11437"/>
                </a:lnTo>
                <a:lnTo>
                  <a:pt x="4818" y="12386"/>
                </a:lnTo>
                <a:lnTo>
                  <a:pt x="4502" y="12848"/>
                </a:lnTo>
                <a:lnTo>
                  <a:pt x="4356" y="13067"/>
                </a:lnTo>
                <a:lnTo>
                  <a:pt x="4161" y="13286"/>
                </a:lnTo>
                <a:lnTo>
                  <a:pt x="3967" y="13529"/>
                </a:lnTo>
                <a:lnTo>
                  <a:pt x="3796" y="13773"/>
                </a:lnTo>
                <a:lnTo>
                  <a:pt x="3650" y="14040"/>
                </a:lnTo>
                <a:lnTo>
                  <a:pt x="3504" y="14308"/>
                </a:lnTo>
                <a:lnTo>
                  <a:pt x="3577" y="13578"/>
                </a:lnTo>
                <a:lnTo>
                  <a:pt x="3699" y="12897"/>
                </a:lnTo>
                <a:lnTo>
                  <a:pt x="3821" y="12215"/>
                </a:lnTo>
                <a:lnTo>
                  <a:pt x="3967" y="11558"/>
                </a:lnTo>
                <a:lnTo>
                  <a:pt x="4113" y="10926"/>
                </a:lnTo>
                <a:lnTo>
                  <a:pt x="4234" y="10269"/>
                </a:lnTo>
                <a:lnTo>
                  <a:pt x="4332" y="9612"/>
                </a:lnTo>
                <a:lnTo>
                  <a:pt x="4307" y="9539"/>
                </a:lnTo>
                <a:lnTo>
                  <a:pt x="4453" y="9587"/>
                </a:lnTo>
                <a:lnTo>
                  <a:pt x="4624" y="9563"/>
                </a:lnTo>
                <a:lnTo>
                  <a:pt x="4818" y="9514"/>
                </a:lnTo>
                <a:lnTo>
                  <a:pt x="5013" y="9441"/>
                </a:lnTo>
                <a:lnTo>
                  <a:pt x="5354" y="9271"/>
                </a:lnTo>
                <a:lnTo>
                  <a:pt x="5646" y="9149"/>
                </a:lnTo>
                <a:lnTo>
                  <a:pt x="6497" y="8760"/>
                </a:lnTo>
                <a:lnTo>
                  <a:pt x="7324" y="8346"/>
                </a:lnTo>
                <a:close/>
                <a:moveTo>
                  <a:pt x="4234" y="13700"/>
                </a:moveTo>
                <a:lnTo>
                  <a:pt x="4307" y="13773"/>
                </a:lnTo>
                <a:lnTo>
                  <a:pt x="4380" y="13821"/>
                </a:lnTo>
                <a:lnTo>
                  <a:pt x="4551" y="13943"/>
                </a:lnTo>
                <a:lnTo>
                  <a:pt x="4697" y="14016"/>
                </a:lnTo>
                <a:lnTo>
                  <a:pt x="4307" y="14259"/>
                </a:lnTo>
                <a:lnTo>
                  <a:pt x="4161" y="14332"/>
                </a:lnTo>
                <a:lnTo>
                  <a:pt x="3991" y="14405"/>
                </a:lnTo>
                <a:lnTo>
                  <a:pt x="3650" y="14502"/>
                </a:lnTo>
                <a:lnTo>
                  <a:pt x="3748" y="14429"/>
                </a:lnTo>
                <a:lnTo>
                  <a:pt x="3821" y="14332"/>
                </a:lnTo>
                <a:lnTo>
                  <a:pt x="3967" y="14113"/>
                </a:lnTo>
                <a:lnTo>
                  <a:pt x="4113" y="13894"/>
                </a:lnTo>
                <a:lnTo>
                  <a:pt x="4234" y="13700"/>
                </a:lnTo>
                <a:close/>
                <a:moveTo>
                  <a:pt x="7835" y="0"/>
                </a:moveTo>
                <a:lnTo>
                  <a:pt x="7762" y="25"/>
                </a:lnTo>
                <a:lnTo>
                  <a:pt x="7689" y="73"/>
                </a:lnTo>
                <a:lnTo>
                  <a:pt x="7641" y="73"/>
                </a:lnTo>
                <a:lnTo>
                  <a:pt x="7495" y="146"/>
                </a:lnTo>
                <a:lnTo>
                  <a:pt x="7373" y="244"/>
                </a:lnTo>
                <a:lnTo>
                  <a:pt x="7276" y="341"/>
                </a:lnTo>
                <a:lnTo>
                  <a:pt x="7178" y="463"/>
                </a:lnTo>
                <a:lnTo>
                  <a:pt x="6984" y="730"/>
                </a:lnTo>
                <a:lnTo>
                  <a:pt x="6838" y="1047"/>
                </a:lnTo>
                <a:lnTo>
                  <a:pt x="6716" y="1387"/>
                </a:lnTo>
                <a:lnTo>
                  <a:pt x="6619" y="1704"/>
                </a:lnTo>
                <a:lnTo>
                  <a:pt x="6449" y="2288"/>
                </a:lnTo>
                <a:lnTo>
                  <a:pt x="6230" y="2920"/>
                </a:lnTo>
                <a:lnTo>
                  <a:pt x="6108" y="3237"/>
                </a:lnTo>
                <a:lnTo>
                  <a:pt x="5962" y="3529"/>
                </a:lnTo>
                <a:lnTo>
                  <a:pt x="5767" y="3845"/>
                </a:lnTo>
                <a:lnTo>
                  <a:pt x="5548" y="4161"/>
                </a:lnTo>
                <a:lnTo>
                  <a:pt x="5378" y="4478"/>
                </a:lnTo>
                <a:lnTo>
                  <a:pt x="5281" y="4648"/>
                </a:lnTo>
                <a:lnTo>
                  <a:pt x="5208" y="4818"/>
                </a:lnTo>
                <a:lnTo>
                  <a:pt x="4891" y="4916"/>
                </a:lnTo>
                <a:lnTo>
                  <a:pt x="4575" y="4989"/>
                </a:lnTo>
                <a:lnTo>
                  <a:pt x="3918" y="5110"/>
                </a:lnTo>
                <a:lnTo>
                  <a:pt x="2580" y="5305"/>
                </a:lnTo>
                <a:lnTo>
                  <a:pt x="1801" y="5402"/>
                </a:lnTo>
                <a:lnTo>
                  <a:pt x="998" y="5500"/>
                </a:lnTo>
                <a:lnTo>
                  <a:pt x="755" y="5524"/>
                </a:lnTo>
                <a:lnTo>
                  <a:pt x="511" y="5524"/>
                </a:lnTo>
                <a:lnTo>
                  <a:pt x="244" y="5548"/>
                </a:lnTo>
                <a:lnTo>
                  <a:pt x="146" y="5597"/>
                </a:lnTo>
                <a:lnTo>
                  <a:pt x="49" y="5646"/>
                </a:lnTo>
                <a:lnTo>
                  <a:pt x="0" y="5719"/>
                </a:lnTo>
                <a:lnTo>
                  <a:pt x="0" y="5792"/>
                </a:lnTo>
                <a:lnTo>
                  <a:pt x="0" y="5865"/>
                </a:lnTo>
                <a:lnTo>
                  <a:pt x="0" y="5962"/>
                </a:lnTo>
                <a:lnTo>
                  <a:pt x="49" y="6035"/>
                </a:lnTo>
                <a:lnTo>
                  <a:pt x="146" y="6229"/>
                </a:lnTo>
                <a:lnTo>
                  <a:pt x="292" y="6375"/>
                </a:lnTo>
                <a:lnTo>
                  <a:pt x="438" y="6497"/>
                </a:lnTo>
                <a:lnTo>
                  <a:pt x="682" y="6716"/>
                </a:lnTo>
                <a:lnTo>
                  <a:pt x="925" y="6935"/>
                </a:lnTo>
                <a:lnTo>
                  <a:pt x="1460" y="7349"/>
                </a:lnTo>
                <a:lnTo>
                  <a:pt x="1971" y="7811"/>
                </a:lnTo>
                <a:lnTo>
                  <a:pt x="2507" y="8273"/>
                </a:lnTo>
                <a:lnTo>
                  <a:pt x="2847" y="8565"/>
                </a:lnTo>
                <a:lnTo>
                  <a:pt x="3188" y="8882"/>
                </a:lnTo>
                <a:lnTo>
                  <a:pt x="3504" y="9222"/>
                </a:lnTo>
                <a:lnTo>
                  <a:pt x="3650" y="9417"/>
                </a:lnTo>
                <a:lnTo>
                  <a:pt x="3772" y="9612"/>
                </a:lnTo>
                <a:lnTo>
                  <a:pt x="3821" y="9685"/>
                </a:lnTo>
                <a:lnTo>
                  <a:pt x="3918" y="9709"/>
                </a:lnTo>
                <a:lnTo>
                  <a:pt x="3748" y="10342"/>
                </a:lnTo>
                <a:lnTo>
                  <a:pt x="3602" y="10974"/>
                </a:lnTo>
                <a:lnTo>
                  <a:pt x="3334" y="12264"/>
                </a:lnTo>
                <a:lnTo>
                  <a:pt x="3212" y="12872"/>
                </a:lnTo>
                <a:lnTo>
                  <a:pt x="3091" y="13529"/>
                </a:lnTo>
                <a:lnTo>
                  <a:pt x="3042" y="13870"/>
                </a:lnTo>
                <a:lnTo>
                  <a:pt x="2993" y="14186"/>
                </a:lnTo>
                <a:lnTo>
                  <a:pt x="2993" y="14502"/>
                </a:lnTo>
                <a:lnTo>
                  <a:pt x="3018" y="14819"/>
                </a:lnTo>
                <a:lnTo>
                  <a:pt x="3042" y="14916"/>
                </a:lnTo>
                <a:lnTo>
                  <a:pt x="3091" y="14965"/>
                </a:lnTo>
                <a:lnTo>
                  <a:pt x="3188" y="15013"/>
                </a:lnTo>
                <a:lnTo>
                  <a:pt x="3261" y="15013"/>
                </a:lnTo>
                <a:lnTo>
                  <a:pt x="3383" y="15038"/>
                </a:lnTo>
                <a:lnTo>
                  <a:pt x="3529" y="15062"/>
                </a:lnTo>
                <a:lnTo>
                  <a:pt x="3675" y="15038"/>
                </a:lnTo>
                <a:lnTo>
                  <a:pt x="3796" y="15013"/>
                </a:lnTo>
                <a:lnTo>
                  <a:pt x="4088" y="14940"/>
                </a:lnTo>
                <a:lnTo>
                  <a:pt x="4405" y="14794"/>
                </a:lnTo>
                <a:lnTo>
                  <a:pt x="4672" y="14624"/>
                </a:lnTo>
                <a:lnTo>
                  <a:pt x="4964" y="14454"/>
                </a:lnTo>
                <a:lnTo>
                  <a:pt x="5402" y="14138"/>
                </a:lnTo>
                <a:lnTo>
                  <a:pt x="5719" y="13943"/>
                </a:lnTo>
                <a:lnTo>
                  <a:pt x="6035" y="13748"/>
                </a:lnTo>
                <a:lnTo>
                  <a:pt x="6716" y="13383"/>
                </a:lnTo>
                <a:lnTo>
                  <a:pt x="7373" y="13018"/>
                </a:lnTo>
                <a:lnTo>
                  <a:pt x="7689" y="12824"/>
                </a:lnTo>
                <a:lnTo>
                  <a:pt x="8006" y="12629"/>
                </a:lnTo>
                <a:lnTo>
                  <a:pt x="8127" y="12726"/>
                </a:lnTo>
                <a:lnTo>
                  <a:pt x="8273" y="12799"/>
                </a:lnTo>
                <a:lnTo>
                  <a:pt x="8590" y="12945"/>
                </a:lnTo>
                <a:lnTo>
                  <a:pt x="9320" y="13213"/>
                </a:lnTo>
                <a:lnTo>
                  <a:pt x="9685" y="13383"/>
                </a:lnTo>
                <a:lnTo>
                  <a:pt x="10050" y="13554"/>
                </a:lnTo>
                <a:lnTo>
                  <a:pt x="10707" y="13894"/>
                </a:lnTo>
                <a:lnTo>
                  <a:pt x="11364" y="14283"/>
                </a:lnTo>
                <a:lnTo>
                  <a:pt x="11607" y="14454"/>
                </a:lnTo>
                <a:lnTo>
                  <a:pt x="11875" y="14624"/>
                </a:lnTo>
                <a:lnTo>
                  <a:pt x="12021" y="14697"/>
                </a:lnTo>
                <a:lnTo>
                  <a:pt x="12167" y="14770"/>
                </a:lnTo>
                <a:lnTo>
                  <a:pt x="12313" y="14794"/>
                </a:lnTo>
                <a:lnTo>
                  <a:pt x="12459" y="14770"/>
                </a:lnTo>
                <a:lnTo>
                  <a:pt x="12507" y="14770"/>
                </a:lnTo>
                <a:lnTo>
                  <a:pt x="12532" y="14721"/>
                </a:lnTo>
                <a:lnTo>
                  <a:pt x="12629" y="14697"/>
                </a:lnTo>
                <a:lnTo>
                  <a:pt x="12702" y="14648"/>
                </a:lnTo>
                <a:lnTo>
                  <a:pt x="12751" y="14575"/>
                </a:lnTo>
                <a:lnTo>
                  <a:pt x="12775" y="14478"/>
                </a:lnTo>
                <a:lnTo>
                  <a:pt x="12751" y="14065"/>
                </a:lnTo>
                <a:lnTo>
                  <a:pt x="12702" y="13651"/>
                </a:lnTo>
                <a:lnTo>
                  <a:pt x="12629" y="13262"/>
                </a:lnTo>
                <a:lnTo>
                  <a:pt x="12556" y="12848"/>
                </a:lnTo>
                <a:lnTo>
                  <a:pt x="12337" y="12045"/>
                </a:lnTo>
                <a:lnTo>
                  <a:pt x="12118" y="11242"/>
                </a:lnTo>
                <a:lnTo>
                  <a:pt x="11899" y="10463"/>
                </a:lnTo>
                <a:lnTo>
                  <a:pt x="11875" y="10390"/>
                </a:lnTo>
                <a:lnTo>
                  <a:pt x="11680" y="9685"/>
                </a:lnTo>
                <a:lnTo>
                  <a:pt x="11680" y="9636"/>
                </a:lnTo>
                <a:lnTo>
                  <a:pt x="11656" y="9563"/>
                </a:lnTo>
                <a:lnTo>
                  <a:pt x="11631" y="9514"/>
                </a:lnTo>
                <a:lnTo>
                  <a:pt x="11680" y="9490"/>
                </a:lnTo>
                <a:lnTo>
                  <a:pt x="11729" y="9466"/>
                </a:lnTo>
                <a:lnTo>
                  <a:pt x="11802" y="9393"/>
                </a:lnTo>
                <a:lnTo>
                  <a:pt x="11850" y="9344"/>
                </a:lnTo>
                <a:lnTo>
                  <a:pt x="12094" y="9101"/>
                </a:lnTo>
                <a:lnTo>
                  <a:pt x="12361" y="8882"/>
                </a:lnTo>
                <a:lnTo>
                  <a:pt x="12897" y="8419"/>
                </a:lnTo>
                <a:lnTo>
                  <a:pt x="13432" y="8006"/>
                </a:lnTo>
                <a:lnTo>
                  <a:pt x="13967" y="7568"/>
                </a:lnTo>
                <a:lnTo>
                  <a:pt x="14211" y="7324"/>
                </a:lnTo>
                <a:lnTo>
                  <a:pt x="14454" y="7105"/>
                </a:lnTo>
                <a:lnTo>
                  <a:pt x="14697" y="6838"/>
                </a:lnTo>
                <a:lnTo>
                  <a:pt x="14892" y="6570"/>
                </a:lnTo>
                <a:lnTo>
                  <a:pt x="15232" y="6205"/>
                </a:lnTo>
                <a:lnTo>
                  <a:pt x="15403" y="5986"/>
                </a:lnTo>
                <a:lnTo>
                  <a:pt x="15451" y="5889"/>
                </a:lnTo>
                <a:lnTo>
                  <a:pt x="15500" y="5767"/>
                </a:lnTo>
                <a:lnTo>
                  <a:pt x="15500" y="5743"/>
                </a:lnTo>
                <a:lnTo>
                  <a:pt x="15476" y="5646"/>
                </a:lnTo>
                <a:lnTo>
                  <a:pt x="15427" y="5573"/>
                </a:lnTo>
                <a:lnTo>
                  <a:pt x="15354" y="5475"/>
                </a:lnTo>
                <a:lnTo>
                  <a:pt x="15257" y="5427"/>
                </a:lnTo>
                <a:lnTo>
                  <a:pt x="15135" y="5378"/>
                </a:lnTo>
                <a:lnTo>
                  <a:pt x="15013" y="5354"/>
                </a:lnTo>
                <a:lnTo>
                  <a:pt x="14770" y="5329"/>
                </a:lnTo>
                <a:lnTo>
                  <a:pt x="14527" y="5305"/>
                </a:lnTo>
                <a:lnTo>
                  <a:pt x="13797" y="5256"/>
                </a:lnTo>
                <a:lnTo>
                  <a:pt x="13091" y="5208"/>
                </a:lnTo>
                <a:lnTo>
                  <a:pt x="12410" y="5208"/>
                </a:lnTo>
                <a:lnTo>
                  <a:pt x="11753" y="5159"/>
                </a:lnTo>
                <a:lnTo>
                  <a:pt x="11485" y="5135"/>
                </a:lnTo>
                <a:lnTo>
                  <a:pt x="11218" y="5086"/>
                </a:lnTo>
                <a:lnTo>
                  <a:pt x="10950" y="5013"/>
                </a:lnTo>
                <a:lnTo>
                  <a:pt x="10682" y="4989"/>
                </a:lnTo>
                <a:lnTo>
                  <a:pt x="10658" y="4940"/>
                </a:lnTo>
                <a:lnTo>
                  <a:pt x="10634" y="4867"/>
                </a:lnTo>
                <a:lnTo>
                  <a:pt x="10415" y="4599"/>
                </a:lnTo>
                <a:lnTo>
                  <a:pt x="10220" y="4332"/>
                </a:lnTo>
                <a:lnTo>
                  <a:pt x="10025" y="4040"/>
                </a:lnTo>
                <a:lnTo>
                  <a:pt x="9855" y="3748"/>
                </a:lnTo>
                <a:lnTo>
                  <a:pt x="9514" y="3164"/>
                </a:lnTo>
                <a:lnTo>
                  <a:pt x="9222" y="2531"/>
                </a:lnTo>
                <a:lnTo>
                  <a:pt x="8638" y="1290"/>
                </a:lnTo>
                <a:lnTo>
                  <a:pt x="8322" y="682"/>
                </a:lnTo>
                <a:lnTo>
                  <a:pt x="7981" y="73"/>
                </a:lnTo>
                <a:lnTo>
                  <a:pt x="7908" y="25"/>
                </a:lnTo>
                <a:lnTo>
                  <a:pt x="7835" y="0"/>
                </a:lnTo>
                <a:close/>
              </a:path>
            </a:pathLst>
          </a:custGeom>
          <a:solidFill>
            <a:srgbClr val="0B539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6D9EEB"/>
              </a:solidFill>
            </a:endParaRPr>
          </a:p>
        </p:txBody>
      </p:sp>
      <p:sp>
        <p:nvSpPr>
          <p:cNvPr id="107" name="Google Shape;107;p22"/>
          <p:cNvSpPr txBox="1">
            <a:spLocks noGrp="1"/>
          </p:cNvSpPr>
          <p:nvPr>
            <p:ph type="sldNum" idx="12"/>
          </p:nvPr>
        </p:nvSpPr>
        <p:spPr>
          <a:xfrm>
            <a:off x="8716025" y="4676375"/>
            <a:ext cx="428100" cy="46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9</a:t>
            </a:fld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Jaques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520</Words>
  <Application>Microsoft Office PowerPoint</Application>
  <PresentationFormat>On-screen Show (16:9)</PresentationFormat>
  <Paragraphs>57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Inconsolata</vt:lpstr>
      <vt:lpstr>Pangolin</vt:lpstr>
      <vt:lpstr>Jaques template</vt:lpstr>
      <vt:lpstr>IBADAH</vt:lpstr>
      <vt:lpstr>APA ITU IBADAH?</vt:lpstr>
      <vt:lpstr>DALIL IBADAH</vt:lpstr>
      <vt:lpstr>MACAM-MACAM IBADAH</vt:lpstr>
      <vt:lpstr>PowerPoint Presentation</vt:lpstr>
      <vt:lpstr>Ciri-ciri dari ibadah mahdhah </vt:lpstr>
      <vt:lpstr>PowerPoint Presentation</vt:lpstr>
      <vt:lpstr>Ciri-ciri dari ibadah ghairu mahdhah</vt:lpstr>
      <vt:lpstr>Syarat-syarat ibadah</vt:lpstr>
      <vt:lpstr>Tujuan Ibadah</vt:lpstr>
      <vt:lpstr>Manfaat Beribadah</vt:lpstr>
      <vt:lpstr>PowerPoint Presentation</vt:lpstr>
      <vt:lpstr>Thank You!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IBADAH</dc:title>
  <cp:lastModifiedBy>User</cp:lastModifiedBy>
  <cp:revision>12</cp:revision>
  <dcterms:modified xsi:type="dcterms:W3CDTF">2020-04-30T08:44:07Z</dcterms:modified>
</cp:coreProperties>
</file>