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70" r:id="rId14"/>
    <p:sldId id="271" r:id="rId15"/>
  </p:sldIdLst>
  <p:sldSz cx="9144000" cy="5143500" type="screen16x9"/>
  <p:notesSz cx="6858000" cy="9144000"/>
  <p:embeddedFontLst>
    <p:embeddedFont>
      <p:font typeface="Roboto Mono Regular" charset="0"/>
      <p:regular r:id="rId17"/>
      <p:bold r:id="rId18"/>
      <p:italic r:id="rId19"/>
      <p:boldItalic r:id="rId20"/>
    </p:embeddedFont>
    <p:embeddedFont>
      <p:font typeface="Coming Soon" charset="0"/>
      <p:regular r:id="rId21"/>
    </p:embeddedFont>
    <p:embeddedFont>
      <p:font typeface="Comic Sans MS" pitchFamily="66" charset="0"/>
      <p:regular r:id="rId22"/>
      <p:bold r:id="rId23"/>
      <p:italic r:id="rId24"/>
      <p:boldItalic r:id="rId25"/>
    </p:embeddedFont>
    <p:embeddedFont>
      <p:font typeface="Concert One" charset="0"/>
      <p:regular r:id="rId26"/>
    </p:embeddedFont>
    <p:embeddedFont>
      <p:font typeface="Anonymous Pro"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0448534A-6F24-44EF-ABA4-C1A0A3A7E735}">
  <a:tblStyle styleId="{0448534A-6F24-44EF-ABA4-C1A0A3A7E73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2" d="100"/>
          <a:sy n="102" d="100"/>
        </p:scale>
        <p:origin x="221" y="4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02648822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24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24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853034354b_0_24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853034354b_0_24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853034354b_0_24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853034354b_0_24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853034354b_0_24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853034354b_0_24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777e31443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777e31443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853034354b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853034354b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8506521a88_4_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8506521a88_4_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hree columns">
  <p:cSld name="SECTION_TITLE_AND_DESCRIPTION_1_1">
    <p:spTree>
      <p:nvGrpSpPr>
        <p:cNvPr id="1" name="Shape 74"/>
        <p:cNvGrpSpPr/>
        <p:nvPr/>
      </p:nvGrpSpPr>
      <p:grpSpPr>
        <a:xfrm>
          <a:off x="0" y="0"/>
          <a:ext cx="0" cy="0"/>
          <a:chOff x="0" y="0"/>
          <a:chExt cx="0" cy="0"/>
        </a:xfrm>
      </p:grpSpPr>
      <p:pic>
        <p:nvPicPr>
          <p:cNvPr id="75" name="Google Shape;75;p1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76" name="Google Shape;76;p14"/>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77" name="Google Shape;77;p14"/>
          <p:cNvSpPr txBox="1">
            <a:spLocks noGrp="1"/>
          </p:cNvSpPr>
          <p:nvPr>
            <p:ph type="title"/>
          </p:nvPr>
        </p:nvSpPr>
        <p:spPr>
          <a:xfrm>
            <a:off x="6013614" y="838400"/>
            <a:ext cx="23331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8" name="Google Shape;78;p14"/>
          <p:cNvSpPr txBox="1">
            <a:spLocks noGrp="1"/>
          </p:cNvSpPr>
          <p:nvPr>
            <p:ph type="subTitle" idx="1"/>
          </p:nvPr>
        </p:nvSpPr>
        <p:spPr>
          <a:xfrm>
            <a:off x="6013614" y="1199352"/>
            <a:ext cx="2333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9" name="Google Shape;79;p14"/>
          <p:cNvSpPr txBox="1">
            <a:spLocks noGrp="1"/>
          </p:cNvSpPr>
          <p:nvPr>
            <p:ph type="title" idx="2"/>
          </p:nvPr>
        </p:nvSpPr>
        <p:spPr>
          <a:xfrm>
            <a:off x="6013603" y="2104924"/>
            <a:ext cx="23331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0" name="Google Shape;80;p14"/>
          <p:cNvSpPr txBox="1">
            <a:spLocks noGrp="1"/>
          </p:cNvSpPr>
          <p:nvPr>
            <p:ph type="subTitle" idx="3"/>
          </p:nvPr>
        </p:nvSpPr>
        <p:spPr>
          <a:xfrm>
            <a:off x="6013601" y="2465876"/>
            <a:ext cx="2333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81" name="Google Shape;81;p14"/>
          <p:cNvSpPr txBox="1">
            <a:spLocks noGrp="1"/>
          </p:cNvSpPr>
          <p:nvPr>
            <p:ph type="title" idx="4"/>
          </p:nvPr>
        </p:nvSpPr>
        <p:spPr>
          <a:xfrm>
            <a:off x="6013618" y="3371448"/>
            <a:ext cx="23331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2" name="Google Shape;82;p14"/>
          <p:cNvSpPr txBox="1">
            <a:spLocks noGrp="1"/>
          </p:cNvSpPr>
          <p:nvPr>
            <p:ph type="subTitle" idx="5"/>
          </p:nvPr>
        </p:nvSpPr>
        <p:spPr>
          <a:xfrm>
            <a:off x="6013615" y="3732400"/>
            <a:ext cx="2333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83" name="Google Shape;83;p14"/>
          <p:cNvSpPr txBox="1">
            <a:spLocks noGrp="1"/>
          </p:cNvSpPr>
          <p:nvPr>
            <p:ph type="title" idx="6"/>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Regular"/>
                <a:ea typeface="Roboto Mono Regular"/>
                <a:cs typeface="Roboto Mono Regular"/>
                <a:sym typeface="Roboto Mono Regular"/>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Four Columns">
  <p:cSld name="SECTION_TITLE_AND_DESCRIPTION_1_2">
    <p:spTree>
      <p:nvGrpSpPr>
        <p:cNvPr id="1" name="Shape 91"/>
        <p:cNvGrpSpPr/>
        <p:nvPr/>
      </p:nvGrpSpPr>
      <p:grpSpPr>
        <a:xfrm>
          <a:off x="0" y="0"/>
          <a:ext cx="0" cy="0"/>
          <a:chOff x="0" y="0"/>
          <a:chExt cx="0" cy="0"/>
        </a:xfrm>
      </p:grpSpPr>
      <p:pic>
        <p:nvPicPr>
          <p:cNvPr id="92" name="Google Shape;92;p1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93" name="Google Shape;93;p16"/>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94" name="Google Shape;94;p16"/>
          <p:cNvSpPr txBox="1">
            <a:spLocks noGrp="1"/>
          </p:cNvSpPr>
          <p:nvPr>
            <p:ph type="title"/>
          </p:nvPr>
        </p:nvSpPr>
        <p:spPr>
          <a:xfrm>
            <a:off x="602672" y="2010025"/>
            <a:ext cx="2695800" cy="48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None/>
              <a:defRPr sz="2100"/>
            </a:lvl1pPr>
            <a:lvl2pPr lvl="1" algn="r" rtl="0">
              <a:spcBef>
                <a:spcPts val="0"/>
              </a:spcBef>
              <a:spcAft>
                <a:spcPts val="0"/>
              </a:spcAft>
              <a:buSzPts val="3900"/>
              <a:buNone/>
              <a:defRPr sz="3900"/>
            </a:lvl2pPr>
            <a:lvl3pPr lvl="2" algn="r" rtl="0">
              <a:spcBef>
                <a:spcPts val="0"/>
              </a:spcBef>
              <a:spcAft>
                <a:spcPts val="0"/>
              </a:spcAft>
              <a:buSzPts val="3900"/>
              <a:buNone/>
              <a:defRPr sz="3900"/>
            </a:lvl3pPr>
            <a:lvl4pPr lvl="3" algn="r" rtl="0">
              <a:spcBef>
                <a:spcPts val="0"/>
              </a:spcBef>
              <a:spcAft>
                <a:spcPts val="0"/>
              </a:spcAft>
              <a:buSzPts val="3900"/>
              <a:buNone/>
              <a:defRPr sz="3900"/>
            </a:lvl4pPr>
            <a:lvl5pPr lvl="4" algn="r" rtl="0">
              <a:spcBef>
                <a:spcPts val="0"/>
              </a:spcBef>
              <a:spcAft>
                <a:spcPts val="0"/>
              </a:spcAft>
              <a:buSzPts val="3900"/>
              <a:buNone/>
              <a:defRPr sz="3900"/>
            </a:lvl5pPr>
            <a:lvl6pPr lvl="5" algn="r" rtl="0">
              <a:spcBef>
                <a:spcPts val="0"/>
              </a:spcBef>
              <a:spcAft>
                <a:spcPts val="0"/>
              </a:spcAft>
              <a:buSzPts val="3900"/>
              <a:buNone/>
              <a:defRPr sz="3900"/>
            </a:lvl6pPr>
            <a:lvl7pPr lvl="6" algn="r" rtl="0">
              <a:spcBef>
                <a:spcPts val="0"/>
              </a:spcBef>
              <a:spcAft>
                <a:spcPts val="0"/>
              </a:spcAft>
              <a:buSzPts val="3900"/>
              <a:buNone/>
              <a:defRPr sz="3900"/>
            </a:lvl7pPr>
            <a:lvl8pPr lvl="7" algn="r" rtl="0">
              <a:spcBef>
                <a:spcPts val="0"/>
              </a:spcBef>
              <a:spcAft>
                <a:spcPts val="0"/>
              </a:spcAft>
              <a:buSzPts val="3900"/>
              <a:buNone/>
              <a:defRPr sz="3900"/>
            </a:lvl8pPr>
            <a:lvl9pPr lvl="8" algn="r" rtl="0">
              <a:spcBef>
                <a:spcPts val="0"/>
              </a:spcBef>
              <a:spcAft>
                <a:spcPts val="0"/>
              </a:spcAft>
              <a:buSzPts val="3900"/>
              <a:buNone/>
              <a:defRPr sz="3900"/>
            </a:lvl9pPr>
          </a:lstStyle>
          <a:p>
            <a:endParaRPr/>
          </a:p>
        </p:txBody>
      </p:sp>
      <p:sp>
        <p:nvSpPr>
          <p:cNvPr id="95" name="Google Shape;95;p16"/>
          <p:cNvSpPr txBox="1">
            <a:spLocks noGrp="1"/>
          </p:cNvSpPr>
          <p:nvPr>
            <p:ph type="subTitle" idx="1"/>
          </p:nvPr>
        </p:nvSpPr>
        <p:spPr>
          <a:xfrm>
            <a:off x="839201" y="2389868"/>
            <a:ext cx="2459400" cy="71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solidFill>
                  <a:schemeClr val="dk2"/>
                </a:solidFill>
              </a:defRPr>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96" name="Google Shape;96;p16"/>
          <p:cNvSpPr txBox="1">
            <a:spLocks noGrp="1"/>
          </p:cNvSpPr>
          <p:nvPr>
            <p:ph type="title" idx="2"/>
          </p:nvPr>
        </p:nvSpPr>
        <p:spPr>
          <a:xfrm>
            <a:off x="5845528" y="2010025"/>
            <a:ext cx="26958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100"/>
              <a:buNone/>
              <a:defRPr sz="21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97" name="Google Shape;97;p16"/>
          <p:cNvSpPr txBox="1">
            <a:spLocks noGrp="1"/>
          </p:cNvSpPr>
          <p:nvPr>
            <p:ph type="subTitle" idx="3"/>
          </p:nvPr>
        </p:nvSpPr>
        <p:spPr>
          <a:xfrm>
            <a:off x="5845522" y="2389875"/>
            <a:ext cx="2459400" cy="7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98" name="Google Shape;98;p16"/>
          <p:cNvSpPr txBox="1">
            <a:spLocks noGrp="1"/>
          </p:cNvSpPr>
          <p:nvPr>
            <p:ph type="title" idx="4"/>
          </p:nvPr>
        </p:nvSpPr>
        <p:spPr>
          <a:xfrm>
            <a:off x="602672" y="3449699"/>
            <a:ext cx="2695800" cy="48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None/>
              <a:defRPr sz="2100"/>
            </a:lvl1pPr>
            <a:lvl2pPr lvl="1" algn="r" rtl="0">
              <a:spcBef>
                <a:spcPts val="0"/>
              </a:spcBef>
              <a:spcAft>
                <a:spcPts val="0"/>
              </a:spcAft>
              <a:buSzPts val="3900"/>
              <a:buNone/>
              <a:defRPr sz="3900"/>
            </a:lvl2pPr>
            <a:lvl3pPr lvl="2" algn="r" rtl="0">
              <a:spcBef>
                <a:spcPts val="0"/>
              </a:spcBef>
              <a:spcAft>
                <a:spcPts val="0"/>
              </a:spcAft>
              <a:buSzPts val="3900"/>
              <a:buNone/>
              <a:defRPr sz="3900"/>
            </a:lvl3pPr>
            <a:lvl4pPr lvl="3" algn="r" rtl="0">
              <a:spcBef>
                <a:spcPts val="0"/>
              </a:spcBef>
              <a:spcAft>
                <a:spcPts val="0"/>
              </a:spcAft>
              <a:buSzPts val="3900"/>
              <a:buNone/>
              <a:defRPr sz="3900"/>
            </a:lvl4pPr>
            <a:lvl5pPr lvl="4" algn="r" rtl="0">
              <a:spcBef>
                <a:spcPts val="0"/>
              </a:spcBef>
              <a:spcAft>
                <a:spcPts val="0"/>
              </a:spcAft>
              <a:buSzPts val="3900"/>
              <a:buNone/>
              <a:defRPr sz="3900"/>
            </a:lvl5pPr>
            <a:lvl6pPr lvl="5" algn="r" rtl="0">
              <a:spcBef>
                <a:spcPts val="0"/>
              </a:spcBef>
              <a:spcAft>
                <a:spcPts val="0"/>
              </a:spcAft>
              <a:buSzPts val="3900"/>
              <a:buNone/>
              <a:defRPr sz="3900"/>
            </a:lvl6pPr>
            <a:lvl7pPr lvl="6" algn="r" rtl="0">
              <a:spcBef>
                <a:spcPts val="0"/>
              </a:spcBef>
              <a:spcAft>
                <a:spcPts val="0"/>
              </a:spcAft>
              <a:buSzPts val="3900"/>
              <a:buNone/>
              <a:defRPr sz="3900"/>
            </a:lvl7pPr>
            <a:lvl8pPr lvl="7" algn="r" rtl="0">
              <a:spcBef>
                <a:spcPts val="0"/>
              </a:spcBef>
              <a:spcAft>
                <a:spcPts val="0"/>
              </a:spcAft>
              <a:buSzPts val="3900"/>
              <a:buNone/>
              <a:defRPr sz="3900"/>
            </a:lvl8pPr>
            <a:lvl9pPr lvl="8" algn="r" rtl="0">
              <a:spcBef>
                <a:spcPts val="0"/>
              </a:spcBef>
              <a:spcAft>
                <a:spcPts val="0"/>
              </a:spcAft>
              <a:buSzPts val="3900"/>
              <a:buNone/>
              <a:defRPr sz="3900"/>
            </a:lvl9pPr>
          </a:lstStyle>
          <a:p>
            <a:endParaRPr/>
          </a:p>
        </p:txBody>
      </p:sp>
      <p:sp>
        <p:nvSpPr>
          <p:cNvPr id="99" name="Google Shape;99;p16"/>
          <p:cNvSpPr txBox="1">
            <a:spLocks noGrp="1"/>
          </p:cNvSpPr>
          <p:nvPr>
            <p:ph type="subTitle" idx="5"/>
          </p:nvPr>
        </p:nvSpPr>
        <p:spPr>
          <a:xfrm>
            <a:off x="839201" y="3838273"/>
            <a:ext cx="2459400" cy="71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solidFill>
                  <a:schemeClr val="dk2"/>
                </a:solidFill>
              </a:defRPr>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00" name="Google Shape;100;p16"/>
          <p:cNvSpPr txBox="1">
            <a:spLocks noGrp="1"/>
          </p:cNvSpPr>
          <p:nvPr>
            <p:ph type="title" idx="6"/>
          </p:nvPr>
        </p:nvSpPr>
        <p:spPr>
          <a:xfrm>
            <a:off x="5845528" y="3449695"/>
            <a:ext cx="26958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100"/>
              <a:buNone/>
              <a:defRPr sz="21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101" name="Google Shape;101;p16"/>
          <p:cNvSpPr txBox="1">
            <a:spLocks noGrp="1"/>
          </p:cNvSpPr>
          <p:nvPr>
            <p:ph type="subTitle" idx="7"/>
          </p:nvPr>
        </p:nvSpPr>
        <p:spPr>
          <a:xfrm>
            <a:off x="5845522" y="3838276"/>
            <a:ext cx="2459400" cy="7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02" name="Google Shape;102;p16"/>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Two Columns">
  <p:cSld name="SECTION_TITLE_AND_DESCRIPTION_1_1_2">
    <p:spTree>
      <p:nvGrpSpPr>
        <p:cNvPr id="1" name="Shape 114"/>
        <p:cNvGrpSpPr/>
        <p:nvPr/>
      </p:nvGrpSpPr>
      <p:grpSpPr>
        <a:xfrm>
          <a:off x="0" y="0"/>
          <a:ext cx="0" cy="0"/>
          <a:chOff x="0" y="0"/>
          <a:chExt cx="0" cy="0"/>
        </a:xfrm>
      </p:grpSpPr>
      <p:pic>
        <p:nvPicPr>
          <p:cNvPr id="115" name="Google Shape;115;p18"/>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16" name="Google Shape;116;p18"/>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117" name="Google Shape;117;p18"/>
          <p:cNvSpPr txBox="1">
            <a:spLocks noGrp="1"/>
          </p:cNvSpPr>
          <p:nvPr>
            <p:ph type="title"/>
          </p:nvPr>
        </p:nvSpPr>
        <p:spPr>
          <a:xfrm>
            <a:off x="6166050" y="1183210"/>
            <a:ext cx="21402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8" name="Google Shape;118;p18"/>
          <p:cNvSpPr txBox="1">
            <a:spLocks noGrp="1"/>
          </p:cNvSpPr>
          <p:nvPr>
            <p:ph type="subTitle" idx="1"/>
          </p:nvPr>
        </p:nvSpPr>
        <p:spPr>
          <a:xfrm>
            <a:off x="6166050" y="1620375"/>
            <a:ext cx="2140200" cy="92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19" name="Google Shape;119;p18"/>
          <p:cNvSpPr txBox="1">
            <a:spLocks noGrp="1"/>
          </p:cNvSpPr>
          <p:nvPr>
            <p:ph type="title" idx="2"/>
          </p:nvPr>
        </p:nvSpPr>
        <p:spPr>
          <a:xfrm>
            <a:off x="6166040" y="2678335"/>
            <a:ext cx="21402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0" name="Google Shape;120;p18"/>
          <p:cNvSpPr txBox="1">
            <a:spLocks noGrp="1"/>
          </p:cNvSpPr>
          <p:nvPr>
            <p:ph type="subTitle" idx="3"/>
          </p:nvPr>
        </p:nvSpPr>
        <p:spPr>
          <a:xfrm>
            <a:off x="6166050" y="3115508"/>
            <a:ext cx="2140200" cy="92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21" name="Google Shape;121;p18"/>
          <p:cNvSpPr txBox="1">
            <a:spLocks noGrp="1"/>
          </p:cNvSpPr>
          <p:nvPr>
            <p:ph type="title" idx="4"/>
          </p:nvPr>
        </p:nvSpPr>
        <p:spPr>
          <a:xfrm>
            <a:off x="1002325" y="711175"/>
            <a:ext cx="2666700" cy="1166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Design">
  <p:cSld name="BIG_NUMBER_1_1">
    <p:spTree>
      <p:nvGrpSpPr>
        <p:cNvPr id="1" name="Shape 129"/>
        <p:cNvGrpSpPr/>
        <p:nvPr/>
      </p:nvGrpSpPr>
      <p:grpSpPr>
        <a:xfrm>
          <a:off x="0" y="0"/>
          <a:ext cx="0" cy="0"/>
          <a:chOff x="0" y="0"/>
          <a:chExt cx="0" cy="0"/>
        </a:xfrm>
      </p:grpSpPr>
      <p:pic>
        <p:nvPicPr>
          <p:cNvPr id="130" name="Google Shape;130;p2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31" name="Google Shape;131;p20"/>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132" name="Google Shape;132;p20"/>
          <p:cNvSpPr txBox="1">
            <a:spLocks noGrp="1"/>
          </p:cNvSpPr>
          <p:nvPr>
            <p:ph type="title"/>
          </p:nvPr>
        </p:nvSpPr>
        <p:spPr>
          <a:xfrm>
            <a:off x="2308050" y="711175"/>
            <a:ext cx="45279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57"/>
        <p:cNvGrpSpPr/>
        <p:nvPr/>
      </p:nvGrpSpPr>
      <p:grpSpPr>
        <a:xfrm>
          <a:off x="0" y="0"/>
          <a:ext cx="0" cy="0"/>
          <a:chOff x="0" y="0"/>
          <a:chExt cx="0" cy="0"/>
        </a:xfrm>
      </p:grpSpPr>
      <p:pic>
        <p:nvPicPr>
          <p:cNvPr id="158" name="Google Shape;158;p2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159"/>
        <p:cNvGrpSpPr/>
        <p:nvPr/>
      </p:nvGrpSpPr>
      <p:grpSpPr>
        <a:xfrm>
          <a:off x="0" y="0"/>
          <a:ext cx="0" cy="0"/>
          <a:chOff x="0" y="0"/>
          <a:chExt cx="0" cy="0"/>
        </a:xfrm>
      </p:grpSpPr>
      <p:pic>
        <p:nvPicPr>
          <p:cNvPr id="160" name="Google Shape;160;p2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1" name="Google Shape;161;p24"/>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162"/>
        <p:cNvGrpSpPr/>
        <p:nvPr/>
      </p:nvGrpSpPr>
      <p:grpSpPr>
        <a:xfrm>
          <a:off x="0" y="0"/>
          <a:ext cx="0" cy="0"/>
          <a:chOff x="0" y="0"/>
          <a:chExt cx="0" cy="0"/>
        </a:xfrm>
      </p:grpSpPr>
      <p:pic>
        <p:nvPicPr>
          <p:cNvPr id="163" name="Google Shape;163;p2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4" name="Google Shape;164;p25"/>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165"/>
        <p:cNvGrpSpPr/>
        <p:nvPr/>
      </p:nvGrpSpPr>
      <p:grpSpPr>
        <a:xfrm>
          <a:off x="0" y="0"/>
          <a:ext cx="0" cy="0"/>
          <a:chOff x="0" y="0"/>
          <a:chExt cx="0" cy="0"/>
        </a:xfrm>
      </p:grpSpPr>
      <p:pic>
        <p:nvPicPr>
          <p:cNvPr id="166" name="Google Shape;166;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7" name="Google Shape;167;p26"/>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a:blip r:embed="rId3">
            <a:alphaModFix/>
          </a:blip>
          <a:stretch>
            <a:fill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95959"/>
              </a:buClr>
              <a:buSzPts val="4800"/>
              <a:buNone/>
              <a:defRPr sz="4800" b="0">
                <a:solidFill>
                  <a:srgbClr val="595959"/>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3" name="Google Shape;23;p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24" name="Google Shape;24;p4"/>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1398275" y="1249425"/>
            <a:ext cx="6963300" cy="2836500"/>
          </a:xfrm>
          <a:prstGeom prst="rect">
            <a:avLst/>
          </a:prstGeom>
        </p:spPr>
        <p:txBody>
          <a:bodyPr spcFirstLastPara="1" wrap="square" lIns="91425" tIns="91425" rIns="91425" bIns="91425" anchor="t" anchorCtr="0">
            <a:noAutofit/>
          </a:bodyPr>
          <a:lstStyle>
            <a:lvl1pPr marL="457200" lvl="0" indent="-288925">
              <a:spcBef>
                <a:spcPts val="0"/>
              </a:spcBef>
              <a:spcAft>
                <a:spcPts val="0"/>
              </a:spcAft>
              <a:buClr>
                <a:schemeClr val="dk2"/>
              </a:buClr>
              <a:buSzPts val="950"/>
              <a:buChar char="●"/>
              <a:defRPr sz="950">
                <a:solidFill>
                  <a:schemeClr val="dk2"/>
                </a:solidFill>
              </a:defRPr>
            </a:lvl1pPr>
            <a:lvl2pPr marL="914400" lvl="1" indent="-288925">
              <a:spcBef>
                <a:spcPts val="1600"/>
              </a:spcBef>
              <a:spcAft>
                <a:spcPts val="0"/>
              </a:spcAft>
              <a:buClr>
                <a:schemeClr val="dk2"/>
              </a:buClr>
              <a:buSzPts val="950"/>
              <a:buChar char="○"/>
              <a:defRPr sz="950">
                <a:solidFill>
                  <a:schemeClr val="dk2"/>
                </a:solidFill>
              </a:defRPr>
            </a:lvl2pPr>
            <a:lvl3pPr marL="1371600" lvl="2" indent="-288925">
              <a:spcBef>
                <a:spcPts val="1600"/>
              </a:spcBef>
              <a:spcAft>
                <a:spcPts val="0"/>
              </a:spcAft>
              <a:buClr>
                <a:schemeClr val="dk2"/>
              </a:buClr>
              <a:buSzPts val="950"/>
              <a:buChar char="■"/>
              <a:defRPr sz="950">
                <a:solidFill>
                  <a:schemeClr val="dk2"/>
                </a:solidFill>
              </a:defRPr>
            </a:lvl3pPr>
            <a:lvl4pPr marL="1828800" lvl="3" indent="-288925">
              <a:spcBef>
                <a:spcPts val="1600"/>
              </a:spcBef>
              <a:spcAft>
                <a:spcPts val="0"/>
              </a:spcAft>
              <a:buClr>
                <a:schemeClr val="dk2"/>
              </a:buClr>
              <a:buSzPts val="950"/>
              <a:buChar char="●"/>
              <a:defRPr sz="950">
                <a:solidFill>
                  <a:schemeClr val="dk2"/>
                </a:solidFill>
              </a:defRPr>
            </a:lvl4pPr>
            <a:lvl5pPr marL="2286000" lvl="4" indent="-288925">
              <a:spcBef>
                <a:spcPts val="1600"/>
              </a:spcBef>
              <a:spcAft>
                <a:spcPts val="0"/>
              </a:spcAft>
              <a:buClr>
                <a:schemeClr val="dk2"/>
              </a:buClr>
              <a:buSzPts val="950"/>
              <a:buChar char="○"/>
              <a:defRPr sz="950">
                <a:solidFill>
                  <a:schemeClr val="dk2"/>
                </a:solidFill>
              </a:defRPr>
            </a:lvl5pPr>
            <a:lvl6pPr marL="2743200" lvl="5" indent="-288925">
              <a:spcBef>
                <a:spcPts val="1600"/>
              </a:spcBef>
              <a:spcAft>
                <a:spcPts val="0"/>
              </a:spcAft>
              <a:buClr>
                <a:schemeClr val="dk2"/>
              </a:buClr>
              <a:buSzPts val="950"/>
              <a:buChar char="■"/>
              <a:defRPr sz="950">
                <a:solidFill>
                  <a:schemeClr val="dk2"/>
                </a:solidFill>
              </a:defRPr>
            </a:lvl6pPr>
            <a:lvl7pPr marL="3200400" lvl="6" indent="-288925">
              <a:spcBef>
                <a:spcPts val="1600"/>
              </a:spcBef>
              <a:spcAft>
                <a:spcPts val="0"/>
              </a:spcAft>
              <a:buClr>
                <a:schemeClr val="dk2"/>
              </a:buClr>
              <a:buSzPts val="950"/>
              <a:buChar char="●"/>
              <a:defRPr sz="950">
                <a:solidFill>
                  <a:schemeClr val="dk2"/>
                </a:solidFill>
              </a:defRPr>
            </a:lvl7pPr>
            <a:lvl8pPr marL="3657600" lvl="7" indent="-288925">
              <a:spcBef>
                <a:spcPts val="1600"/>
              </a:spcBef>
              <a:spcAft>
                <a:spcPts val="0"/>
              </a:spcAft>
              <a:buClr>
                <a:schemeClr val="dk2"/>
              </a:buClr>
              <a:buSzPts val="950"/>
              <a:buChar char="○"/>
              <a:defRPr sz="950">
                <a:solidFill>
                  <a:schemeClr val="dk2"/>
                </a:solidFill>
              </a:defRPr>
            </a:lvl8pPr>
            <a:lvl9pPr marL="4114800" lvl="8" indent="-288925">
              <a:spcBef>
                <a:spcPts val="1600"/>
              </a:spcBef>
              <a:spcAft>
                <a:spcPts val="1600"/>
              </a:spcAft>
              <a:buClr>
                <a:schemeClr val="dk2"/>
              </a:buClr>
              <a:buSzPts val="950"/>
              <a:buChar char="■"/>
              <a:defRPr sz="95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pic>
        <p:nvPicPr>
          <p:cNvPr id="33" name="Google Shape;33;p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4" name="Google Shape;34;p6"/>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5" name="Google Shape;35;p6"/>
          <p:cNvSpPr txBox="1">
            <a:spLocks noGrp="1"/>
          </p:cNvSpPr>
          <p:nvPr>
            <p:ph type="title"/>
          </p:nvPr>
        </p:nvSpPr>
        <p:spPr>
          <a:xfrm>
            <a:off x="1002325" y="711175"/>
            <a:ext cx="2072100" cy="1166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8" name="Google Shape;38;p7"/>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Char char="●"/>
              <a:defRPr sz="1600">
                <a:solidFill>
                  <a:schemeClr val="dk2"/>
                </a:solidFill>
              </a:defRPr>
            </a:lvl1pPr>
            <a:lvl2pPr marL="914400" lvl="1" indent="-330200">
              <a:lnSpc>
                <a:spcPct val="100000"/>
              </a:lnSpc>
              <a:spcBef>
                <a:spcPts val="1600"/>
              </a:spcBef>
              <a:spcAft>
                <a:spcPts val="0"/>
              </a:spcAft>
              <a:buClr>
                <a:schemeClr val="dk2"/>
              </a:buClr>
              <a:buSzPts val="1600"/>
              <a:buChar char="○"/>
              <a:defRPr sz="1600">
                <a:solidFill>
                  <a:schemeClr val="dk2"/>
                </a:solidFill>
              </a:defRPr>
            </a:lvl2pPr>
            <a:lvl3pPr marL="1371600" lvl="2" indent="-330200">
              <a:lnSpc>
                <a:spcPct val="100000"/>
              </a:lnSpc>
              <a:spcBef>
                <a:spcPts val="1600"/>
              </a:spcBef>
              <a:spcAft>
                <a:spcPts val="0"/>
              </a:spcAft>
              <a:buClr>
                <a:schemeClr val="dk2"/>
              </a:buClr>
              <a:buSzPts val="1600"/>
              <a:buChar char="■"/>
              <a:defRPr sz="1600">
                <a:solidFill>
                  <a:schemeClr val="dk2"/>
                </a:solidFill>
              </a:defRPr>
            </a:lvl3pPr>
            <a:lvl4pPr marL="1828800" lvl="3" indent="-330200">
              <a:lnSpc>
                <a:spcPct val="100000"/>
              </a:lnSpc>
              <a:spcBef>
                <a:spcPts val="1600"/>
              </a:spcBef>
              <a:spcAft>
                <a:spcPts val="0"/>
              </a:spcAft>
              <a:buClr>
                <a:schemeClr val="dk2"/>
              </a:buClr>
              <a:buSzPts val="1600"/>
              <a:buChar char="●"/>
              <a:defRPr sz="1600">
                <a:solidFill>
                  <a:schemeClr val="dk2"/>
                </a:solidFill>
              </a:defRPr>
            </a:lvl4pPr>
            <a:lvl5pPr marL="2286000" lvl="4" indent="-330200">
              <a:lnSpc>
                <a:spcPct val="100000"/>
              </a:lnSpc>
              <a:spcBef>
                <a:spcPts val="1600"/>
              </a:spcBef>
              <a:spcAft>
                <a:spcPts val="0"/>
              </a:spcAft>
              <a:buClr>
                <a:schemeClr val="dk2"/>
              </a:buClr>
              <a:buSzPts val="1600"/>
              <a:buChar char="○"/>
              <a:defRPr sz="1600">
                <a:solidFill>
                  <a:schemeClr val="dk2"/>
                </a:solidFill>
              </a:defRPr>
            </a:lvl5pPr>
            <a:lvl6pPr marL="2743200" lvl="5" indent="-330200">
              <a:lnSpc>
                <a:spcPct val="100000"/>
              </a:lnSpc>
              <a:spcBef>
                <a:spcPts val="1600"/>
              </a:spcBef>
              <a:spcAft>
                <a:spcPts val="0"/>
              </a:spcAft>
              <a:buClr>
                <a:schemeClr val="dk2"/>
              </a:buClr>
              <a:buSzPts val="1600"/>
              <a:buChar char="■"/>
              <a:defRPr sz="1600">
                <a:solidFill>
                  <a:schemeClr val="dk2"/>
                </a:solidFill>
              </a:defRPr>
            </a:lvl6pPr>
            <a:lvl7pPr marL="3200400" lvl="6" indent="-330200">
              <a:lnSpc>
                <a:spcPct val="100000"/>
              </a:lnSpc>
              <a:spcBef>
                <a:spcPts val="1600"/>
              </a:spcBef>
              <a:spcAft>
                <a:spcPts val="0"/>
              </a:spcAft>
              <a:buClr>
                <a:schemeClr val="dk2"/>
              </a:buClr>
              <a:buSzPts val="1600"/>
              <a:buChar char="●"/>
              <a:defRPr sz="1600">
                <a:solidFill>
                  <a:schemeClr val="dk2"/>
                </a:solidFill>
              </a:defRPr>
            </a:lvl7pPr>
            <a:lvl8pPr marL="3657600" lvl="7" indent="-330200">
              <a:lnSpc>
                <a:spcPct val="100000"/>
              </a:lnSpc>
              <a:spcBef>
                <a:spcPts val="1600"/>
              </a:spcBef>
              <a:spcAft>
                <a:spcPts val="0"/>
              </a:spcAft>
              <a:buClr>
                <a:schemeClr val="dk2"/>
              </a:buClr>
              <a:buSzPts val="1600"/>
              <a:buChar char="○"/>
              <a:defRPr sz="1600">
                <a:solidFill>
                  <a:schemeClr val="dk2"/>
                </a:solidFill>
              </a:defRPr>
            </a:lvl8pPr>
            <a:lvl9pPr marL="4114800" lvl="8" indent="-33020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pic>
        <p:nvPicPr>
          <p:cNvPr id="51" name="Google Shape;51;p1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2" name="Google Shape;52;p10"/>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53" name="Google Shape;53;p10"/>
          <p:cNvSpPr txBox="1">
            <a:spLocks noGrp="1"/>
          </p:cNvSpPr>
          <p:nvPr>
            <p:ph type="title"/>
          </p:nvPr>
        </p:nvSpPr>
        <p:spPr>
          <a:xfrm>
            <a:off x="1002325" y="711173"/>
            <a:ext cx="2403900" cy="1385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Regular"/>
              <a:buChar char="●"/>
              <a:defRPr sz="1800">
                <a:solidFill>
                  <a:schemeClr val="accent2"/>
                </a:solidFill>
                <a:latin typeface="Roboto Mono Regular"/>
                <a:ea typeface="Roboto Mono Regular"/>
                <a:cs typeface="Roboto Mono Regular"/>
                <a:sym typeface="Roboto Mono Regular"/>
              </a:defRPr>
            </a:lvl1pPr>
            <a:lvl2pPr marL="914400" lvl="1"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2pPr>
            <a:lvl3pPr marL="1371600" lvl="2"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3pPr>
            <a:lvl4pPr marL="1828800" lvl="3"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4pPr>
            <a:lvl5pPr marL="2286000" lvl="4"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5pPr>
            <a:lvl6pPr marL="2743200" lvl="5"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6pPr>
            <a:lvl7pPr marL="3200400" lvl="6"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7pPr>
            <a:lvl8pPr marL="3657600" lvl="7" indent="-317500">
              <a:lnSpc>
                <a:spcPct val="100000"/>
              </a:lnSpc>
              <a:spcBef>
                <a:spcPts val="1600"/>
              </a:spcBef>
              <a:spcAft>
                <a:spcPts val="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8pPr>
            <a:lvl9pPr marL="4114800" lvl="8" indent="-317500">
              <a:lnSpc>
                <a:spcPct val="100000"/>
              </a:lnSpc>
              <a:spcBef>
                <a:spcPts val="1600"/>
              </a:spcBef>
              <a:spcAft>
                <a:spcPts val="1600"/>
              </a:spcAft>
              <a:buClr>
                <a:schemeClr val="accent2"/>
              </a:buClr>
              <a:buSzPts val="1400"/>
              <a:buFont typeface="Roboto Mono Regular"/>
              <a:buChar char="■"/>
              <a:defRPr>
                <a:solidFill>
                  <a:schemeClr val="accent2"/>
                </a:solidFill>
                <a:latin typeface="Roboto Mono Regular"/>
                <a:ea typeface="Roboto Mono Regular"/>
                <a:cs typeface="Roboto Mono Regular"/>
                <a:sym typeface="Roboto Mono Regula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4" r:id="rId14"/>
    <p:sldLayoutId id="2147483666" r:id="rId15"/>
    <p:sldLayoutId id="2147483669" r:id="rId16"/>
    <p:sldLayoutId id="2147483670" r:id="rId17"/>
    <p:sldLayoutId id="2147483671" r:id="rId18"/>
    <p:sldLayoutId id="2147483672"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hyperlink" Target="https://docs.google.com/spreadsheets/d/1Z5v2TQqr3LS5-9VtSreUzQTS4BE9XdWzrYEgxRx0kdQ/copy" TargetMode="Externa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mtClean="0"/>
              <a:t>Standar </a:t>
            </a:r>
            <a:r>
              <a:rPr lang="id-ID" dirty="0" smtClean="0"/>
              <a:t>Proses Pendidikan</a:t>
            </a:r>
            <a:endParaRPr dirty="0">
              <a:solidFill>
                <a:schemeClr val="accent2"/>
              </a:solidFill>
            </a:endParaRPr>
          </a:p>
        </p:txBody>
      </p:sp>
      <p:sp>
        <p:nvSpPr>
          <p:cNvPr id="177" name="Google Shape;177;p29"/>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0"/>
              <a:t>Here starts the lesson!</a:t>
            </a:r>
            <a:endParaRPr b="0"/>
          </a:p>
        </p:txBody>
      </p:sp>
      <p:sp>
        <p:nvSpPr>
          <p:cNvPr id="178" name="Google Shape;178;p29"/>
          <p:cNvSpPr/>
          <p:nvPr/>
        </p:nvSpPr>
        <p:spPr>
          <a:xfrm>
            <a:off x="2077787" y="2929265"/>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179" name="Google Shape;179;p29"/>
          <p:cNvSpPr/>
          <p:nvPr/>
        </p:nvSpPr>
        <p:spPr>
          <a:xfrm>
            <a:off x="6436275" y="2945140"/>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sp>
        <p:nvSpPr>
          <p:cNvPr id="180" name="Google Shape;180;p29"/>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181" name="Google Shape;181;p29"/>
          <p:cNvPicPr preferRelativeResize="0"/>
          <p:nvPr/>
        </p:nvPicPr>
        <p:blipFill rotWithShape="1">
          <a:blip r:embed="rId3">
            <a:alphaModFix/>
          </a:blip>
          <a:srcRect t="16970" r="8892" b="21025"/>
          <a:stretch/>
        </p:blipFill>
        <p:spPr>
          <a:xfrm>
            <a:off x="6539175" y="3603223"/>
            <a:ext cx="2036850" cy="810276"/>
          </a:xfrm>
          <a:prstGeom prst="rect">
            <a:avLst/>
          </a:prstGeom>
          <a:noFill/>
          <a:ln>
            <a:noFill/>
          </a:ln>
        </p:spPr>
      </p:pic>
      <p:pic>
        <p:nvPicPr>
          <p:cNvPr id="182" name="Google Shape;182;p29"/>
          <p:cNvPicPr preferRelativeResize="0"/>
          <p:nvPr/>
        </p:nvPicPr>
        <p:blipFill rotWithShape="1">
          <a:blip r:embed="rId4">
            <a:alphaModFix/>
          </a:blip>
          <a:srcRect t="16734" r="8892" b="18300"/>
          <a:stretch/>
        </p:blipFill>
        <p:spPr>
          <a:xfrm>
            <a:off x="6539175" y="3055100"/>
            <a:ext cx="2036850" cy="84604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9"/>
          <p:cNvSpPr txBox="1">
            <a:spLocks noGrp="1"/>
          </p:cNvSpPr>
          <p:nvPr>
            <p:ph type="title" idx="4"/>
          </p:nvPr>
        </p:nvSpPr>
        <p:spPr>
          <a:xfrm>
            <a:off x="1002325" y="711175"/>
            <a:ext cx="2666700" cy="11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Komponen </a:t>
            </a:r>
            <a:r>
              <a:rPr lang="en" dirty="0" smtClean="0"/>
              <a:t>P</a:t>
            </a:r>
            <a:r>
              <a:rPr lang="id-ID" dirty="0" smtClean="0"/>
              <a:t>elaksanaan</a:t>
            </a:r>
            <a:endParaRPr dirty="0"/>
          </a:p>
        </p:txBody>
      </p:sp>
      <p:pic>
        <p:nvPicPr>
          <p:cNvPr id="343" name="Google Shape;343;p39"/>
          <p:cNvPicPr preferRelativeResize="0"/>
          <p:nvPr/>
        </p:nvPicPr>
        <p:blipFill rotWithShape="1">
          <a:blip r:embed="rId3">
            <a:alphaModFix/>
          </a:blip>
          <a:srcRect l="11088" t="1490" r="19258" b="-1490"/>
          <a:stretch/>
        </p:blipFill>
        <p:spPr>
          <a:xfrm rot="-523786">
            <a:off x="2400702" y="2002427"/>
            <a:ext cx="1557606" cy="1490863"/>
          </a:xfrm>
          <a:prstGeom prst="rect">
            <a:avLst/>
          </a:prstGeom>
          <a:noFill/>
          <a:ln>
            <a:noFill/>
          </a:ln>
          <a:effectLst>
            <a:outerShdw blurRad="57150" algn="bl" rotWithShape="0">
              <a:srgbClr val="000000">
                <a:alpha val="50000"/>
              </a:srgbClr>
            </a:outerShdw>
          </a:effectLst>
        </p:spPr>
      </p:pic>
      <p:grpSp>
        <p:nvGrpSpPr>
          <p:cNvPr id="344" name="Google Shape;344;p39"/>
          <p:cNvGrpSpPr/>
          <p:nvPr/>
        </p:nvGrpSpPr>
        <p:grpSpPr>
          <a:xfrm>
            <a:off x="805236" y="2265883"/>
            <a:ext cx="2140289" cy="2169401"/>
            <a:chOff x="-331425" y="1579700"/>
            <a:chExt cx="1880250" cy="1905825"/>
          </a:xfrm>
        </p:grpSpPr>
        <p:sp>
          <p:nvSpPr>
            <p:cNvPr id="345" name="Google Shape;345;p39"/>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rgbClr val="595959">
                <a:alpha val="26789"/>
              </a:srgbClr>
            </a:solidFill>
            <a:ln>
              <a:noFill/>
            </a:ln>
            <a:effectLst>
              <a:outerShdw blurRad="100013" dist="19050" dir="1200000"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9"/>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1"/>
            </a:solidFill>
            <a:ln>
              <a:noFill/>
            </a:ln>
            <a:effectLst>
              <a:outerShdw blurRad="71438" dist="19050" dir="1200000" algn="bl" rotWithShape="0">
                <a:srgbClr val="000000">
                  <a:alpha val="4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9"/>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 name="Google Shape;348;p39"/>
          <p:cNvSpPr txBox="1">
            <a:spLocks noGrp="1"/>
          </p:cNvSpPr>
          <p:nvPr>
            <p:ph type="body" idx="4294967295"/>
          </p:nvPr>
        </p:nvSpPr>
        <p:spPr>
          <a:xfrm rot="390862">
            <a:off x="1287923" y="3009020"/>
            <a:ext cx="1438488" cy="1131409"/>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d-ID" sz="1400" dirty="0" smtClean="0">
                <a:solidFill>
                  <a:schemeClr val="dk2"/>
                </a:solidFill>
              </a:rPr>
              <a:t>Setelah direncakan, jangan lupa dilaksana-kan ya!</a:t>
            </a:r>
            <a:endParaRPr sz="1400" dirty="0">
              <a:solidFill>
                <a:schemeClr val="dk2"/>
              </a:solidFill>
            </a:endParaRPr>
          </a:p>
        </p:txBody>
      </p:sp>
      <p:sp>
        <p:nvSpPr>
          <p:cNvPr id="349" name="Google Shape;349;p39"/>
          <p:cNvSpPr/>
          <p:nvPr/>
        </p:nvSpPr>
        <p:spPr>
          <a:xfrm rot="2140888">
            <a:off x="3229701" y="1797922"/>
            <a:ext cx="857018" cy="505063"/>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9"/>
          <p:cNvSpPr txBox="1">
            <a:spLocks noGrp="1"/>
          </p:cNvSpPr>
          <p:nvPr>
            <p:ph type="title"/>
          </p:nvPr>
        </p:nvSpPr>
        <p:spPr>
          <a:xfrm>
            <a:off x="6166050" y="1183210"/>
            <a:ext cx="2140200" cy="48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Kontennya apa saja?</a:t>
            </a:r>
            <a:endParaRPr dirty="0"/>
          </a:p>
        </p:txBody>
      </p:sp>
      <p:sp>
        <p:nvSpPr>
          <p:cNvPr id="351" name="Google Shape;351;p39"/>
          <p:cNvSpPr txBox="1">
            <a:spLocks noGrp="1"/>
          </p:cNvSpPr>
          <p:nvPr>
            <p:ph type="subTitle" idx="1"/>
          </p:nvPr>
        </p:nvSpPr>
        <p:spPr>
          <a:xfrm>
            <a:off x="6166050" y="1620376"/>
            <a:ext cx="2140200" cy="2814908"/>
          </a:xfrm>
          <a:prstGeom prst="rect">
            <a:avLst/>
          </a:prstGeom>
        </p:spPr>
        <p:txBody>
          <a:bodyPr spcFirstLastPara="1" wrap="square" lIns="91425" tIns="91425" rIns="91425" bIns="91425" anchor="t" anchorCtr="0">
            <a:noAutofit/>
          </a:bodyPr>
          <a:lstStyle/>
          <a:p>
            <a:pPr marL="0" lvl="0" indent="0"/>
            <a:r>
              <a:rPr lang="id-ID" dirty="0"/>
              <a:t>Berisikan kegiatan-kegiatan dalam </a:t>
            </a:r>
            <a:r>
              <a:rPr lang="id-ID" dirty="0" smtClean="0"/>
              <a:t>pelaksanaan pembelajaran </a:t>
            </a:r>
            <a:r>
              <a:rPr lang="id-ID" dirty="0"/>
              <a:t>yakni terdiri </a:t>
            </a:r>
            <a:endParaRPr lang="id-ID" dirty="0" smtClean="0"/>
          </a:p>
          <a:p>
            <a:pPr marL="0" lvl="0" indent="0"/>
            <a:r>
              <a:rPr lang="id-ID" dirty="0" smtClean="0"/>
              <a:t>dari </a:t>
            </a:r>
            <a:r>
              <a:rPr lang="id-ID" dirty="0"/>
              <a:t>pendahuluan, </a:t>
            </a:r>
            <a:r>
              <a:rPr lang="id-ID" dirty="0" smtClean="0"/>
              <a:t>kegiatan inti</a:t>
            </a:r>
            <a:r>
              <a:rPr lang="id-ID" dirty="0"/>
              <a:t>, dan penutup.</a:t>
            </a:r>
            <a:endParaRPr dirty="0"/>
          </a:p>
        </p:txBody>
      </p:sp>
      <p:sp>
        <p:nvSpPr>
          <p:cNvPr id="354" name="Google Shape;354;p39"/>
          <p:cNvSpPr/>
          <p:nvPr/>
        </p:nvSpPr>
        <p:spPr>
          <a:xfrm>
            <a:off x="5349213" y="3143417"/>
            <a:ext cx="534008" cy="493517"/>
          </a:xfrm>
          <a:custGeom>
            <a:avLst/>
            <a:gdLst/>
            <a:ahLst/>
            <a:cxnLst/>
            <a:rect l="l" t="t" r="r" b="b"/>
            <a:pathLst>
              <a:path w="35318" h="32640" extrusionOk="0">
                <a:moveTo>
                  <a:pt x="17572" y="1639"/>
                </a:moveTo>
                <a:lnTo>
                  <a:pt x="17572" y="1639"/>
                </a:lnTo>
                <a:cubicBezTo>
                  <a:pt x="19151" y="1650"/>
                  <a:pt x="20725" y="1887"/>
                  <a:pt x="22234" y="2366"/>
                </a:cubicBezTo>
                <a:cubicBezTo>
                  <a:pt x="20897" y="2487"/>
                  <a:pt x="19609" y="2872"/>
                  <a:pt x="18384" y="3439"/>
                </a:cubicBezTo>
                <a:cubicBezTo>
                  <a:pt x="18060" y="2863"/>
                  <a:pt x="17789" y="2262"/>
                  <a:pt x="17572" y="1639"/>
                </a:cubicBezTo>
                <a:close/>
                <a:moveTo>
                  <a:pt x="23235" y="2721"/>
                </a:moveTo>
                <a:cubicBezTo>
                  <a:pt x="24174" y="3092"/>
                  <a:pt x="25070" y="3561"/>
                  <a:pt x="25911" y="4121"/>
                </a:cubicBezTo>
                <a:cubicBezTo>
                  <a:pt x="24872" y="5453"/>
                  <a:pt x="23896" y="6846"/>
                  <a:pt x="22944" y="8260"/>
                </a:cubicBezTo>
                <a:cubicBezTo>
                  <a:pt x="21228" y="6997"/>
                  <a:pt x="19732" y="5619"/>
                  <a:pt x="18652" y="3897"/>
                </a:cubicBezTo>
                <a:cubicBezTo>
                  <a:pt x="20076" y="3238"/>
                  <a:pt x="21599" y="2815"/>
                  <a:pt x="23235" y="2721"/>
                </a:cubicBezTo>
                <a:close/>
                <a:moveTo>
                  <a:pt x="17347" y="1640"/>
                </a:moveTo>
                <a:cubicBezTo>
                  <a:pt x="17503" y="2320"/>
                  <a:pt x="17737" y="2978"/>
                  <a:pt x="18042" y="3605"/>
                </a:cubicBezTo>
                <a:cubicBezTo>
                  <a:pt x="15436" y="4894"/>
                  <a:pt x="13125" y="6991"/>
                  <a:pt x="11258" y="9142"/>
                </a:cubicBezTo>
                <a:cubicBezTo>
                  <a:pt x="9992" y="7966"/>
                  <a:pt x="8665" y="6883"/>
                  <a:pt x="7233" y="5999"/>
                </a:cubicBezTo>
                <a:cubicBezTo>
                  <a:pt x="8456" y="4664"/>
                  <a:pt x="9895" y="3536"/>
                  <a:pt x="11482" y="2710"/>
                </a:cubicBezTo>
                <a:cubicBezTo>
                  <a:pt x="13360" y="2017"/>
                  <a:pt x="15344" y="1655"/>
                  <a:pt x="17347" y="1640"/>
                </a:cubicBezTo>
                <a:close/>
                <a:moveTo>
                  <a:pt x="26109" y="4249"/>
                </a:moveTo>
                <a:cubicBezTo>
                  <a:pt x="26115" y="4253"/>
                  <a:pt x="26121" y="4257"/>
                  <a:pt x="26127" y="4260"/>
                </a:cubicBezTo>
                <a:cubicBezTo>
                  <a:pt x="27091" y="4930"/>
                  <a:pt x="27944" y="5725"/>
                  <a:pt x="28687" y="6609"/>
                </a:cubicBezTo>
                <a:cubicBezTo>
                  <a:pt x="28777" y="8398"/>
                  <a:pt x="28923" y="10109"/>
                  <a:pt x="28845" y="11868"/>
                </a:cubicBezTo>
                <a:cubicBezTo>
                  <a:pt x="27122" y="11023"/>
                  <a:pt x="25474" y="10025"/>
                  <a:pt x="23882" y="8929"/>
                </a:cubicBezTo>
                <a:cubicBezTo>
                  <a:pt x="23746" y="8836"/>
                  <a:pt x="23614" y="8742"/>
                  <a:pt x="23480" y="8648"/>
                </a:cubicBezTo>
                <a:cubicBezTo>
                  <a:pt x="24429" y="7208"/>
                  <a:pt x="25324" y="5744"/>
                  <a:pt x="26109" y="4249"/>
                </a:cubicBezTo>
                <a:close/>
                <a:moveTo>
                  <a:pt x="29353" y="7467"/>
                </a:moveTo>
                <a:lnTo>
                  <a:pt x="29353" y="7467"/>
                </a:lnTo>
                <a:cubicBezTo>
                  <a:pt x="30557" y="9150"/>
                  <a:pt x="31387" y="11101"/>
                  <a:pt x="31830" y="13140"/>
                </a:cubicBezTo>
                <a:cubicBezTo>
                  <a:pt x="31016" y="12849"/>
                  <a:pt x="30219" y="12523"/>
                  <a:pt x="29439" y="12159"/>
                </a:cubicBezTo>
                <a:cubicBezTo>
                  <a:pt x="29593" y="10612"/>
                  <a:pt x="29614" y="8986"/>
                  <a:pt x="29353" y="7467"/>
                </a:cubicBezTo>
                <a:close/>
                <a:moveTo>
                  <a:pt x="18285" y="4067"/>
                </a:moveTo>
                <a:cubicBezTo>
                  <a:pt x="19297" y="5893"/>
                  <a:pt x="20861" y="7384"/>
                  <a:pt x="22597" y="8717"/>
                </a:cubicBezTo>
                <a:cubicBezTo>
                  <a:pt x="22605" y="8724"/>
                  <a:pt x="22615" y="8731"/>
                  <a:pt x="22625" y="8738"/>
                </a:cubicBezTo>
                <a:cubicBezTo>
                  <a:pt x="21057" y="11088"/>
                  <a:pt x="19546" y="13488"/>
                  <a:pt x="17932" y="15779"/>
                </a:cubicBezTo>
                <a:cubicBezTo>
                  <a:pt x="17708" y="15570"/>
                  <a:pt x="17483" y="15364"/>
                  <a:pt x="17260" y="15151"/>
                </a:cubicBezTo>
                <a:cubicBezTo>
                  <a:pt x="15421" y="13399"/>
                  <a:pt x="13622" y="11393"/>
                  <a:pt x="11696" y="9556"/>
                </a:cubicBezTo>
                <a:cubicBezTo>
                  <a:pt x="13591" y="7306"/>
                  <a:pt x="15774" y="5316"/>
                  <a:pt x="18285" y="4067"/>
                </a:cubicBezTo>
                <a:close/>
                <a:moveTo>
                  <a:pt x="6892" y="6388"/>
                </a:moveTo>
                <a:cubicBezTo>
                  <a:pt x="8197" y="7488"/>
                  <a:pt x="9510" y="8564"/>
                  <a:pt x="10773" y="9715"/>
                </a:cubicBezTo>
                <a:cubicBezTo>
                  <a:pt x="8927" y="11922"/>
                  <a:pt x="7284" y="14299"/>
                  <a:pt x="6166" y="16962"/>
                </a:cubicBezTo>
                <a:cubicBezTo>
                  <a:pt x="5929" y="17527"/>
                  <a:pt x="5695" y="18130"/>
                  <a:pt x="5477" y="18755"/>
                </a:cubicBezTo>
                <a:cubicBezTo>
                  <a:pt x="4725" y="18310"/>
                  <a:pt x="3947" y="17920"/>
                  <a:pt x="3152" y="17608"/>
                </a:cubicBezTo>
                <a:cubicBezTo>
                  <a:pt x="3137" y="17451"/>
                  <a:pt x="3121" y="17295"/>
                  <a:pt x="3111" y="17136"/>
                </a:cubicBezTo>
                <a:cubicBezTo>
                  <a:pt x="2861" y="13227"/>
                  <a:pt x="4356" y="9344"/>
                  <a:pt x="6892" y="6388"/>
                </a:cubicBezTo>
                <a:close/>
                <a:moveTo>
                  <a:pt x="23156" y="9133"/>
                </a:moveTo>
                <a:cubicBezTo>
                  <a:pt x="24939" y="10461"/>
                  <a:pt x="26813" y="11659"/>
                  <a:pt x="28797" y="12635"/>
                </a:cubicBezTo>
                <a:cubicBezTo>
                  <a:pt x="28747" y="13244"/>
                  <a:pt x="28664" y="13851"/>
                  <a:pt x="28546" y="14451"/>
                </a:cubicBezTo>
                <a:cubicBezTo>
                  <a:pt x="28005" y="17160"/>
                  <a:pt x="26974" y="19763"/>
                  <a:pt x="25478" y="22087"/>
                </a:cubicBezTo>
                <a:cubicBezTo>
                  <a:pt x="24726" y="21559"/>
                  <a:pt x="23983" y="21027"/>
                  <a:pt x="23292" y="20465"/>
                </a:cubicBezTo>
                <a:cubicBezTo>
                  <a:pt x="21553" y="19048"/>
                  <a:pt x="19863" y="17576"/>
                  <a:pt x="18219" y="16047"/>
                </a:cubicBezTo>
                <a:cubicBezTo>
                  <a:pt x="19853" y="13789"/>
                  <a:pt x="21572" y="11492"/>
                  <a:pt x="23156" y="9133"/>
                </a:cubicBezTo>
                <a:close/>
                <a:moveTo>
                  <a:pt x="3220" y="18203"/>
                </a:moveTo>
                <a:cubicBezTo>
                  <a:pt x="3911" y="18603"/>
                  <a:pt x="4590" y="19008"/>
                  <a:pt x="5252" y="19427"/>
                </a:cubicBezTo>
                <a:cubicBezTo>
                  <a:pt x="4923" y="20456"/>
                  <a:pt x="4644" y="21531"/>
                  <a:pt x="4480" y="22604"/>
                </a:cubicBezTo>
                <a:cubicBezTo>
                  <a:pt x="3847" y="21207"/>
                  <a:pt x="3423" y="19724"/>
                  <a:pt x="3220" y="18203"/>
                </a:cubicBezTo>
                <a:close/>
                <a:moveTo>
                  <a:pt x="6327" y="4685"/>
                </a:moveTo>
                <a:cubicBezTo>
                  <a:pt x="6335" y="4736"/>
                  <a:pt x="6351" y="4785"/>
                  <a:pt x="6372" y="4833"/>
                </a:cubicBezTo>
                <a:cubicBezTo>
                  <a:pt x="5685" y="5468"/>
                  <a:pt x="5060" y="6166"/>
                  <a:pt x="4505" y="6919"/>
                </a:cubicBezTo>
                <a:cubicBezTo>
                  <a:pt x="4431" y="7019"/>
                  <a:pt x="4442" y="7127"/>
                  <a:pt x="4492" y="7221"/>
                </a:cubicBezTo>
                <a:cubicBezTo>
                  <a:pt x="3154" y="9106"/>
                  <a:pt x="2181" y="11236"/>
                  <a:pt x="1783" y="13526"/>
                </a:cubicBezTo>
                <a:cubicBezTo>
                  <a:pt x="1222" y="16751"/>
                  <a:pt x="1676" y="20114"/>
                  <a:pt x="2963" y="23100"/>
                </a:cubicBezTo>
                <a:cubicBezTo>
                  <a:pt x="2569" y="22460"/>
                  <a:pt x="2205" y="21802"/>
                  <a:pt x="1878" y="21129"/>
                </a:cubicBezTo>
                <a:cubicBezTo>
                  <a:pt x="595" y="18487"/>
                  <a:pt x="516" y="15952"/>
                  <a:pt x="1360" y="13150"/>
                </a:cubicBezTo>
                <a:cubicBezTo>
                  <a:pt x="2330" y="9934"/>
                  <a:pt x="4070" y="7102"/>
                  <a:pt x="6327" y="4685"/>
                </a:cubicBezTo>
                <a:close/>
                <a:moveTo>
                  <a:pt x="11222" y="10128"/>
                </a:moveTo>
                <a:cubicBezTo>
                  <a:pt x="11422" y="10316"/>
                  <a:pt x="11622" y="10505"/>
                  <a:pt x="11820" y="10700"/>
                </a:cubicBezTo>
                <a:cubicBezTo>
                  <a:pt x="13636" y="12483"/>
                  <a:pt x="15385" y="14333"/>
                  <a:pt x="17229" y="16091"/>
                </a:cubicBezTo>
                <a:cubicBezTo>
                  <a:pt x="17326" y="16183"/>
                  <a:pt x="17423" y="16274"/>
                  <a:pt x="17520" y="16364"/>
                </a:cubicBezTo>
                <a:cubicBezTo>
                  <a:pt x="15636" y="19000"/>
                  <a:pt x="13713" y="21609"/>
                  <a:pt x="11727" y="24168"/>
                </a:cubicBezTo>
                <a:cubicBezTo>
                  <a:pt x="11224" y="23602"/>
                  <a:pt x="10716" y="23047"/>
                  <a:pt x="10201" y="22524"/>
                </a:cubicBezTo>
                <a:cubicBezTo>
                  <a:pt x="9031" y="21333"/>
                  <a:pt x="7675" y="20172"/>
                  <a:pt x="6205" y="19208"/>
                </a:cubicBezTo>
                <a:cubicBezTo>
                  <a:pt x="6288" y="18910"/>
                  <a:pt x="6377" y="18610"/>
                  <a:pt x="6481" y="18312"/>
                </a:cubicBezTo>
                <a:cubicBezTo>
                  <a:pt x="7534" y="15287"/>
                  <a:pt x="9219" y="12609"/>
                  <a:pt x="11222" y="10128"/>
                </a:cubicBezTo>
                <a:close/>
                <a:moveTo>
                  <a:pt x="29357" y="12896"/>
                </a:moveTo>
                <a:cubicBezTo>
                  <a:pt x="30216" y="13297"/>
                  <a:pt x="31095" y="13654"/>
                  <a:pt x="31990" y="13963"/>
                </a:cubicBezTo>
                <a:cubicBezTo>
                  <a:pt x="32465" y="16870"/>
                  <a:pt x="32154" y="19909"/>
                  <a:pt x="30976" y="22589"/>
                </a:cubicBezTo>
                <a:cubicBezTo>
                  <a:pt x="30575" y="23496"/>
                  <a:pt x="30073" y="24356"/>
                  <a:pt x="29478" y="25151"/>
                </a:cubicBezTo>
                <a:cubicBezTo>
                  <a:pt x="28428" y="24170"/>
                  <a:pt x="27219" y="23308"/>
                  <a:pt x="26006" y="22459"/>
                </a:cubicBezTo>
                <a:cubicBezTo>
                  <a:pt x="27573" y="19987"/>
                  <a:pt x="28638" y="17199"/>
                  <a:pt x="29145" y="14318"/>
                </a:cubicBezTo>
                <a:cubicBezTo>
                  <a:pt x="29224" y="13860"/>
                  <a:pt x="29296" y="13383"/>
                  <a:pt x="29357" y="12896"/>
                </a:cubicBezTo>
                <a:close/>
                <a:moveTo>
                  <a:pt x="6020" y="19928"/>
                </a:moveTo>
                <a:cubicBezTo>
                  <a:pt x="7496" y="20918"/>
                  <a:pt x="8884" y="22026"/>
                  <a:pt x="10150" y="23418"/>
                </a:cubicBezTo>
                <a:cubicBezTo>
                  <a:pt x="10542" y="23849"/>
                  <a:pt x="10912" y="24298"/>
                  <a:pt x="11275" y="24754"/>
                </a:cubicBezTo>
                <a:cubicBezTo>
                  <a:pt x="10411" y="25858"/>
                  <a:pt x="9536" y="26953"/>
                  <a:pt x="8642" y="28032"/>
                </a:cubicBezTo>
                <a:cubicBezTo>
                  <a:pt x="7328" y="26973"/>
                  <a:pt x="6217" y="25676"/>
                  <a:pt x="5336" y="24224"/>
                </a:cubicBezTo>
                <a:cubicBezTo>
                  <a:pt x="5533" y="22782"/>
                  <a:pt x="5690" y="21353"/>
                  <a:pt x="6020" y="19928"/>
                </a:cubicBezTo>
                <a:close/>
                <a:moveTo>
                  <a:pt x="17802" y="16628"/>
                </a:moveTo>
                <a:cubicBezTo>
                  <a:pt x="19564" y="18282"/>
                  <a:pt x="21382" y="19875"/>
                  <a:pt x="23256" y="21406"/>
                </a:cubicBezTo>
                <a:cubicBezTo>
                  <a:pt x="23813" y="21859"/>
                  <a:pt x="24385" y="22350"/>
                  <a:pt x="24970" y="22843"/>
                </a:cubicBezTo>
                <a:cubicBezTo>
                  <a:pt x="22743" y="25996"/>
                  <a:pt x="19699" y="28469"/>
                  <a:pt x="16233" y="30095"/>
                </a:cubicBezTo>
                <a:cubicBezTo>
                  <a:pt x="14959" y="28131"/>
                  <a:pt x="13550" y="26260"/>
                  <a:pt x="12015" y="24493"/>
                </a:cubicBezTo>
                <a:cubicBezTo>
                  <a:pt x="13907" y="21968"/>
                  <a:pt x="15795" y="19438"/>
                  <a:pt x="17629" y="16870"/>
                </a:cubicBezTo>
                <a:cubicBezTo>
                  <a:pt x="17686" y="16790"/>
                  <a:pt x="17744" y="16709"/>
                  <a:pt x="17802" y="16628"/>
                </a:cubicBezTo>
                <a:close/>
                <a:moveTo>
                  <a:pt x="11554" y="25109"/>
                </a:moveTo>
                <a:cubicBezTo>
                  <a:pt x="12903" y="26850"/>
                  <a:pt x="14103" y="28704"/>
                  <a:pt x="15437" y="30450"/>
                </a:cubicBezTo>
                <a:cubicBezTo>
                  <a:pt x="15159" y="30569"/>
                  <a:pt x="14878" y="30683"/>
                  <a:pt x="14593" y="30791"/>
                </a:cubicBezTo>
                <a:cubicBezTo>
                  <a:pt x="12541" y="30403"/>
                  <a:pt x="10688" y="29563"/>
                  <a:pt x="9099" y="28386"/>
                </a:cubicBezTo>
                <a:cubicBezTo>
                  <a:pt x="9915" y="27293"/>
                  <a:pt x="10734" y="26200"/>
                  <a:pt x="11554" y="25109"/>
                </a:cubicBezTo>
                <a:close/>
                <a:moveTo>
                  <a:pt x="25475" y="23265"/>
                </a:moveTo>
                <a:cubicBezTo>
                  <a:pt x="26600" y="24198"/>
                  <a:pt x="27777" y="25103"/>
                  <a:pt x="29002" y="25746"/>
                </a:cubicBezTo>
                <a:cubicBezTo>
                  <a:pt x="26172" y="29115"/>
                  <a:pt x="21757" y="31039"/>
                  <a:pt x="17327" y="31039"/>
                </a:cubicBezTo>
                <a:cubicBezTo>
                  <a:pt x="17159" y="31039"/>
                  <a:pt x="16991" y="31036"/>
                  <a:pt x="16823" y="31031"/>
                </a:cubicBezTo>
                <a:cubicBezTo>
                  <a:pt x="16763" y="30933"/>
                  <a:pt x="16704" y="30836"/>
                  <a:pt x="16643" y="30739"/>
                </a:cubicBezTo>
                <a:cubicBezTo>
                  <a:pt x="20156" y="29047"/>
                  <a:pt x="23224" y="26491"/>
                  <a:pt x="25475" y="23265"/>
                </a:cubicBezTo>
                <a:close/>
                <a:moveTo>
                  <a:pt x="17464" y="0"/>
                </a:moveTo>
                <a:cubicBezTo>
                  <a:pt x="16547" y="0"/>
                  <a:pt x="15631" y="72"/>
                  <a:pt x="14728" y="217"/>
                </a:cubicBezTo>
                <a:cubicBezTo>
                  <a:pt x="14280" y="273"/>
                  <a:pt x="13837" y="361"/>
                  <a:pt x="13401" y="481"/>
                </a:cubicBezTo>
                <a:cubicBezTo>
                  <a:pt x="11615" y="919"/>
                  <a:pt x="9911" y="1660"/>
                  <a:pt x="8384" y="2697"/>
                </a:cubicBezTo>
                <a:cubicBezTo>
                  <a:pt x="8414" y="2647"/>
                  <a:pt x="8370" y="2575"/>
                  <a:pt x="8317" y="2575"/>
                </a:cubicBezTo>
                <a:cubicBezTo>
                  <a:pt x="8304" y="2575"/>
                  <a:pt x="8290" y="2580"/>
                  <a:pt x="8276" y="2590"/>
                </a:cubicBezTo>
                <a:cubicBezTo>
                  <a:pt x="5147" y="4913"/>
                  <a:pt x="2756" y="8097"/>
                  <a:pt x="1332" y="11727"/>
                </a:cubicBezTo>
                <a:cubicBezTo>
                  <a:pt x="571" y="13670"/>
                  <a:pt x="1" y="15820"/>
                  <a:pt x="261" y="17922"/>
                </a:cubicBezTo>
                <a:cubicBezTo>
                  <a:pt x="523" y="20041"/>
                  <a:pt x="1612" y="22057"/>
                  <a:pt x="2735" y="23838"/>
                </a:cubicBezTo>
                <a:cubicBezTo>
                  <a:pt x="3253" y="24661"/>
                  <a:pt x="3827" y="25448"/>
                  <a:pt x="4452" y="26194"/>
                </a:cubicBezTo>
                <a:cubicBezTo>
                  <a:pt x="4461" y="26208"/>
                  <a:pt x="4472" y="26220"/>
                  <a:pt x="4484" y="26233"/>
                </a:cubicBezTo>
                <a:cubicBezTo>
                  <a:pt x="5087" y="26950"/>
                  <a:pt x="5741" y="27625"/>
                  <a:pt x="6439" y="28251"/>
                </a:cubicBezTo>
                <a:cubicBezTo>
                  <a:pt x="6868" y="28681"/>
                  <a:pt x="7317" y="29091"/>
                  <a:pt x="7797" y="29468"/>
                </a:cubicBezTo>
                <a:cubicBezTo>
                  <a:pt x="7841" y="29535"/>
                  <a:pt x="7901" y="29585"/>
                  <a:pt x="7972" y="29604"/>
                </a:cubicBezTo>
                <a:cubicBezTo>
                  <a:pt x="8915" y="30323"/>
                  <a:pt x="9943" y="30922"/>
                  <a:pt x="11034" y="31388"/>
                </a:cubicBezTo>
                <a:cubicBezTo>
                  <a:pt x="11321" y="31511"/>
                  <a:pt x="11613" y="31621"/>
                  <a:pt x="11906" y="31725"/>
                </a:cubicBezTo>
                <a:cubicBezTo>
                  <a:pt x="11758" y="31953"/>
                  <a:pt x="11911" y="32335"/>
                  <a:pt x="12222" y="32335"/>
                </a:cubicBezTo>
                <a:cubicBezTo>
                  <a:pt x="12255" y="32335"/>
                  <a:pt x="12290" y="32331"/>
                  <a:pt x="12327" y="32322"/>
                </a:cubicBezTo>
                <a:cubicBezTo>
                  <a:pt x="12592" y="32254"/>
                  <a:pt x="12852" y="32177"/>
                  <a:pt x="13113" y="32100"/>
                </a:cubicBezTo>
                <a:cubicBezTo>
                  <a:pt x="14486" y="32465"/>
                  <a:pt x="15904" y="32639"/>
                  <a:pt x="17326" y="32639"/>
                </a:cubicBezTo>
                <a:cubicBezTo>
                  <a:pt x="17472" y="32639"/>
                  <a:pt x="17619" y="32637"/>
                  <a:pt x="17766" y="32633"/>
                </a:cubicBezTo>
                <a:cubicBezTo>
                  <a:pt x="18430" y="32620"/>
                  <a:pt x="19092" y="32565"/>
                  <a:pt x="19749" y="32470"/>
                </a:cubicBezTo>
                <a:cubicBezTo>
                  <a:pt x="19826" y="32459"/>
                  <a:pt x="19901" y="32448"/>
                  <a:pt x="19978" y="32437"/>
                </a:cubicBezTo>
                <a:cubicBezTo>
                  <a:pt x="20069" y="32422"/>
                  <a:pt x="20161" y="32407"/>
                  <a:pt x="20254" y="32390"/>
                </a:cubicBezTo>
                <a:cubicBezTo>
                  <a:pt x="24405" y="31682"/>
                  <a:pt x="28309" y="29490"/>
                  <a:pt x="30823" y="26073"/>
                </a:cubicBezTo>
                <a:cubicBezTo>
                  <a:pt x="35318" y="19965"/>
                  <a:pt x="34614" y="10828"/>
                  <a:pt x="29632" y="5220"/>
                </a:cubicBezTo>
                <a:cubicBezTo>
                  <a:pt x="26567" y="1769"/>
                  <a:pt x="22005" y="0"/>
                  <a:pt x="17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5" name="Google Shape;355;p39"/>
          <p:cNvGrpSpPr/>
          <p:nvPr/>
        </p:nvGrpSpPr>
        <p:grpSpPr>
          <a:xfrm>
            <a:off x="5336966" y="1641858"/>
            <a:ext cx="558487" cy="505084"/>
            <a:chOff x="4130600" y="808425"/>
            <a:chExt cx="923425" cy="835125"/>
          </a:xfrm>
        </p:grpSpPr>
        <p:sp>
          <p:nvSpPr>
            <p:cNvPr id="356" name="Google Shape;356;p39"/>
            <p:cNvSpPr/>
            <p:nvPr/>
          </p:nvSpPr>
          <p:spPr>
            <a:xfrm>
              <a:off x="4130600" y="808425"/>
              <a:ext cx="923425" cy="835125"/>
            </a:xfrm>
            <a:custGeom>
              <a:avLst/>
              <a:gdLst/>
              <a:ahLst/>
              <a:cxnLst/>
              <a:rect l="l" t="t" r="r" b="b"/>
              <a:pathLst>
                <a:path w="36937" h="33405" extrusionOk="0">
                  <a:moveTo>
                    <a:pt x="9034" y="4160"/>
                  </a:moveTo>
                  <a:lnTo>
                    <a:pt x="9034" y="4161"/>
                  </a:lnTo>
                  <a:cubicBezTo>
                    <a:pt x="8551" y="4671"/>
                    <a:pt x="8108" y="5188"/>
                    <a:pt x="7709" y="5599"/>
                  </a:cubicBezTo>
                  <a:cubicBezTo>
                    <a:pt x="6160" y="7197"/>
                    <a:pt x="4721" y="8936"/>
                    <a:pt x="3649" y="10890"/>
                  </a:cubicBezTo>
                  <a:cubicBezTo>
                    <a:pt x="4805" y="8238"/>
                    <a:pt x="6701" y="5920"/>
                    <a:pt x="9034" y="4160"/>
                  </a:cubicBezTo>
                  <a:close/>
                  <a:moveTo>
                    <a:pt x="30913" y="8159"/>
                  </a:moveTo>
                  <a:lnTo>
                    <a:pt x="30913" y="8159"/>
                  </a:lnTo>
                  <a:cubicBezTo>
                    <a:pt x="34032" y="12676"/>
                    <a:pt x="34850" y="18782"/>
                    <a:pt x="32430" y="23808"/>
                  </a:cubicBezTo>
                  <a:cubicBezTo>
                    <a:pt x="31602" y="25527"/>
                    <a:pt x="30346" y="26995"/>
                    <a:pt x="28828" y="28185"/>
                  </a:cubicBezTo>
                  <a:cubicBezTo>
                    <a:pt x="30480" y="25921"/>
                    <a:pt x="31679" y="23280"/>
                    <a:pt x="32221" y="21335"/>
                  </a:cubicBezTo>
                  <a:cubicBezTo>
                    <a:pt x="33433" y="16986"/>
                    <a:pt x="32923" y="12193"/>
                    <a:pt x="30913" y="8159"/>
                  </a:cubicBezTo>
                  <a:close/>
                  <a:moveTo>
                    <a:pt x="18367" y="1633"/>
                  </a:moveTo>
                  <a:cubicBezTo>
                    <a:pt x="22031" y="1633"/>
                    <a:pt x="25644" y="2825"/>
                    <a:pt x="28540" y="5442"/>
                  </a:cubicBezTo>
                  <a:cubicBezTo>
                    <a:pt x="29168" y="6011"/>
                    <a:pt x="29748" y="6630"/>
                    <a:pt x="30274" y="7294"/>
                  </a:cubicBezTo>
                  <a:cubicBezTo>
                    <a:pt x="32389" y="11225"/>
                    <a:pt x="33077" y="15787"/>
                    <a:pt x="32060" y="20221"/>
                  </a:cubicBezTo>
                  <a:cubicBezTo>
                    <a:pt x="31349" y="23325"/>
                    <a:pt x="29609" y="26908"/>
                    <a:pt x="27088" y="29367"/>
                  </a:cubicBezTo>
                  <a:cubicBezTo>
                    <a:pt x="24360" y="30964"/>
                    <a:pt x="21090" y="31817"/>
                    <a:pt x="17945" y="31817"/>
                  </a:cubicBezTo>
                  <a:cubicBezTo>
                    <a:pt x="16287" y="31817"/>
                    <a:pt x="14664" y="31580"/>
                    <a:pt x="13173" y="31090"/>
                  </a:cubicBezTo>
                  <a:cubicBezTo>
                    <a:pt x="10032" y="30058"/>
                    <a:pt x="7234" y="27932"/>
                    <a:pt x="5279" y="25221"/>
                  </a:cubicBezTo>
                  <a:cubicBezTo>
                    <a:pt x="5344" y="25163"/>
                    <a:pt x="5370" y="25057"/>
                    <a:pt x="5295" y="24964"/>
                  </a:cubicBezTo>
                  <a:cubicBezTo>
                    <a:pt x="4774" y="24323"/>
                    <a:pt x="4307" y="23638"/>
                    <a:pt x="3898" y="22921"/>
                  </a:cubicBezTo>
                  <a:cubicBezTo>
                    <a:pt x="3003" y="21099"/>
                    <a:pt x="2469" y="19110"/>
                    <a:pt x="2418" y="17071"/>
                  </a:cubicBezTo>
                  <a:cubicBezTo>
                    <a:pt x="2408" y="16668"/>
                    <a:pt x="2420" y="16270"/>
                    <a:pt x="2442" y="15874"/>
                  </a:cubicBezTo>
                  <a:cubicBezTo>
                    <a:pt x="2607" y="14613"/>
                    <a:pt x="2981" y="13328"/>
                    <a:pt x="3591" y="12024"/>
                  </a:cubicBezTo>
                  <a:cubicBezTo>
                    <a:pt x="4492" y="10099"/>
                    <a:pt x="5764" y="8377"/>
                    <a:pt x="7181" y="6801"/>
                  </a:cubicBezTo>
                  <a:cubicBezTo>
                    <a:pt x="7838" y="6071"/>
                    <a:pt x="8948" y="4679"/>
                    <a:pt x="10136" y="3638"/>
                  </a:cubicBezTo>
                  <a:cubicBezTo>
                    <a:pt x="12709" y="2337"/>
                    <a:pt x="15553" y="1633"/>
                    <a:pt x="18367" y="1633"/>
                  </a:cubicBezTo>
                  <a:close/>
                  <a:moveTo>
                    <a:pt x="17894" y="0"/>
                  </a:moveTo>
                  <a:cubicBezTo>
                    <a:pt x="14664" y="0"/>
                    <a:pt x="11450" y="887"/>
                    <a:pt x="8742" y="2776"/>
                  </a:cubicBezTo>
                  <a:cubicBezTo>
                    <a:pt x="8676" y="2823"/>
                    <a:pt x="8618" y="2879"/>
                    <a:pt x="8570" y="2942"/>
                  </a:cubicBezTo>
                  <a:cubicBezTo>
                    <a:pt x="4566" y="5514"/>
                    <a:pt x="1698" y="9921"/>
                    <a:pt x="1022" y="14655"/>
                  </a:cubicBezTo>
                  <a:cubicBezTo>
                    <a:pt x="1" y="21799"/>
                    <a:pt x="4339" y="28828"/>
                    <a:pt x="10759" y="31863"/>
                  </a:cubicBezTo>
                  <a:cubicBezTo>
                    <a:pt x="12957" y="32903"/>
                    <a:pt x="15472" y="33404"/>
                    <a:pt x="18029" y="33404"/>
                  </a:cubicBezTo>
                  <a:cubicBezTo>
                    <a:pt x="23478" y="33404"/>
                    <a:pt x="29122" y="31131"/>
                    <a:pt x="32329" y="26953"/>
                  </a:cubicBezTo>
                  <a:cubicBezTo>
                    <a:pt x="36936" y="20948"/>
                    <a:pt x="36082" y="12135"/>
                    <a:pt x="31529" y="6374"/>
                  </a:cubicBezTo>
                  <a:cubicBezTo>
                    <a:pt x="28295" y="2283"/>
                    <a:pt x="23075" y="0"/>
                    <a:pt x="17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9"/>
            <p:cNvSpPr/>
            <p:nvPr/>
          </p:nvSpPr>
          <p:spPr>
            <a:xfrm>
              <a:off x="4505400" y="925100"/>
              <a:ext cx="374100" cy="540725"/>
            </a:xfrm>
            <a:custGeom>
              <a:avLst/>
              <a:gdLst/>
              <a:ahLst/>
              <a:cxnLst/>
              <a:rect l="l" t="t" r="r" b="b"/>
              <a:pathLst>
                <a:path w="14964" h="21629" extrusionOk="0">
                  <a:moveTo>
                    <a:pt x="3210" y="1"/>
                  </a:moveTo>
                  <a:cubicBezTo>
                    <a:pt x="3044" y="1"/>
                    <a:pt x="2872" y="61"/>
                    <a:pt x="2721" y="202"/>
                  </a:cubicBezTo>
                  <a:cubicBezTo>
                    <a:pt x="1820" y="1040"/>
                    <a:pt x="1102" y="2111"/>
                    <a:pt x="342" y="3075"/>
                  </a:cubicBezTo>
                  <a:cubicBezTo>
                    <a:pt x="1" y="3509"/>
                    <a:pt x="27" y="4060"/>
                    <a:pt x="512" y="4383"/>
                  </a:cubicBezTo>
                  <a:cubicBezTo>
                    <a:pt x="1324" y="4922"/>
                    <a:pt x="2171" y="5426"/>
                    <a:pt x="3090" y="5763"/>
                  </a:cubicBezTo>
                  <a:cubicBezTo>
                    <a:pt x="3180" y="5795"/>
                    <a:pt x="3267" y="5810"/>
                    <a:pt x="3349" y="5810"/>
                  </a:cubicBezTo>
                  <a:cubicBezTo>
                    <a:pt x="4075" y="5810"/>
                    <a:pt x="4461" y="4647"/>
                    <a:pt x="3727" y="4252"/>
                  </a:cubicBezTo>
                  <a:cubicBezTo>
                    <a:pt x="3650" y="4209"/>
                    <a:pt x="3574" y="4170"/>
                    <a:pt x="3497" y="4130"/>
                  </a:cubicBezTo>
                  <a:lnTo>
                    <a:pt x="3497" y="4130"/>
                  </a:lnTo>
                  <a:cubicBezTo>
                    <a:pt x="4416" y="4297"/>
                    <a:pt x="5416" y="4354"/>
                    <a:pt x="6150" y="4627"/>
                  </a:cubicBezTo>
                  <a:cubicBezTo>
                    <a:pt x="8166" y="5373"/>
                    <a:pt x="9947" y="6852"/>
                    <a:pt x="10999" y="8730"/>
                  </a:cubicBezTo>
                  <a:cubicBezTo>
                    <a:pt x="13287" y="12817"/>
                    <a:pt x="11599" y="17153"/>
                    <a:pt x="8528" y="20173"/>
                  </a:cubicBezTo>
                  <a:cubicBezTo>
                    <a:pt x="7973" y="20719"/>
                    <a:pt x="8475" y="21628"/>
                    <a:pt x="9128" y="21628"/>
                  </a:cubicBezTo>
                  <a:cubicBezTo>
                    <a:pt x="9264" y="21628"/>
                    <a:pt x="9407" y="21589"/>
                    <a:pt x="9549" y="21497"/>
                  </a:cubicBezTo>
                  <a:cubicBezTo>
                    <a:pt x="13713" y="18812"/>
                    <a:pt x="14963" y="12514"/>
                    <a:pt x="12828" y="8216"/>
                  </a:cubicBezTo>
                  <a:cubicBezTo>
                    <a:pt x="11724" y="5994"/>
                    <a:pt x="9768" y="4252"/>
                    <a:pt x="7507" y="3262"/>
                  </a:cubicBezTo>
                  <a:cubicBezTo>
                    <a:pt x="6647" y="2886"/>
                    <a:pt x="5057" y="2314"/>
                    <a:pt x="3699" y="2314"/>
                  </a:cubicBezTo>
                  <a:cubicBezTo>
                    <a:pt x="3453" y="2314"/>
                    <a:pt x="3214" y="2333"/>
                    <a:pt x="2989" y="2375"/>
                  </a:cubicBezTo>
                  <a:cubicBezTo>
                    <a:pt x="3304" y="1955"/>
                    <a:pt x="3601" y="1525"/>
                    <a:pt x="3848" y="1072"/>
                  </a:cubicBezTo>
                  <a:cubicBezTo>
                    <a:pt x="4143" y="533"/>
                    <a:pt x="3702" y="1"/>
                    <a:pt x="3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9"/>
            <p:cNvSpPr/>
            <p:nvPr/>
          </p:nvSpPr>
          <p:spPr>
            <a:xfrm>
              <a:off x="4285525" y="1049300"/>
              <a:ext cx="382700" cy="512925"/>
            </a:xfrm>
            <a:custGeom>
              <a:avLst/>
              <a:gdLst/>
              <a:ahLst/>
              <a:cxnLst/>
              <a:rect l="l" t="t" r="r" b="b"/>
              <a:pathLst>
                <a:path w="15308" h="20517" extrusionOk="0">
                  <a:moveTo>
                    <a:pt x="5240" y="0"/>
                  </a:moveTo>
                  <a:cubicBezTo>
                    <a:pt x="5217" y="0"/>
                    <a:pt x="5193" y="1"/>
                    <a:pt x="5169" y="4"/>
                  </a:cubicBezTo>
                  <a:cubicBezTo>
                    <a:pt x="3051" y="234"/>
                    <a:pt x="1559" y="2858"/>
                    <a:pt x="882" y="4656"/>
                  </a:cubicBezTo>
                  <a:cubicBezTo>
                    <a:pt x="0" y="7005"/>
                    <a:pt x="57" y="9645"/>
                    <a:pt x="1056" y="11947"/>
                  </a:cubicBezTo>
                  <a:cubicBezTo>
                    <a:pt x="2048" y="14236"/>
                    <a:pt x="3877" y="16187"/>
                    <a:pt x="6131" y="17273"/>
                  </a:cubicBezTo>
                  <a:cubicBezTo>
                    <a:pt x="7406" y="17888"/>
                    <a:pt x="9046" y="18355"/>
                    <a:pt x="10620" y="18355"/>
                  </a:cubicBezTo>
                  <a:cubicBezTo>
                    <a:pt x="10906" y="18355"/>
                    <a:pt x="11190" y="18339"/>
                    <a:pt x="11469" y="18307"/>
                  </a:cubicBezTo>
                  <a:lnTo>
                    <a:pt x="11469" y="18307"/>
                  </a:lnTo>
                  <a:cubicBezTo>
                    <a:pt x="11289" y="18466"/>
                    <a:pt x="11107" y="18625"/>
                    <a:pt x="10929" y="18786"/>
                  </a:cubicBezTo>
                  <a:cubicBezTo>
                    <a:pt x="10155" y="19489"/>
                    <a:pt x="10876" y="20516"/>
                    <a:pt x="11704" y="20516"/>
                  </a:cubicBezTo>
                  <a:cubicBezTo>
                    <a:pt x="11934" y="20516"/>
                    <a:pt x="12174" y="20436"/>
                    <a:pt x="12391" y="20247"/>
                  </a:cubicBezTo>
                  <a:cubicBezTo>
                    <a:pt x="13047" y="19675"/>
                    <a:pt x="13701" y="19102"/>
                    <a:pt x="14335" y="18505"/>
                  </a:cubicBezTo>
                  <a:cubicBezTo>
                    <a:pt x="14830" y="18039"/>
                    <a:pt x="15308" y="17538"/>
                    <a:pt x="15153" y="16795"/>
                  </a:cubicBezTo>
                  <a:cubicBezTo>
                    <a:pt x="15001" y="16057"/>
                    <a:pt x="14222" y="15615"/>
                    <a:pt x="13687" y="15187"/>
                  </a:cubicBezTo>
                  <a:cubicBezTo>
                    <a:pt x="13055" y="14680"/>
                    <a:pt x="12458" y="14240"/>
                    <a:pt x="11680" y="13984"/>
                  </a:cubicBezTo>
                  <a:cubicBezTo>
                    <a:pt x="11614" y="13962"/>
                    <a:pt x="11550" y="13952"/>
                    <a:pt x="11489" y="13952"/>
                  </a:cubicBezTo>
                  <a:cubicBezTo>
                    <a:pt x="11036" y="13952"/>
                    <a:pt x="10754" y="14508"/>
                    <a:pt x="10963" y="14918"/>
                  </a:cubicBezTo>
                  <a:cubicBezTo>
                    <a:pt x="11203" y="15388"/>
                    <a:pt x="11508" y="15787"/>
                    <a:pt x="11882" y="16161"/>
                  </a:cubicBezTo>
                  <a:cubicBezTo>
                    <a:pt x="11944" y="16222"/>
                    <a:pt x="12266" y="16544"/>
                    <a:pt x="12575" y="16838"/>
                  </a:cubicBezTo>
                  <a:cubicBezTo>
                    <a:pt x="10452" y="16724"/>
                    <a:pt x="8478" y="16838"/>
                    <a:pt x="6453" y="15718"/>
                  </a:cubicBezTo>
                  <a:cubicBezTo>
                    <a:pt x="4476" y="14624"/>
                    <a:pt x="2910" y="12792"/>
                    <a:pt x="2203" y="10640"/>
                  </a:cubicBezTo>
                  <a:cubicBezTo>
                    <a:pt x="1494" y="8479"/>
                    <a:pt x="1745" y="6094"/>
                    <a:pt x="2826" y="4099"/>
                  </a:cubicBezTo>
                  <a:cubicBezTo>
                    <a:pt x="3496" y="2860"/>
                    <a:pt x="4288" y="2296"/>
                    <a:pt x="5372" y="1506"/>
                  </a:cubicBezTo>
                  <a:cubicBezTo>
                    <a:pt x="5630" y="1319"/>
                    <a:pt x="5832" y="1334"/>
                    <a:pt x="5907" y="972"/>
                  </a:cubicBezTo>
                  <a:cubicBezTo>
                    <a:pt x="5992" y="556"/>
                    <a:pt x="5724" y="0"/>
                    <a:pt x="52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0"/>
          <p:cNvSpPr txBox="1">
            <a:spLocks noGrp="1"/>
          </p:cNvSpPr>
          <p:nvPr>
            <p:ph type="title"/>
          </p:nvPr>
        </p:nvSpPr>
        <p:spPr>
          <a:xfrm>
            <a:off x="1002325" y="711175"/>
            <a:ext cx="2072100" cy="11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Komponen Penilaian</a:t>
            </a:r>
            <a:endParaRPr dirty="0"/>
          </a:p>
        </p:txBody>
      </p:sp>
      <p:sp>
        <p:nvSpPr>
          <p:cNvPr id="364" name="Google Shape;364;p40"/>
          <p:cNvSpPr txBox="1">
            <a:spLocks noGrp="1"/>
          </p:cNvSpPr>
          <p:nvPr>
            <p:ph type="subTitle" idx="4294967295"/>
          </p:nvPr>
        </p:nvSpPr>
        <p:spPr>
          <a:xfrm>
            <a:off x="1070729" y="3812721"/>
            <a:ext cx="886500" cy="31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000">
                <a:solidFill>
                  <a:schemeClr val="dk2"/>
                </a:solidFill>
              </a:rPr>
              <a:t>Factor 1</a:t>
            </a:r>
            <a:endParaRPr sz="1000">
              <a:solidFill>
                <a:schemeClr val="dk2"/>
              </a:solidFill>
            </a:endParaRPr>
          </a:p>
        </p:txBody>
      </p:sp>
      <p:sp>
        <p:nvSpPr>
          <p:cNvPr id="365" name="Google Shape;365;p40"/>
          <p:cNvSpPr/>
          <p:nvPr/>
        </p:nvSpPr>
        <p:spPr>
          <a:xfrm>
            <a:off x="919229" y="3893728"/>
            <a:ext cx="151500" cy="151500"/>
          </a:xfrm>
          <a:prstGeom prst="ellipse">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6" name="Google Shape;366;p40"/>
          <p:cNvPicPr preferRelativeResize="0"/>
          <p:nvPr/>
        </p:nvPicPr>
        <p:blipFill>
          <a:blip r:embed="rId3">
            <a:alphaModFix/>
          </a:blip>
          <a:stretch>
            <a:fillRect/>
          </a:stretch>
        </p:blipFill>
        <p:spPr>
          <a:xfrm rot="-695465">
            <a:off x="5860315" y="246361"/>
            <a:ext cx="2131021" cy="1784419"/>
          </a:xfrm>
          <a:prstGeom prst="rect">
            <a:avLst/>
          </a:prstGeom>
          <a:noFill/>
          <a:ln>
            <a:noFill/>
          </a:ln>
          <a:effectLst>
            <a:outerShdw blurRad="100013" dist="47625" dir="1800000" algn="bl" rotWithShape="0">
              <a:srgbClr val="000000">
                <a:alpha val="44000"/>
              </a:srgbClr>
            </a:outerShdw>
          </a:effectLst>
        </p:spPr>
      </p:pic>
      <p:grpSp>
        <p:nvGrpSpPr>
          <p:cNvPr id="367" name="Google Shape;367;p40"/>
          <p:cNvGrpSpPr/>
          <p:nvPr/>
        </p:nvGrpSpPr>
        <p:grpSpPr>
          <a:xfrm>
            <a:off x="5076712" y="2226673"/>
            <a:ext cx="999502" cy="999502"/>
            <a:chOff x="4049800" y="640400"/>
            <a:chExt cx="858900" cy="858900"/>
          </a:xfrm>
        </p:grpSpPr>
        <p:sp>
          <p:nvSpPr>
            <p:cNvPr id="368" name="Google Shape;368;p40"/>
            <p:cNvSpPr/>
            <p:nvPr/>
          </p:nvSpPr>
          <p:spPr>
            <a:xfrm>
              <a:off x="4049800" y="640400"/>
              <a:ext cx="858900" cy="858900"/>
            </a:xfrm>
            <a:prstGeom prst="donut">
              <a:avLst>
                <a:gd name="adj" fmla="val 12836"/>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0"/>
            <p:cNvSpPr/>
            <p:nvPr/>
          </p:nvSpPr>
          <p:spPr>
            <a:xfrm>
              <a:off x="4049800" y="640400"/>
              <a:ext cx="858900" cy="858900"/>
            </a:xfrm>
            <a:prstGeom prst="blockArc">
              <a:avLst>
                <a:gd name="adj1" fmla="val 18087163"/>
                <a:gd name="adj2" fmla="val 2208294"/>
                <a:gd name="adj3" fmla="val 13218"/>
              </a:avLst>
            </a:pr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40"/>
          <p:cNvGrpSpPr/>
          <p:nvPr/>
        </p:nvGrpSpPr>
        <p:grpSpPr>
          <a:xfrm>
            <a:off x="7032822" y="2009357"/>
            <a:ext cx="999502" cy="999502"/>
            <a:chOff x="4049800" y="640400"/>
            <a:chExt cx="858900" cy="858900"/>
          </a:xfrm>
        </p:grpSpPr>
        <p:sp>
          <p:nvSpPr>
            <p:cNvPr id="371" name="Google Shape;371;p40"/>
            <p:cNvSpPr/>
            <p:nvPr/>
          </p:nvSpPr>
          <p:spPr>
            <a:xfrm>
              <a:off x="4049800" y="640400"/>
              <a:ext cx="858900" cy="858900"/>
            </a:xfrm>
            <a:prstGeom prst="donut">
              <a:avLst>
                <a:gd name="adj" fmla="val 12836"/>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0"/>
            <p:cNvSpPr/>
            <p:nvPr/>
          </p:nvSpPr>
          <p:spPr>
            <a:xfrm>
              <a:off x="4049800" y="640400"/>
              <a:ext cx="858900" cy="858900"/>
            </a:xfrm>
            <a:prstGeom prst="blockArc">
              <a:avLst>
                <a:gd name="adj1" fmla="val 7914150"/>
                <a:gd name="adj2" fmla="val 2208294"/>
                <a:gd name="adj3" fmla="val 13218"/>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40"/>
          <p:cNvSpPr txBox="1">
            <a:spLocks noGrp="1"/>
          </p:cNvSpPr>
          <p:nvPr>
            <p:ph type="subTitle" idx="4294967295"/>
          </p:nvPr>
        </p:nvSpPr>
        <p:spPr>
          <a:xfrm rot="-702156">
            <a:off x="6193510" y="908555"/>
            <a:ext cx="1622527" cy="914653"/>
          </a:xfrm>
          <a:prstGeom prst="rect">
            <a:avLst/>
          </a:prstGeom>
        </p:spPr>
        <p:txBody>
          <a:bodyPr spcFirstLastPara="1" wrap="square" lIns="91425" tIns="0" rIns="91425" bIns="0" anchor="ctr" anchorCtr="0">
            <a:noAutofit/>
          </a:bodyPr>
          <a:lstStyle/>
          <a:p>
            <a:pPr marL="0" lvl="0" indent="0" algn="ctr" rtl="0">
              <a:spcBef>
                <a:spcPts val="0"/>
              </a:spcBef>
              <a:spcAft>
                <a:spcPts val="0"/>
              </a:spcAft>
              <a:buClr>
                <a:schemeClr val="dk1"/>
              </a:buClr>
              <a:buSzPts val="1100"/>
              <a:buFont typeface="Arial"/>
              <a:buNone/>
            </a:pPr>
            <a:endParaRPr sz="1200" dirty="0">
              <a:solidFill>
                <a:schemeClr val="dk2"/>
              </a:solidFill>
            </a:endParaRPr>
          </a:p>
        </p:txBody>
      </p:sp>
      <p:sp>
        <p:nvSpPr>
          <p:cNvPr id="374" name="Google Shape;374;p40"/>
          <p:cNvSpPr txBox="1">
            <a:spLocks noGrp="1"/>
          </p:cNvSpPr>
          <p:nvPr>
            <p:ph type="title" idx="4294967295"/>
          </p:nvPr>
        </p:nvSpPr>
        <p:spPr>
          <a:xfrm>
            <a:off x="5213013" y="2539212"/>
            <a:ext cx="726900" cy="4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b="0" dirty="0">
                <a:solidFill>
                  <a:schemeClr val="dk2"/>
                </a:solidFill>
              </a:rPr>
              <a:t>35%</a:t>
            </a:r>
            <a:endParaRPr sz="1800" b="0" dirty="0">
              <a:solidFill>
                <a:schemeClr val="dk2"/>
              </a:solidFill>
            </a:endParaRPr>
          </a:p>
        </p:txBody>
      </p:sp>
      <p:sp>
        <p:nvSpPr>
          <p:cNvPr id="375" name="Google Shape;375;p40"/>
          <p:cNvSpPr txBox="1">
            <a:spLocks noGrp="1"/>
          </p:cNvSpPr>
          <p:nvPr>
            <p:ph type="subTitle" idx="4294967295"/>
          </p:nvPr>
        </p:nvSpPr>
        <p:spPr>
          <a:xfrm>
            <a:off x="4876075" y="3147814"/>
            <a:ext cx="1692600" cy="1584176"/>
          </a:xfrm>
          <a:prstGeom prst="rect">
            <a:avLst/>
          </a:prstGeom>
        </p:spPr>
        <p:txBody>
          <a:bodyPr spcFirstLastPara="1" wrap="square" lIns="91425" tIns="91425" rIns="91425" bIns="91425" anchor="t" anchorCtr="0">
            <a:noAutofit/>
          </a:bodyPr>
          <a:lstStyle/>
          <a:p>
            <a:pPr marL="0" lvl="0" indent="0">
              <a:spcAft>
                <a:spcPts val="1600"/>
              </a:spcAft>
              <a:buNone/>
            </a:pPr>
            <a:r>
              <a:rPr lang="id-ID" sz="1100" dirty="0" smtClean="0">
                <a:solidFill>
                  <a:schemeClr val="dk2"/>
                </a:solidFill>
              </a:rPr>
              <a:t>Proses yang sistematis </a:t>
            </a:r>
            <a:r>
              <a:rPr lang="id-ID" sz="1100" dirty="0">
                <a:solidFill>
                  <a:schemeClr val="dk2"/>
                </a:solidFill>
              </a:rPr>
              <a:t>dan mencakup kegiatan </a:t>
            </a:r>
            <a:r>
              <a:rPr lang="id-ID" sz="1100" dirty="0" smtClean="0">
                <a:solidFill>
                  <a:schemeClr val="dk2"/>
                </a:solidFill>
              </a:rPr>
              <a:t>mengumpulkan, menganalisis</a:t>
            </a:r>
            <a:r>
              <a:rPr lang="id-ID" sz="1100" dirty="0">
                <a:solidFill>
                  <a:schemeClr val="dk2"/>
                </a:solidFill>
              </a:rPr>
              <a:t>, </a:t>
            </a:r>
            <a:r>
              <a:rPr lang="id-ID" sz="1100" dirty="0" smtClean="0">
                <a:solidFill>
                  <a:schemeClr val="dk2"/>
                </a:solidFill>
              </a:rPr>
              <a:t>sertamenginter-pretasikan infor-masi </a:t>
            </a:r>
            <a:endParaRPr sz="1100" dirty="0">
              <a:solidFill>
                <a:schemeClr val="dk2"/>
              </a:solidFill>
            </a:endParaRPr>
          </a:p>
        </p:txBody>
      </p:sp>
      <p:sp>
        <p:nvSpPr>
          <p:cNvPr id="376" name="Google Shape;376;p40"/>
          <p:cNvSpPr txBox="1">
            <a:spLocks noGrp="1"/>
          </p:cNvSpPr>
          <p:nvPr>
            <p:ph type="title" idx="4294967295"/>
          </p:nvPr>
        </p:nvSpPr>
        <p:spPr>
          <a:xfrm>
            <a:off x="7169123" y="2320224"/>
            <a:ext cx="726900" cy="40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b="0" dirty="0">
                <a:solidFill>
                  <a:schemeClr val="dk2"/>
                </a:solidFill>
              </a:rPr>
              <a:t>65%</a:t>
            </a:r>
            <a:endParaRPr sz="1800" b="0" dirty="0">
              <a:solidFill>
                <a:schemeClr val="dk2"/>
              </a:solidFill>
            </a:endParaRPr>
          </a:p>
        </p:txBody>
      </p:sp>
      <p:sp>
        <p:nvSpPr>
          <p:cNvPr id="377" name="Google Shape;377;p40"/>
          <p:cNvSpPr txBox="1">
            <a:spLocks noGrp="1"/>
          </p:cNvSpPr>
          <p:nvPr>
            <p:ph type="subTitle" idx="4294967295"/>
          </p:nvPr>
        </p:nvSpPr>
        <p:spPr>
          <a:xfrm>
            <a:off x="6667814" y="3075806"/>
            <a:ext cx="1936634" cy="1656183"/>
          </a:xfrm>
          <a:prstGeom prst="rect">
            <a:avLst/>
          </a:prstGeom>
        </p:spPr>
        <p:txBody>
          <a:bodyPr spcFirstLastPara="1" wrap="square" lIns="91425" tIns="91425" rIns="91425" bIns="91425" anchor="t" anchorCtr="0">
            <a:noAutofit/>
          </a:bodyPr>
          <a:lstStyle/>
          <a:p>
            <a:pPr marL="0" lvl="0" indent="0" algn="ctr">
              <a:spcAft>
                <a:spcPts val="1600"/>
              </a:spcAft>
              <a:buNone/>
            </a:pPr>
            <a:r>
              <a:rPr lang="id-ID" sz="1000" dirty="0" smtClean="0">
                <a:solidFill>
                  <a:schemeClr val="dk2"/>
                </a:solidFill>
              </a:rPr>
              <a:t>untuk </a:t>
            </a:r>
            <a:r>
              <a:rPr lang="id-ID" sz="1000" dirty="0">
                <a:solidFill>
                  <a:schemeClr val="dk2"/>
                </a:solidFill>
              </a:rPr>
              <a:t>menentukan seberapa jauh </a:t>
            </a:r>
            <a:r>
              <a:rPr lang="id-ID" sz="1000" dirty="0" smtClean="0">
                <a:solidFill>
                  <a:schemeClr val="dk2"/>
                </a:solidFill>
              </a:rPr>
              <a:t>seorang </a:t>
            </a:r>
            <a:r>
              <a:rPr lang="id-ID" sz="1000" dirty="0">
                <a:solidFill>
                  <a:schemeClr val="dk2"/>
                </a:solidFill>
              </a:rPr>
              <a:t>atau sekelompok peserta didik mencapai tujuan pembelajaran yang </a:t>
            </a:r>
            <a:r>
              <a:rPr lang="id-ID" sz="1000" dirty="0" smtClean="0">
                <a:solidFill>
                  <a:schemeClr val="dk2"/>
                </a:solidFill>
              </a:rPr>
              <a:t>telahditetapkan</a:t>
            </a:r>
            <a:r>
              <a:rPr lang="id-ID" sz="1000" dirty="0">
                <a:solidFill>
                  <a:schemeClr val="dk2"/>
                </a:solidFill>
              </a:rPr>
              <a:t>, baik dalam bidang kognitif, afektif, dan psikomotorik</a:t>
            </a:r>
            <a:endParaRPr sz="1000" dirty="0">
              <a:solidFill>
                <a:schemeClr val="dk2"/>
              </a:solidFill>
            </a:endParaRPr>
          </a:p>
        </p:txBody>
      </p:sp>
      <p:pic>
        <p:nvPicPr>
          <p:cNvPr id="378" name="Google Shape;378;p40"/>
          <p:cNvPicPr preferRelativeResize="0"/>
          <p:nvPr/>
        </p:nvPicPr>
        <p:blipFill>
          <a:blip r:embed="rId4">
            <a:alphaModFix amt="78000"/>
          </a:blip>
          <a:stretch>
            <a:fillRect/>
          </a:stretch>
        </p:blipFill>
        <p:spPr>
          <a:xfrm rot="9981090">
            <a:off x="4175541" y="1544836"/>
            <a:ext cx="1837154" cy="758225"/>
          </a:xfrm>
          <a:prstGeom prst="rect">
            <a:avLst/>
          </a:prstGeom>
          <a:noFill/>
          <a:ln>
            <a:noFill/>
          </a:ln>
        </p:spPr>
      </p:pic>
      <p:pic>
        <p:nvPicPr>
          <p:cNvPr id="379" name="Google Shape;379;p40" title="Gráfico">
            <a:hlinkClick r:id="rId5"/>
          </p:cNvPr>
          <p:cNvPicPr preferRelativeResize="0"/>
          <p:nvPr/>
        </p:nvPicPr>
        <p:blipFill>
          <a:blip r:embed="rId6">
            <a:alphaModFix/>
          </a:blip>
          <a:stretch>
            <a:fillRect/>
          </a:stretch>
        </p:blipFill>
        <p:spPr>
          <a:xfrm>
            <a:off x="915898" y="1799875"/>
            <a:ext cx="3160200" cy="1853099"/>
          </a:xfrm>
          <a:prstGeom prst="rect">
            <a:avLst/>
          </a:prstGeom>
          <a:noFill/>
          <a:ln>
            <a:noFill/>
          </a:ln>
        </p:spPr>
      </p:pic>
      <p:sp>
        <p:nvSpPr>
          <p:cNvPr id="380" name="Google Shape;380;p40"/>
          <p:cNvSpPr txBox="1">
            <a:spLocks noGrp="1"/>
          </p:cNvSpPr>
          <p:nvPr>
            <p:ph type="subTitle" idx="4294967295"/>
          </p:nvPr>
        </p:nvSpPr>
        <p:spPr>
          <a:xfrm>
            <a:off x="2184929" y="3812721"/>
            <a:ext cx="886500" cy="31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000">
                <a:solidFill>
                  <a:schemeClr val="dk2"/>
                </a:solidFill>
              </a:rPr>
              <a:t>Factor 2</a:t>
            </a:r>
            <a:endParaRPr sz="1000">
              <a:solidFill>
                <a:schemeClr val="dk2"/>
              </a:solidFill>
            </a:endParaRPr>
          </a:p>
        </p:txBody>
      </p:sp>
      <p:sp>
        <p:nvSpPr>
          <p:cNvPr id="381" name="Google Shape;381;p40"/>
          <p:cNvSpPr/>
          <p:nvPr/>
        </p:nvSpPr>
        <p:spPr>
          <a:xfrm>
            <a:off x="2033429" y="3893728"/>
            <a:ext cx="151500" cy="151500"/>
          </a:xfrm>
          <a:prstGeom prst="ellipse">
            <a:avLst/>
          </a:prstGeom>
          <a:solidFill>
            <a:schemeClr val="accen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0"/>
          <p:cNvSpPr txBox="1">
            <a:spLocks noGrp="1"/>
          </p:cNvSpPr>
          <p:nvPr>
            <p:ph type="subTitle" idx="4294967295"/>
          </p:nvPr>
        </p:nvSpPr>
        <p:spPr>
          <a:xfrm>
            <a:off x="3307354" y="3812721"/>
            <a:ext cx="886500" cy="313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000">
                <a:solidFill>
                  <a:schemeClr val="dk2"/>
                </a:solidFill>
              </a:rPr>
              <a:t>Factor 2</a:t>
            </a:r>
            <a:endParaRPr sz="1000">
              <a:solidFill>
                <a:schemeClr val="dk2"/>
              </a:solidFill>
            </a:endParaRPr>
          </a:p>
        </p:txBody>
      </p:sp>
      <p:sp>
        <p:nvSpPr>
          <p:cNvPr id="383" name="Google Shape;383;p40"/>
          <p:cNvSpPr/>
          <p:nvPr/>
        </p:nvSpPr>
        <p:spPr>
          <a:xfrm>
            <a:off x="3155854" y="3893728"/>
            <a:ext cx="151500" cy="151500"/>
          </a:xfrm>
          <a:prstGeom prst="ellipse">
            <a:avLst/>
          </a:prstGeom>
          <a:solidFill>
            <a:schemeClr val="accent4"/>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1"/>
          <p:cNvSpPr txBox="1">
            <a:spLocks noGrp="1"/>
          </p:cNvSpPr>
          <p:nvPr>
            <p:ph type="title"/>
          </p:nvPr>
        </p:nvSpPr>
        <p:spPr>
          <a:xfrm>
            <a:off x="2843808" y="1093175"/>
            <a:ext cx="4001700" cy="126255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sz="2400" dirty="0" err="1" smtClean="0"/>
              <a:t>Komponen</a:t>
            </a:r>
            <a:r>
              <a:rPr sz="2400" dirty="0" smtClean="0"/>
              <a:t> </a:t>
            </a:r>
            <a:r>
              <a:rPr sz="2400" dirty="0" err="1" smtClean="0"/>
              <a:t>Pengawasan</a:t>
            </a:r>
            <a:endParaRPr sz="2400" dirty="0"/>
          </a:p>
        </p:txBody>
      </p:sp>
      <p:sp>
        <p:nvSpPr>
          <p:cNvPr id="389" name="Google Shape;389;p41"/>
          <p:cNvSpPr txBox="1">
            <a:spLocks noGrp="1"/>
          </p:cNvSpPr>
          <p:nvPr>
            <p:ph type="body" idx="1"/>
          </p:nvPr>
        </p:nvSpPr>
        <p:spPr>
          <a:xfrm>
            <a:off x="2915816" y="2427734"/>
            <a:ext cx="3816423" cy="2088232"/>
          </a:xfrm>
          <a:prstGeom prst="rect">
            <a:avLst/>
          </a:prstGeom>
        </p:spPr>
        <p:txBody>
          <a:bodyPr spcFirstLastPara="1" wrap="square" lIns="91425" tIns="91425" rIns="91425" bIns="91425" anchor="t" anchorCtr="0">
            <a:noAutofit/>
          </a:bodyPr>
          <a:lstStyle/>
          <a:p>
            <a:pPr marL="0" lvl="0" indent="0">
              <a:spcAft>
                <a:spcPts val="1600"/>
              </a:spcAft>
              <a:buNone/>
            </a:pPr>
            <a:r>
              <a:rPr lang="id-ID" sz="1600" dirty="0"/>
              <a:t>dilakukan melalui kegiatan pemantauan, </a:t>
            </a:r>
            <a:r>
              <a:rPr lang="id-ID" sz="1600" dirty="0" smtClean="0"/>
              <a:t>supervisi, pelaporan</a:t>
            </a:r>
            <a:r>
              <a:rPr lang="id-ID" sz="1600" dirty="0"/>
              <a:t>, dan tindak lanjut untuk mencapai keberhasilan dalam pelaksanaan </a:t>
            </a:r>
            <a:r>
              <a:rPr lang="id-ID" sz="1600" dirty="0" smtClean="0"/>
              <a:t>standar proses </a:t>
            </a:r>
            <a:r>
              <a:rPr lang="id-ID" sz="1600" dirty="0"/>
              <a:t>yang dianjurkan dalam kegiatan pembelajaran.</a:t>
            </a:r>
            <a:endParaRPr sz="1600" dirty="0"/>
          </a:p>
        </p:txBody>
      </p:sp>
      <p:pic>
        <p:nvPicPr>
          <p:cNvPr id="390" name="Google Shape;390;p41"/>
          <p:cNvPicPr preferRelativeResize="0"/>
          <p:nvPr/>
        </p:nvPicPr>
        <p:blipFill rotWithShape="1">
          <a:blip r:embed="rId3">
            <a:alphaModFix amt="78000"/>
          </a:blip>
          <a:srcRect l="19967"/>
          <a:stretch/>
        </p:blipFill>
        <p:spPr>
          <a:xfrm rot="3044709">
            <a:off x="2397403" y="714063"/>
            <a:ext cx="1470368" cy="758224"/>
          </a:xfrm>
          <a:prstGeom prst="rect">
            <a:avLst/>
          </a:prstGeom>
          <a:noFill/>
          <a:ln>
            <a:noFill/>
          </a:ln>
        </p:spPr>
      </p:pic>
      <p:pic>
        <p:nvPicPr>
          <p:cNvPr id="391" name="Google Shape;391;p41"/>
          <p:cNvPicPr preferRelativeResize="0"/>
          <p:nvPr/>
        </p:nvPicPr>
        <p:blipFill>
          <a:blip r:embed="rId4">
            <a:alphaModFix/>
          </a:blip>
          <a:stretch>
            <a:fillRect/>
          </a:stretch>
        </p:blipFill>
        <p:spPr>
          <a:xfrm>
            <a:off x="3448050" y="1943087"/>
            <a:ext cx="2610150" cy="325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3"/>
          <p:cNvSpPr txBox="1">
            <a:spLocks noGrp="1"/>
          </p:cNvSpPr>
          <p:nvPr>
            <p:ph type="title"/>
          </p:nvPr>
        </p:nvSpPr>
        <p:spPr>
          <a:xfrm>
            <a:off x="2308050" y="483519"/>
            <a:ext cx="4527900" cy="64807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Manfaat Standar Proses Pendidikan</a:t>
            </a:r>
            <a:endParaRPr dirty="0"/>
          </a:p>
        </p:txBody>
      </p:sp>
      <p:sp>
        <p:nvSpPr>
          <p:cNvPr id="409" name="Google Shape;409;p43"/>
          <p:cNvSpPr txBox="1">
            <a:spLocks noGrp="1"/>
          </p:cNvSpPr>
          <p:nvPr>
            <p:ph type="title"/>
          </p:nvPr>
        </p:nvSpPr>
        <p:spPr>
          <a:xfrm>
            <a:off x="1688156" y="2482825"/>
            <a:ext cx="12267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dk2"/>
                </a:solidFill>
              </a:rPr>
              <a:t>1</a:t>
            </a:r>
            <a:endParaRPr sz="1800" dirty="0">
              <a:solidFill>
                <a:schemeClr val="dk2"/>
              </a:solidFill>
            </a:endParaRPr>
          </a:p>
        </p:txBody>
      </p:sp>
      <p:pic>
        <p:nvPicPr>
          <p:cNvPr id="410" name="Google Shape;410;p43"/>
          <p:cNvPicPr preferRelativeResize="0"/>
          <p:nvPr/>
        </p:nvPicPr>
        <p:blipFill>
          <a:blip r:embed="rId3">
            <a:alphaModFix amt="86000"/>
          </a:blip>
          <a:stretch>
            <a:fillRect/>
          </a:stretch>
        </p:blipFill>
        <p:spPr>
          <a:xfrm rot="729280">
            <a:off x="3362159" y="2755690"/>
            <a:ext cx="1168516" cy="689430"/>
          </a:xfrm>
          <a:prstGeom prst="rect">
            <a:avLst/>
          </a:prstGeom>
          <a:noFill/>
          <a:ln>
            <a:noFill/>
          </a:ln>
        </p:spPr>
      </p:pic>
      <p:pic>
        <p:nvPicPr>
          <p:cNvPr id="411" name="Google Shape;411;p43"/>
          <p:cNvPicPr preferRelativeResize="0"/>
          <p:nvPr/>
        </p:nvPicPr>
        <p:blipFill>
          <a:blip r:embed="rId3">
            <a:alphaModFix amt="86000"/>
          </a:blip>
          <a:stretch>
            <a:fillRect/>
          </a:stretch>
        </p:blipFill>
        <p:spPr>
          <a:xfrm rot="729280">
            <a:off x="5023775" y="2116801"/>
            <a:ext cx="1168516" cy="689430"/>
          </a:xfrm>
          <a:prstGeom prst="rect">
            <a:avLst/>
          </a:prstGeom>
          <a:noFill/>
          <a:ln>
            <a:noFill/>
          </a:ln>
        </p:spPr>
      </p:pic>
      <p:pic>
        <p:nvPicPr>
          <p:cNvPr id="412" name="Google Shape;412;p43"/>
          <p:cNvPicPr preferRelativeResize="0"/>
          <p:nvPr/>
        </p:nvPicPr>
        <p:blipFill>
          <a:blip r:embed="rId3">
            <a:alphaModFix amt="86000"/>
          </a:blip>
          <a:stretch>
            <a:fillRect/>
          </a:stretch>
        </p:blipFill>
        <p:spPr>
          <a:xfrm rot="729280">
            <a:off x="6655029" y="2627898"/>
            <a:ext cx="1168516" cy="689430"/>
          </a:xfrm>
          <a:prstGeom prst="rect">
            <a:avLst/>
          </a:prstGeom>
          <a:noFill/>
          <a:ln>
            <a:noFill/>
          </a:ln>
        </p:spPr>
      </p:pic>
      <p:pic>
        <p:nvPicPr>
          <p:cNvPr id="413" name="Google Shape;413;p43"/>
          <p:cNvPicPr preferRelativeResize="0"/>
          <p:nvPr/>
        </p:nvPicPr>
        <p:blipFill>
          <a:blip r:embed="rId3">
            <a:alphaModFix amt="86000"/>
          </a:blip>
          <a:stretch>
            <a:fillRect/>
          </a:stretch>
        </p:blipFill>
        <p:spPr>
          <a:xfrm rot="729280">
            <a:off x="1715425" y="2417403"/>
            <a:ext cx="1168516" cy="689430"/>
          </a:xfrm>
          <a:prstGeom prst="rect">
            <a:avLst/>
          </a:prstGeom>
          <a:noFill/>
          <a:ln>
            <a:noFill/>
          </a:ln>
        </p:spPr>
      </p:pic>
      <p:sp>
        <p:nvSpPr>
          <p:cNvPr id="414" name="Google Shape;414;p43"/>
          <p:cNvSpPr txBox="1">
            <a:spLocks noGrp="1"/>
          </p:cNvSpPr>
          <p:nvPr>
            <p:ph type="title"/>
          </p:nvPr>
        </p:nvSpPr>
        <p:spPr>
          <a:xfrm>
            <a:off x="3333067" y="2834921"/>
            <a:ext cx="12267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dk2"/>
                </a:solidFill>
              </a:rPr>
              <a:t>2</a:t>
            </a:r>
            <a:endParaRPr sz="1800" dirty="0">
              <a:solidFill>
                <a:schemeClr val="dk2"/>
              </a:solidFill>
            </a:endParaRPr>
          </a:p>
        </p:txBody>
      </p:sp>
      <p:sp>
        <p:nvSpPr>
          <p:cNvPr id="415" name="Google Shape;415;p43"/>
          <p:cNvSpPr txBox="1">
            <a:spLocks noGrp="1"/>
          </p:cNvSpPr>
          <p:nvPr>
            <p:ph type="title"/>
          </p:nvPr>
        </p:nvSpPr>
        <p:spPr>
          <a:xfrm>
            <a:off x="4994683" y="2234096"/>
            <a:ext cx="12267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dk2"/>
                </a:solidFill>
              </a:rPr>
              <a:t>3</a:t>
            </a:r>
            <a:endParaRPr sz="1800" dirty="0">
              <a:solidFill>
                <a:schemeClr val="dk2"/>
              </a:solidFill>
            </a:endParaRPr>
          </a:p>
        </p:txBody>
      </p:sp>
      <p:sp>
        <p:nvSpPr>
          <p:cNvPr id="416" name="Google Shape;416;p43"/>
          <p:cNvSpPr txBox="1">
            <a:spLocks noGrp="1"/>
          </p:cNvSpPr>
          <p:nvPr>
            <p:ph type="title"/>
          </p:nvPr>
        </p:nvSpPr>
        <p:spPr>
          <a:xfrm>
            <a:off x="6638884" y="2666109"/>
            <a:ext cx="12267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dk2"/>
                </a:solidFill>
              </a:rPr>
              <a:t>4</a:t>
            </a:r>
            <a:endParaRPr sz="1800" dirty="0">
              <a:solidFill>
                <a:schemeClr val="dk2"/>
              </a:solidFill>
            </a:endParaRPr>
          </a:p>
        </p:txBody>
      </p:sp>
      <p:sp>
        <p:nvSpPr>
          <p:cNvPr id="417" name="Google Shape;417;p43"/>
          <p:cNvSpPr txBox="1">
            <a:spLocks noGrp="1"/>
          </p:cNvSpPr>
          <p:nvPr>
            <p:ph type="subTitle" idx="4294967295"/>
          </p:nvPr>
        </p:nvSpPr>
        <p:spPr>
          <a:xfrm>
            <a:off x="1372994" y="3524450"/>
            <a:ext cx="1853400" cy="1207540"/>
          </a:xfrm>
          <a:prstGeom prst="rect">
            <a:avLst/>
          </a:prstGeom>
        </p:spPr>
        <p:txBody>
          <a:bodyPr spcFirstLastPara="1" wrap="square" lIns="91425" tIns="91425" rIns="91425" bIns="91425" anchor="t" anchorCtr="0">
            <a:noAutofit/>
          </a:bodyPr>
          <a:lstStyle/>
          <a:p>
            <a:pPr marL="0" lvl="0" indent="0" algn="ctr">
              <a:spcAft>
                <a:spcPts val="1600"/>
              </a:spcAft>
              <a:buNone/>
            </a:pPr>
            <a:r>
              <a:rPr lang="id-ID" sz="1200" dirty="0" smtClean="0">
                <a:solidFill>
                  <a:schemeClr val="dk2"/>
                </a:solidFill>
              </a:rPr>
              <a:t>1.Dapat </a:t>
            </a:r>
            <a:r>
              <a:rPr lang="id-ID" sz="1200" dirty="0">
                <a:solidFill>
                  <a:schemeClr val="dk2"/>
                </a:solidFill>
              </a:rPr>
              <a:t>tidaknya seorang lulusan melanjutkan ke pendidikan yang lebih tinggi lagi</a:t>
            </a:r>
            <a:endParaRPr sz="1200" dirty="0">
              <a:solidFill>
                <a:schemeClr val="dk2"/>
              </a:solidFill>
            </a:endParaRPr>
          </a:p>
        </p:txBody>
      </p:sp>
      <p:sp>
        <p:nvSpPr>
          <p:cNvPr id="418" name="Google Shape;418;p43"/>
          <p:cNvSpPr txBox="1">
            <a:spLocks noGrp="1"/>
          </p:cNvSpPr>
          <p:nvPr>
            <p:ph type="subTitle" idx="4294967295"/>
          </p:nvPr>
        </p:nvSpPr>
        <p:spPr>
          <a:xfrm>
            <a:off x="6084168" y="1203598"/>
            <a:ext cx="2081793" cy="892027"/>
          </a:xfrm>
          <a:prstGeom prst="rect">
            <a:avLst/>
          </a:prstGeom>
        </p:spPr>
        <p:txBody>
          <a:bodyPr spcFirstLastPara="1" wrap="square" lIns="91425" tIns="91425" rIns="91425" bIns="91425" anchor="t" anchorCtr="0">
            <a:noAutofit/>
          </a:bodyPr>
          <a:lstStyle/>
          <a:p>
            <a:pPr marL="0" lvl="0" indent="0" algn="ctr">
              <a:spcAft>
                <a:spcPts val="1600"/>
              </a:spcAft>
              <a:buNone/>
            </a:pPr>
            <a:r>
              <a:rPr lang="id-ID" sz="1200" dirty="0" smtClean="0">
                <a:solidFill>
                  <a:schemeClr val="dk2"/>
                </a:solidFill>
              </a:rPr>
              <a:t>4.Sikap </a:t>
            </a:r>
            <a:r>
              <a:rPr lang="id-ID" sz="1200" dirty="0">
                <a:solidFill>
                  <a:schemeClr val="dk2"/>
                </a:solidFill>
              </a:rPr>
              <a:t>perilaku dalam konteks sosial.</a:t>
            </a:r>
            <a:endParaRPr sz="1200" dirty="0">
              <a:solidFill>
                <a:schemeClr val="dk2"/>
              </a:solidFill>
            </a:endParaRPr>
          </a:p>
        </p:txBody>
      </p:sp>
      <p:sp>
        <p:nvSpPr>
          <p:cNvPr id="419" name="Google Shape;419;p43"/>
          <p:cNvSpPr txBox="1">
            <a:spLocks noGrp="1"/>
          </p:cNvSpPr>
          <p:nvPr>
            <p:ph type="subTitle" idx="4294967295"/>
          </p:nvPr>
        </p:nvSpPr>
        <p:spPr>
          <a:xfrm>
            <a:off x="2699792" y="1343225"/>
            <a:ext cx="2520280" cy="752400"/>
          </a:xfrm>
          <a:prstGeom prst="rect">
            <a:avLst/>
          </a:prstGeom>
        </p:spPr>
        <p:txBody>
          <a:bodyPr spcFirstLastPara="1" wrap="square" lIns="91425" tIns="91425" rIns="91425" bIns="91425" anchor="t" anchorCtr="0">
            <a:noAutofit/>
          </a:bodyPr>
          <a:lstStyle/>
          <a:p>
            <a:pPr marL="0" lvl="0" indent="0" algn="ctr">
              <a:spcAft>
                <a:spcPts val="1600"/>
              </a:spcAft>
              <a:buNone/>
            </a:pPr>
            <a:r>
              <a:rPr lang="sv-SE" sz="1200" dirty="0" smtClean="0">
                <a:solidFill>
                  <a:schemeClr val="dk2"/>
                </a:solidFill>
              </a:rPr>
              <a:t>2.Dapat </a:t>
            </a:r>
            <a:r>
              <a:rPr lang="sv-SE" sz="1200" dirty="0">
                <a:solidFill>
                  <a:schemeClr val="dk2"/>
                </a:solidFill>
              </a:rPr>
              <a:t>tidaknya memperoleh pekerjan </a:t>
            </a:r>
            <a:endParaRPr sz="1200" dirty="0">
              <a:solidFill>
                <a:schemeClr val="dk2"/>
              </a:solidFill>
            </a:endParaRPr>
          </a:p>
        </p:txBody>
      </p:sp>
      <p:sp>
        <p:nvSpPr>
          <p:cNvPr id="420" name="Google Shape;420;p43"/>
          <p:cNvSpPr txBox="1">
            <a:spLocks noGrp="1"/>
          </p:cNvSpPr>
          <p:nvPr>
            <p:ph type="subTitle" idx="4294967295"/>
          </p:nvPr>
        </p:nvSpPr>
        <p:spPr>
          <a:xfrm>
            <a:off x="4427984" y="3289987"/>
            <a:ext cx="2520279" cy="1369995"/>
          </a:xfrm>
          <a:prstGeom prst="rect">
            <a:avLst/>
          </a:prstGeom>
        </p:spPr>
        <p:txBody>
          <a:bodyPr spcFirstLastPara="1" wrap="square" lIns="91425" tIns="91425" rIns="91425" bIns="91425" anchor="t" anchorCtr="0">
            <a:noAutofit/>
          </a:bodyPr>
          <a:lstStyle/>
          <a:p>
            <a:pPr marL="0" lvl="0" indent="0" algn="ctr">
              <a:spcAft>
                <a:spcPts val="1600"/>
              </a:spcAft>
              <a:buNone/>
            </a:pPr>
            <a:r>
              <a:rPr lang="id-ID" sz="1100" dirty="0" smtClean="0">
                <a:solidFill>
                  <a:schemeClr val="dk2"/>
                </a:solidFill>
              </a:rPr>
              <a:t>3.Besarnya </a:t>
            </a:r>
            <a:r>
              <a:rPr lang="id-ID" sz="1100" dirty="0">
                <a:solidFill>
                  <a:schemeClr val="dk2"/>
                </a:solidFill>
              </a:rPr>
              <a:t>penghasilan gaji yang diterimanya</a:t>
            </a:r>
            <a:endParaRPr sz="1100" dirty="0">
              <a:solidFill>
                <a:schemeClr val="dk2"/>
              </a:solidFill>
            </a:endParaRPr>
          </a:p>
        </p:txBody>
      </p:sp>
      <p:pic>
        <p:nvPicPr>
          <p:cNvPr id="421" name="Google Shape;421;p43"/>
          <p:cNvPicPr preferRelativeResize="0"/>
          <p:nvPr/>
        </p:nvPicPr>
        <p:blipFill>
          <a:blip r:embed="rId4">
            <a:alphaModFix amt="80000"/>
          </a:blip>
          <a:stretch>
            <a:fillRect/>
          </a:stretch>
        </p:blipFill>
        <p:spPr>
          <a:xfrm rot="-5400000">
            <a:off x="3733453" y="2506226"/>
            <a:ext cx="425926" cy="198050"/>
          </a:xfrm>
          <a:prstGeom prst="rect">
            <a:avLst/>
          </a:prstGeom>
          <a:noFill/>
          <a:ln>
            <a:noFill/>
          </a:ln>
        </p:spPr>
      </p:pic>
      <p:pic>
        <p:nvPicPr>
          <p:cNvPr id="422" name="Google Shape;422;p43"/>
          <p:cNvPicPr preferRelativeResize="0"/>
          <p:nvPr/>
        </p:nvPicPr>
        <p:blipFill>
          <a:blip r:embed="rId4">
            <a:alphaModFix amt="80000"/>
          </a:blip>
          <a:stretch>
            <a:fillRect/>
          </a:stretch>
        </p:blipFill>
        <p:spPr>
          <a:xfrm rot="-5400000">
            <a:off x="7026324" y="2328413"/>
            <a:ext cx="425926" cy="198050"/>
          </a:xfrm>
          <a:prstGeom prst="rect">
            <a:avLst/>
          </a:prstGeom>
          <a:noFill/>
          <a:ln>
            <a:noFill/>
          </a:ln>
        </p:spPr>
      </p:pic>
      <p:pic>
        <p:nvPicPr>
          <p:cNvPr id="423" name="Google Shape;423;p43"/>
          <p:cNvPicPr preferRelativeResize="0"/>
          <p:nvPr/>
        </p:nvPicPr>
        <p:blipFill>
          <a:blip r:embed="rId4">
            <a:alphaModFix amt="80000"/>
          </a:blip>
          <a:stretch>
            <a:fillRect/>
          </a:stretch>
        </p:blipFill>
        <p:spPr>
          <a:xfrm rot="5400000">
            <a:off x="5404736" y="2943248"/>
            <a:ext cx="425926" cy="198050"/>
          </a:xfrm>
          <a:prstGeom prst="rect">
            <a:avLst/>
          </a:prstGeom>
          <a:noFill/>
          <a:ln>
            <a:noFill/>
          </a:ln>
        </p:spPr>
      </p:pic>
      <p:pic>
        <p:nvPicPr>
          <p:cNvPr id="424" name="Google Shape;424;p43"/>
          <p:cNvPicPr preferRelativeResize="0"/>
          <p:nvPr/>
        </p:nvPicPr>
        <p:blipFill>
          <a:blip r:embed="rId4">
            <a:alphaModFix amt="80000"/>
          </a:blip>
          <a:stretch>
            <a:fillRect/>
          </a:stretch>
        </p:blipFill>
        <p:spPr>
          <a:xfrm rot="5400000">
            <a:off x="2086720" y="3190962"/>
            <a:ext cx="425926" cy="198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44"/>
          <p:cNvPicPr preferRelativeResize="0"/>
          <p:nvPr/>
        </p:nvPicPr>
        <p:blipFill rotWithShape="1">
          <a:blip r:embed="rId3">
            <a:alphaModFix/>
          </a:blip>
          <a:srcRect l="6585" r="42562"/>
          <a:stretch/>
        </p:blipFill>
        <p:spPr>
          <a:xfrm rot="6">
            <a:off x="5768125" y="1083627"/>
            <a:ext cx="2096901" cy="2749121"/>
          </a:xfrm>
          <a:prstGeom prst="rect">
            <a:avLst/>
          </a:prstGeom>
          <a:noFill/>
          <a:ln>
            <a:noFill/>
          </a:ln>
        </p:spPr>
      </p:pic>
      <p:sp>
        <p:nvSpPr>
          <p:cNvPr id="430" name="Google Shape;430;p44"/>
          <p:cNvSpPr txBox="1">
            <a:spLocks noGrp="1"/>
          </p:cNvSpPr>
          <p:nvPr>
            <p:ph type="title"/>
          </p:nvPr>
        </p:nvSpPr>
        <p:spPr>
          <a:xfrm>
            <a:off x="1002325" y="483519"/>
            <a:ext cx="2403900" cy="54125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Referensi</a:t>
            </a:r>
            <a:endParaRPr dirty="0"/>
          </a:p>
        </p:txBody>
      </p:sp>
      <p:grpSp>
        <p:nvGrpSpPr>
          <p:cNvPr id="431" name="Google Shape;431;p44"/>
          <p:cNvGrpSpPr/>
          <p:nvPr/>
        </p:nvGrpSpPr>
        <p:grpSpPr>
          <a:xfrm rot="5400000">
            <a:off x="5027403" y="1282991"/>
            <a:ext cx="3600065" cy="2577461"/>
            <a:chOff x="2556950" y="2043625"/>
            <a:chExt cx="2458725" cy="1760200"/>
          </a:xfrm>
        </p:grpSpPr>
        <p:sp>
          <p:nvSpPr>
            <p:cNvPr id="432" name="Google Shape;432;p44"/>
            <p:cNvSpPr/>
            <p:nvPr/>
          </p:nvSpPr>
          <p:spPr>
            <a:xfrm>
              <a:off x="2556950" y="2043625"/>
              <a:ext cx="2458725" cy="1760200"/>
            </a:xfrm>
            <a:custGeom>
              <a:avLst/>
              <a:gdLst/>
              <a:ahLst/>
              <a:cxnLst/>
              <a:rect l="l" t="t" r="r" b="b"/>
              <a:pathLst>
                <a:path w="98349" h="70408" extrusionOk="0">
                  <a:moveTo>
                    <a:pt x="90818" y="1816"/>
                  </a:moveTo>
                  <a:cubicBezTo>
                    <a:pt x="92383" y="1969"/>
                    <a:pt x="93897" y="2373"/>
                    <a:pt x="95019" y="3508"/>
                  </a:cubicBezTo>
                  <a:cubicBezTo>
                    <a:pt x="96028" y="4532"/>
                    <a:pt x="96504" y="5893"/>
                    <a:pt x="96734" y="7309"/>
                  </a:cubicBezTo>
                  <a:cubicBezTo>
                    <a:pt x="96493" y="6832"/>
                    <a:pt x="96285" y="6466"/>
                    <a:pt x="96173" y="6300"/>
                  </a:cubicBezTo>
                  <a:cubicBezTo>
                    <a:pt x="94887" y="4384"/>
                    <a:pt x="92996" y="2705"/>
                    <a:pt x="90818" y="1816"/>
                  </a:cubicBezTo>
                  <a:close/>
                  <a:moveTo>
                    <a:pt x="11961" y="1646"/>
                  </a:moveTo>
                  <a:cubicBezTo>
                    <a:pt x="12129" y="1646"/>
                    <a:pt x="12296" y="1647"/>
                    <a:pt x="12463" y="1647"/>
                  </a:cubicBezTo>
                  <a:cubicBezTo>
                    <a:pt x="15236" y="1651"/>
                    <a:pt x="18010" y="1674"/>
                    <a:pt x="20784" y="1688"/>
                  </a:cubicBezTo>
                  <a:lnTo>
                    <a:pt x="53375" y="1849"/>
                  </a:lnTo>
                  <a:cubicBezTo>
                    <a:pt x="58769" y="1875"/>
                    <a:pt x="64162" y="1907"/>
                    <a:pt x="69553" y="1907"/>
                  </a:cubicBezTo>
                  <a:cubicBezTo>
                    <a:pt x="75895" y="1907"/>
                    <a:pt x="82236" y="1863"/>
                    <a:pt x="88576" y="1717"/>
                  </a:cubicBezTo>
                  <a:cubicBezTo>
                    <a:pt x="89068" y="1724"/>
                    <a:pt x="89571" y="1733"/>
                    <a:pt x="90074" y="1761"/>
                  </a:cubicBezTo>
                  <a:cubicBezTo>
                    <a:pt x="91936" y="2502"/>
                    <a:pt x="93588" y="3529"/>
                    <a:pt x="94965" y="5102"/>
                  </a:cubicBezTo>
                  <a:cubicBezTo>
                    <a:pt x="95712" y="5955"/>
                    <a:pt x="96335" y="6907"/>
                    <a:pt x="96820" y="7930"/>
                  </a:cubicBezTo>
                  <a:cubicBezTo>
                    <a:pt x="96911" y="8720"/>
                    <a:pt x="96939" y="9512"/>
                    <a:pt x="96950" y="10260"/>
                  </a:cubicBezTo>
                  <a:cubicBezTo>
                    <a:pt x="97038" y="15743"/>
                    <a:pt x="96885" y="21239"/>
                    <a:pt x="96853" y="26722"/>
                  </a:cubicBezTo>
                  <a:lnTo>
                    <a:pt x="96655" y="59972"/>
                  </a:lnTo>
                  <a:cubicBezTo>
                    <a:pt x="96639" y="60013"/>
                    <a:pt x="96626" y="60056"/>
                    <a:pt x="96620" y="60101"/>
                  </a:cubicBezTo>
                  <a:cubicBezTo>
                    <a:pt x="96277" y="62648"/>
                    <a:pt x="96354" y="65704"/>
                    <a:pt x="93954" y="67311"/>
                  </a:cubicBezTo>
                  <a:cubicBezTo>
                    <a:pt x="92234" y="68462"/>
                    <a:pt x="90018" y="68563"/>
                    <a:pt x="87924" y="68563"/>
                  </a:cubicBezTo>
                  <a:cubicBezTo>
                    <a:pt x="87478" y="68563"/>
                    <a:pt x="87038" y="68558"/>
                    <a:pt x="86609" y="68558"/>
                  </a:cubicBezTo>
                  <a:cubicBezTo>
                    <a:pt x="86449" y="68558"/>
                    <a:pt x="86290" y="68559"/>
                    <a:pt x="86134" y="68561"/>
                  </a:cubicBezTo>
                  <a:cubicBezTo>
                    <a:pt x="79796" y="68630"/>
                    <a:pt x="73460" y="68702"/>
                    <a:pt x="67122" y="68777"/>
                  </a:cubicBezTo>
                  <a:cubicBezTo>
                    <a:pt x="54449" y="68943"/>
                    <a:pt x="41775" y="69086"/>
                    <a:pt x="29100" y="69207"/>
                  </a:cubicBezTo>
                  <a:cubicBezTo>
                    <a:pt x="25099" y="69250"/>
                    <a:pt x="21017" y="69468"/>
                    <a:pt x="16955" y="69468"/>
                  </a:cubicBezTo>
                  <a:cubicBezTo>
                    <a:pt x="15090" y="69468"/>
                    <a:pt x="13229" y="69422"/>
                    <a:pt x="11382" y="69292"/>
                  </a:cubicBezTo>
                  <a:cubicBezTo>
                    <a:pt x="11338" y="69271"/>
                    <a:pt x="11291" y="69256"/>
                    <a:pt x="11243" y="69249"/>
                  </a:cubicBezTo>
                  <a:cubicBezTo>
                    <a:pt x="9261" y="68910"/>
                    <a:pt x="7147" y="68692"/>
                    <a:pt x="5324" y="67786"/>
                  </a:cubicBezTo>
                  <a:cubicBezTo>
                    <a:pt x="2945" y="66603"/>
                    <a:pt x="1957" y="64442"/>
                    <a:pt x="1766" y="61862"/>
                  </a:cubicBezTo>
                  <a:cubicBezTo>
                    <a:pt x="1395" y="56826"/>
                    <a:pt x="1728" y="51663"/>
                    <a:pt x="1735" y="46613"/>
                  </a:cubicBezTo>
                  <a:cubicBezTo>
                    <a:pt x="1749" y="35854"/>
                    <a:pt x="1764" y="25094"/>
                    <a:pt x="1779" y="14335"/>
                  </a:cubicBezTo>
                  <a:cubicBezTo>
                    <a:pt x="1787" y="10034"/>
                    <a:pt x="1586" y="4144"/>
                    <a:pt x="6469" y="2332"/>
                  </a:cubicBezTo>
                  <a:cubicBezTo>
                    <a:pt x="8213" y="1685"/>
                    <a:pt x="10115" y="1646"/>
                    <a:pt x="11961" y="1646"/>
                  </a:cubicBezTo>
                  <a:close/>
                  <a:moveTo>
                    <a:pt x="13285" y="114"/>
                  </a:moveTo>
                  <a:cubicBezTo>
                    <a:pt x="12308" y="114"/>
                    <a:pt x="11333" y="128"/>
                    <a:pt x="10360" y="170"/>
                  </a:cubicBezTo>
                  <a:cubicBezTo>
                    <a:pt x="8433" y="256"/>
                    <a:pt x="6448" y="529"/>
                    <a:pt x="4740" y="1483"/>
                  </a:cubicBezTo>
                  <a:cubicBezTo>
                    <a:pt x="1083" y="3528"/>
                    <a:pt x="415" y="7888"/>
                    <a:pt x="333" y="11705"/>
                  </a:cubicBezTo>
                  <a:cubicBezTo>
                    <a:pt x="85" y="23331"/>
                    <a:pt x="297" y="34985"/>
                    <a:pt x="284" y="46615"/>
                  </a:cubicBezTo>
                  <a:cubicBezTo>
                    <a:pt x="280" y="49934"/>
                    <a:pt x="276" y="53253"/>
                    <a:pt x="271" y="56572"/>
                  </a:cubicBezTo>
                  <a:cubicBezTo>
                    <a:pt x="270" y="59156"/>
                    <a:pt x="0" y="61953"/>
                    <a:pt x="735" y="64469"/>
                  </a:cubicBezTo>
                  <a:cubicBezTo>
                    <a:pt x="2020" y="68857"/>
                    <a:pt x="6707" y="70383"/>
                    <a:pt x="10866" y="70383"/>
                  </a:cubicBezTo>
                  <a:cubicBezTo>
                    <a:pt x="10941" y="70383"/>
                    <a:pt x="11016" y="70382"/>
                    <a:pt x="11090" y="70381"/>
                  </a:cubicBezTo>
                  <a:cubicBezTo>
                    <a:pt x="11215" y="70380"/>
                    <a:pt x="11335" y="70334"/>
                    <a:pt x="11429" y="70253"/>
                  </a:cubicBezTo>
                  <a:cubicBezTo>
                    <a:pt x="12710" y="70379"/>
                    <a:pt x="14003" y="70407"/>
                    <a:pt x="15298" y="70407"/>
                  </a:cubicBezTo>
                  <a:cubicBezTo>
                    <a:pt x="15751" y="70407"/>
                    <a:pt x="16204" y="70404"/>
                    <a:pt x="16657" y="70400"/>
                  </a:cubicBezTo>
                  <a:cubicBezTo>
                    <a:pt x="20114" y="70371"/>
                    <a:pt x="23570" y="70339"/>
                    <a:pt x="27027" y="70305"/>
                  </a:cubicBezTo>
                  <a:cubicBezTo>
                    <a:pt x="33940" y="70240"/>
                    <a:pt x="40853" y="70176"/>
                    <a:pt x="47766" y="70112"/>
                  </a:cubicBezTo>
                  <a:cubicBezTo>
                    <a:pt x="61461" y="69984"/>
                    <a:pt x="75204" y="70217"/>
                    <a:pt x="88893" y="69756"/>
                  </a:cubicBezTo>
                  <a:cubicBezTo>
                    <a:pt x="91383" y="69672"/>
                    <a:pt x="94095" y="69291"/>
                    <a:pt x="95825" y="67303"/>
                  </a:cubicBezTo>
                  <a:cubicBezTo>
                    <a:pt x="97229" y="65692"/>
                    <a:pt x="97707" y="63354"/>
                    <a:pt x="97702" y="61216"/>
                  </a:cubicBezTo>
                  <a:cubicBezTo>
                    <a:pt x="97844" y="61112"/>
                    <a:pt x="97944" y="60948"/>
                    <a:pt x="97945" y="60721"/>
                  </a:cubicBezTo>
                  <a:cubicBezTo>
                    <a:pt x="98025" y="47899"/>
                    <a:pt x="98104" y="35079"/>
                    <a:pt x="98183" y="22259"/>
                  </a:cubicBezTo>
                  <a:cubicBezTo>
                    <a:pt x="98203" y="19054"/>
                    <a:pt x="98221" y="15849"/>
                    <a:pt x="98238" y="12644"/>
                  </a:cubicBezTo>
                  <a:cubicBezTo>
                    <a:pt x="98247" y="10300"/>
                    <a:pt x="98349" y="7837"/>
                    <a:pt x="97619" y="5576"/>
                  </a:cubicBezTo>
                  <a:cubicBezTo>
                    <a:pt x="96494" y="2088"/>
                    <a:pt x="93720" y="828"/>
                    <a:pt x="90596" y="828"/>
                  </a:cubicBezTo>
                  <a:cubicBezTo>
                    <a:pt x="90441" y="828"/>
                    <a:pt x="90285" y="831"/>
                    <a:pt x="90129" y="837"/>
                  </a:cubicBezTo>
                  <a:lnTo>
                    <a:pt x="90128" y="837"/>
                  </a:lnTo>
                  <a:cubicBezTo>
                    <a:pt x="66351" y="1"/>
                    <a:pt x="42503" y="277"/>
                    <a:pt x="18704" y="170"/>
                  </a:cubicBezTo>
                  <a:cubicBezTo>
                    <a:pt x="16902" y="162"/>
                    <a:pt x="15092" y="114"/>
                    <a:pt x="13285" y="1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4"/>
            <p:cNvSpPr/>
            <p:nvPr/>
          </p:nvSpPr>
          <p:spPr>
            <a:xfrm>
              <a:off x="4670200" y="2819475"/>
              <a:ext cx="245125" cy="219275"/>
            </a:xfrm>
            <a:custGeom>
              <a:avLst/>
              <a:gdLst/>
              <a:ahLst/>
              <a:cxnLst/>
              <a:rect l="l" t="t" r="r" b="b"/>
              <a:pathLst>
                <a:path w="9805" h="8771" extrusionOk="0">
                  <a:moveTo>
                    <a:pt x="6458" y="1744"/>
                  </a:moveTo>
                  <a:lnTo>
                    <a:pt x="6458" y="1744"/>
                  </a:lnTo>
                  <a:cubicBezTo>
                    <a:pt x="6577" y="1765"/>
                    <a:pt x="6694" y="1793"/>
                    <a:pt x="6810" y="1826"/>
                  </a:cubicBezTo>
                  <a:cubicBezTo>
                    <a:pt x="8173" y="2233"/>
                    <a:pt x="8547" y="3509"/>
                    <a:pt x="8357" y="4744"/>
                  </a:cubicBezTo>
                  <a:cubicBezTo>
                    <a:pt x="8322" y="4117"/>
                    <a:pt x="8146" y="3499"/>
                    <a:pt x="7814" y="2957"/>
                  </a:cubicBezTo>
                  <a:cubicBezTo>
                    <a:pt x="7497" y="2436"/>
                    <a:pt x="7011" y="2019"/>
                    <a:pt x="6458" y="1744"/>
                  </a:cubicBezTo>
                  <a:close/>
                  <a:moveTo>
                    <a:pt x="4989" y="2133"/>
                  </a:moveTo>
                  <a:cubicBezTo>
                    <a:pt x="6456" y="2133"/>
                    <a:pt x="7706" y="3080"/>
                    <a:pt x="7730" y="4903"/>
                  </a:cubicBezTo>
                  <a:cubicBezTo>
                    <a:pt x="7742" y="5796"/>
                    <a:pt x="7376" y="6656"/>
                    <a:pt x="6797" y="7223"/>
                  </a:cubicBezTo>
                  <a:cubicBezTo>
                    <a:pt x="6429" y="7400"/>
                    <a:pt x="6022" y="7478"/>
                    <a:pt x="5603" y="7478"/>
                  </a:cubicBezTo>
                  <a:cubicBezTo>
                    <a:pt x="4895" y="7478"/>
                    <a:pt x="4156" y="7255"/>
                    <a:pt x="3525" y="6903"/>
                  </a:cubicBezTo>
                  <a:cubicBezTo>
                    <a:pt x="3308" y="6781"/>
                    <a:pt x="3103" y="6642"/>
                    <a:pt x="2911" y="6484"/>
                  </a:cubicBezTo>
                  <a:cubicBezTo>
                    <a:pt x="2179" y="5525"/>
                    <a:pt x="1818" y="4255"/>
                    <a:pt x="2392" y="3156"/>
                  </a:cubicBezTo>
                  <a:cubicBezTo>
                    <a:pt x="2562" y="2832"/>
                    <a:pt x="2827" y="2564"/>
                    <a:pt x="3148" y="2347"/>
                  </a:cubicBezTo>
                  <a:cubicBezTo>
                    <a:pt x="3197" y="2429"/>
                    <a:pt x="3284" y="2476"/>
                    <a:pt x="3375" y="2476"/>
                  </a:cubicBezTo>
                  <a:cubicBezTo>
                    <a:pt x="3408" y="2476"/>
                    <a:pt x="3442" y="2469"/>
                    <a:pt x="3475" y="2456"/>
                  </a:cubicBezTo>
                  <a:cubicBezTo>
                    <a:pt x="3979" y="2239"/>
                    <a:pt x="4496" y="2133"/>
                    <a:pt x="4989" y="2133"/>
                  </a:cubicBezTo>
                  <a:close/>
                  <a:moveTo>
                    <a:pt x="5476" y="1"/>
                  </a:moveTo>
                  <a:cubicBezTo>
                    <a:pt x="4394" y="1"/>
                    <a:pt x="3206" y="667"/>
                    <a:pt x="2447" y="1312"/>
                  </a:cubicBezTo>
                  <a:cubicBezTo>
                    <a:pt x="910" y="2619"/>
                    <a:pt x="0" y="4604"/>
                    <a:pt x="1199" y="6446"/>
                  </a:cubicBezTo>
                  <a:cubicBezTo>
                    <a:pt x="2115" y="7852"/>
                    <a:pt x="3948" y="8770"/>
                    <a:pt x="5658" y="8770"/>
                  </a:cubicBezTo>
                  <a:cubicBezTo>
                    <a:pt x="5901" y="8770"/>
                    <a:pt x="6142" y="8752"/>
                    <a:pt x="6377" y="8713"/>
                  </a:cubicBezTo>
                  <a:cubicBezTo>
                    <a:pt x="8390" y="8384"/>
                    <a:pt x="9495" y="6421"/>
                    <a:pt x="9651" y="4517"/>
                  </a:cubicBezTo>
                  <a:cubicBezTo>
                    <a:pt x="9804" y="2648"/>
                    <a:pt x="8845" y="987"/>
                    <a:pt x="6990" y="633"/>
                  </a:cubicBezTo>
                  <a:cubicBezTo>
                    <a:pt x="6986" y="628"/>
                    <a:pt x="6987" y="622"/>
                    <a:pt x="6982" y="617"/>
                  </a:cubicBezTo>
                  <a:cubicBezTo>
                    <a:pt x="6556" y="176"/>
                    <a:pt x="6030" y="1"/>
                    <a:pt x="54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4"/>
            <p:cNvSpPr/>
            <p:nvPr/>
          </p:nvSpPr>
          <p:spPr>
            <a:xfrm>
              <a:off x="2729800" y="2201775"/>
              <a:ext cx="1934650" cy="1470275"/>
            </a:xfrm>
            <a:custGeom>
              <a:avLst/>
              <a:gdLst/>
              <a:ahLst/>
              <a:cxnLst/>
              <a:rect l="l" t="t" r="r" b="b"/>
              <a:pathLst>
                <a:path w="77386" h="58811" extrusionOk="0">
                  <a:moveTo>
                    <a:pt x="1185" y="1196"/>
                  </a:moveTo>
                  <a:cubicBezTo>
                    <a:pt x="1321" y="1206"/>
                    <a:pt x="1457" y="1209"/>
                    <a:pt x="1594" y="1217"/>
                  </a:cubicBezTo>
                  <a:cubicBezTo>
                    <a:pt x="1469" y="1589"/>
                    <a:pt x="1356" y="1964"/>
                    <a:pt x="1256" y="2343"/>
                  </a:cubicBezTo>
                  <a:cubicBezTo>
                    <a:pt x="1233" y="1960"/>
                    <a:pt x="1214" y="1577"/>
                    <a:pt x="1185" y="1196"/>
                  </a:cubicBezTo>
                  <a:close/>
                  <a:moveTo>
                    <a:pt x="1429" y="10485"/>
                  </a:moveTo>
                  <a:cubicBezTo>
                    <a:pt x="1528" y="13703"/>
                    <a:pt x="1641" y="16920"/>
                    <a:pt x="1741" y="20138"/>
                  </a:cubicBezTo>
                  <a:cubicBezTo>
                    <a:pt x="1837" y="23209"/>
                    <a:pt x="1746" y="26237"/>
                    <a:pt x="1537" y="29264"/>
                  </a:cubicBezTo>
                  <a:lnTo>
                    <a:pt x="1537" y="29263"/>
                  </a:lnTo>
                  <a:cubicBezTo>
                    <a:pt x="1502" y="24699"/>
                    <a:pt x="1466" y="20136"/>
                    <a:pt x="1431" y="15573"/>
                  </a:cubicBezTo>
                  <a:cubicBezTo>
                    <a:pt x="1418" y="13882"/>
                    <a:pt x="1426" y="12184"/>
                    <a:pt x="1429" y="10485"/>
                  </a:cubicBezTo>
                  <a:close/>
                  <a:moveTo>
                    <a:pt x="2124" y="1246"/>
                  </a:moveTo>
                  <a:cubicBezTo>
                    <a:pt x="4213" y="1360"/>
                    <a:pt x="6315" y="1397"/>
                    <a:pt x="8419" y="1397"/>
                  </a:cubicBezTo>
                  <a:cubicBezTo>
                    <a:pt x="12299" y="1397"/>
                    <a:pt x="16191" y="1272"/>
                    <a:pt x="20040" y="1270"/>
                  </a:cubicBezTo>
                  <a:cubicBezTo>
                    <a:pt x="26225" y="1266"/>
                    <a:pt x="32411" y="1262"/>
                    <a:pt x="38596" y="1259"/>
                  </a:cubicBezTo>
                  <a:cubicBezTo>
                    <a:pt x="39551" y="1258"/>
                    <a:pt x="40507" y="1258"/>
                    <a:pt x="41462" y="1258"/>
                  </a:cubicBezTo>
                  <a:cubicBezTo>
                    <a:pt x="52992" y="1258"/>
                    <a:pt x="64522" y="1289"/>
                    <a:pt x="76050" y="1431"/>
                  </a:cubicBezTo>
                  <a:cubicBezTo>
                    <a:pt x="75508" y="10645"/>
                    <a:pt x="75757" y="19965"/>
                    <a:pt x="75669" y="29192"/>
                  </a:cubicBezTo>
                  <a:lnTo>
                    <a:pt x="75407" y="56668"/>
                  </a:lnTo>
                  <a:cubicBezTo>
                    <a:pt x="63045" y="57008"/>
                    <a:pt x="50680" y="57249"/>
                    <a:pt x="38315" y="57388"/>
                  </a:cubicBezTo>
                  <a:cubicBezTo>
                    <a:pt x="32078" y="57457"/>
                    <a:pt x="25842" y="57499"/>
                    <a:pt x="19605" y="57515"/>
                  </a:cubicBezTo>
                  <a:cubicBezTo>
                    <a:pt x="16487" y="57522"/>
                    <a:pt x="13368" y="57517"/>
                    <a:pt x="10250" y="57534"/>
                  </a:cubicBezTo>
                  <a:cubicBezTo>
                    <a:pt x="10143" y="57535"/>
                    <a:pt x="10036" y="57535"/>
                    <a:pt x="9929" y="57535"/>
                  </a:cubicBezTo>
                  <a:cubicBezTo>
                    <a:pt x="8490" y="57535"/>
                    <a:pt x="7027" y="57489"/>
                    <a:pt x="5567" y="57489"/>
                  </a:cubicBezTo>
                  <a:cubicBezTo>
                    <a:pt x="4939" y="57489"/>
                    <a:pt x="4312" y="57498"/>
                    <a:pt x="3688" y="57522"/>
                  </a:cubicBezTo>
                  <a:cubicBezTo>
                    <a:pt x="3003" y="57039"/>
                    <a:pt x="2376" y="56527"/>
                    <a:pt x="1858" y="55767"/>
                  </a:cubicBezTo>
                  <a:cubicBezTo>
                    <a:pt x="1847" y="55751"/>
                    <a:pt x="1839" y="55734"/>
                    <a:pt x="1827" y="55718"/>
                  </a:cubicBezTo>
                  <a:cubicBezTo>
                    <a:pt x="1832" y="54354"/>
                    <a:pt x="1719" y="52964"/>
                    <a:pt x="1709" y="51661"/>
                  </a:cubicBezTo>
                  <a:lnTo>
                    <a:pt x="1653" y="44374"/>
                  </a:lnTo>
                  <a:cubicBezTo>
                    <a:pt x="1624" y="40693"/>
                    <a:pt x="1596" y="37014"/>
                    <a:pt x="1568" y="33333"/>
                  </a:cubicBezTo>
                  <a:cubicBezTo>
                    <a:pt x="2545" y="23669"/>
                    <a:pt x="1881" y="13855"/>
                    <a:pt x="1409" y="4156"/>
                  </a:cubicBezTo>
                  <a:cubicBezTo>
                    <a:pt x="1577" y="3170"/>
                    <a:pt x="1816" y="2197"/>
                    <a:pt x="2124" y="1246"/>
                  </a:cubicBezTo>
                  <a:close/>
                  <a:moveTo>
                    <a:pt x="1796" y="56741"/>
                  </a:moveTo>
                  <a:cubicBezTo>
                    <a:pt x="2019" y="57044"/>
                    <a:pt x="2266" y="57328"/>
                    <a:pt x="2537" y="57589"/>
                  </a:cubicBezTo>
                  <a:cubicBezTo>
                    <a:pt x="2262" y="57609"/>
                    <a:pt x="1987" y="57631"/>
                    <a:pt x="1714" y="57661"/>
                  </a:cubicBezTo>
                  <a:cubicBezTo>
                    <a:pt x="1754" y="57359"/>
                    <a:pt x="1778" y="57051"/>
                    <a:pt x="1796" y="56741"/>
                  </a:cubicBezTo>
                  <a:close/>
                  <a:moveTo>
                    <a:pt x="8719" y="0"/>
                  </a:moveTo>
                  <a:cubicBezTo>
                    <a:pt x="6094" y="0"/>
                    <a:pt x="3474" y="55"/>
                    <a:pt x="877" y="244"/>
                  </a:cubicBezTo>
                  <a:cubicBezTo>
                    <a:pt x="844" y="246"/>
                    <a:pt x="819" y="259"/>
                    <a:pt x="789" y="266"/>
                  </a:cubicBezTo>
                  <a:cubicBezTo>
                    <a:pt x="771" y="264"/>
                    <a:pt x="752" y="263"/>
                    <a:pt x="734" y="263"/>
                  </a:cubicBezTo>
                  <a:cubicBezTo>
                    <a:pt x="541" y="263"/>
                    <a:pt x="349" y="388"/>
                    <a:pt x="331" y="651"/>
                  </a:cubicBezTo>
                  <a:cubicBezTo>
                    <a:pt x="1" y="5484"/>
                    <a:pt x="225" y="10382"/>
                    <a:pt x="256" y="15225"/>
                  </a:cubicBezTo>
                  <a:cubicBezTo>
                    <a:pt x="288" y="20083"/>
                    <a:pt x="319" y="24941"/>
                    <a:pt x="350" y="29799"/>
                  </a:cubicBezTo>
                  <a:lnTo>
                    <a:pt x="440" y="44026"/>
                  </a:lnTo>
                  <a:lnTo>
                    <a:pt x="486" y="51313"/>
                  </a:lnTo>
                  <a:cubicBezTo>
                    <a:pt x="501" y="53595"/>
                    <a:pt x="196" y="56150"/>
                    <a:pt x="694" y="58379"/>
                  </a:cubicBezTo>
                  <a:cubicBezTo>
                    <a:pt x="743" y="58599"/>
                    <a:pt x="943" y="58709"/>
                    <a:pt x="1142" y="58709"/>
                  </a:cubicBezTo>
                  <a:cubicBezTo>
                    <a:pt x="1313" y="58709"/>
                    <a:pt x="1484" y="58628"/>
                    <a:pt x="1560" y="58465"/>
                  </a:cubicBezTo>
                  <a:cubicBezTo>
                    <a:pt x="2410" y="58574"/>
                    <a:pt x="3275" y="58631"/>
                    <a:pt x="4143" y="58662"/>
                  </a:cubicBezTo>
                  <a:cubicBezTo>
                    <a:pt x="4267" y="58711"/>
                    <a:pt x="4390" y="58760"/>
                    <a:pt x="4517" y="58797"/>
                  </a:cubicBezTo>
                  <a:cubicBezTo>
                    <a:pt x="4549" y="58806"/>
                    <a:pt x="4579" y="58811"/>
                    <a:pt x="4608" y="58811"/>
                  </a:cubicBezTo>
                  <a:cubicBezTo>
                    <a:pt x="4706" y="58811"/>
                    <a:pt x="4782" y="58758"/>
                    <a:pt x="4829" y="58685"/>
                  </a:cubicBezTo>
                  <a:cubicBezTo>
                    <a:pt x="5253" y="58694"/>
                    <a:pt x="5679" y="58697"/>
                    <a:pt x="6104" y="58697"/>
                  </a:cubicBezTo>
                  <a:cubicBezTo>
                    <a:pt x="7282" y="58697"/>
                    <a:pt x="8460" y="58673"/>
                    <a:pt x="9622" y="58673"/>
                  </a:cubicBezTo>
                  <a:cubicBezTo>
                    <a:pt x="9831" y="58673"/>
                    <a:pt x="10041" y="58674"/>
                    <a:pt x="10249" y="58676"/>
                  </a:cubicBezTo>
                  <a:cubicBezTo>
                    <a:pt x="12029" y="58692"/>
                    <a:pt x="13808" y="58697"/>
                    <a:pt x="15587" y="58697"/>
                  </a:cubicBezTo>
                  <a:cubicBezTo>
                    <a:pt x="16811" y="58697"/>
                    <a:pt x="18034" y="58695"/>
                    <a:pt x="19258" y="58693"/>
                  </a:cubicBezTo>
                  <a:cubicBezTo>
                    <a:pt x="25610" y="58680"/>
                    <a:pt x="31963" y="58642"/>
                    <a:pt x="38314" y="58575"/>
                  </a:cubicBezTo>
                  <a:cubicBezTo>
                    <a:pt x="50762" y="58444"/>
                    <a:pt x="63207" y="58209"/>
                    <a:pt x="75651" y="57869"/>
                  </a:cubicBezTo>
                  <a:cubicBezTo>
                    <a:pt x="75753" y="57933"/>
                    <a:pt x="75875" y="57965"/>
                    <a:pt x="75997" y="57965"/>
                  </a:cubicBezTo>
                  <a:cubicBezTo>
                    <a:pt x="76255" y="57965"/>
                    <a:pt x="76513" y="57823"/>
                    <a:pt x="76585" y="57538"/>
                  </a:cubicBezTo>
                  <a:cubicBezTo>
                    <a:pt x="76668" y="57367"/>
                    <a:pt x="76677" y="57171"/>
                    <a:pt x="76610" y="56994"/>
                  </a:cubicBezTo>
                  <a:cubicBezTo>
                    <a:pt x="76695" y="47727"/>
                    <a:pt x="76782" y="38459"/>
                    <a:pt x="76869" y="29191"/>
                  </a:cubicBezTo>
                  <a:cubicBezTo>
                    <a:pt x="76954" y="19914"/>
                    <a:pt x="77386" y="10546"/>
                    <a:pt x="77006" y="1274"/>
                  </a:cubicBezTo>
                  <a:cubicBezTo>
                    <a:pt x="77324" y="946"/>
                    <a:pt x="77187" y="235"/>
                    <a:pt x="76591" y="229"/>
                  </a:cubicBezTo>
                  <a:cubicBezTo>
                    <a:pt x="66238" y="106"/>
                    <a:pt x="55885" y="74"/>
                    <a:pt x="45533" y="74"/>
                  </a:cubicBezTo>
                  <a:cubicBezTo>
                    <a:pt x="43221" y="74"/>
                    <a:pt x="40908" y="76"/>
                    <a:pt x="38596" y="78"/>
                  </a:cubicBezTo>
                  <a:cubicBezTo>
                    <a:pt x="32411" y="84"/>
                    <a:pt x="26225" y="94"/>
                    <a:pt x="20040" y="108"/>
                  </a:cubicBezTo>
                  <a:cubicBezTo>
                    <a:pt x="19935" y="108"/>
                    <a:pt x="19830" y="108"/>
                    <a:pt x="19725" y="108"/>
                  </a:cubicBezTo>
                  <a:cubicBezTo>
                    <a:pt x="16078" y="108"/>
                    <a:pt x="12393" y="0"/>
                    <a:pt x="8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 name="Google Shape;435;p44"/>
          <p:cNvSpPr txBox="1">
            <a:spLocks noGrp="1"/>
          </p:cNvSpPr>
          <p:nvPr>
            <p:ph type="subTitle" idx="4294967295"/>
          </p:nvPr>
        </p:nvSpPr>
        <p:spPr>
          <a:xfrm>
            <a:off x="611560" y="843557"/>
            <a:ext cx="3528391" cy="3381263"/>
          </a:xfrm>
          <a:prstGeom prst="rect">
            <a:avLst/>
          </a:prstGeom>
        </p:spPr>
        <p:txBody>
          <a:bodyPr spcFirstLastPara="1" wrap="square" lIns="91425" tIns="91425" rIns="91425" bIns="91425" anchor="t" anchorCtr="0">
            <a:noAutofit/>
          </a:bodyPr>
          <a:lstStyle/>
          <a:p>
            <a:pPr marL="0" lvl="0" indent="-457200">
              <a:spcAft>
                <a:spcPts val="1600"/>
              </a:spcAft>
              <a:buNone/>
            </a:pPr>
            <a:r>
              <a:rPr lang="id-ID" sz="1100" dirty="0">
                <a:solidFill>
                  <a:schemeClr val="dk2"/>
                </a:solidFill>
              </a:rPr>
              <a:t>Mulyani, Endang. 2011. Model Pendidikan Kewirausahaan Di Pendidikan Dasar Dan </a:t>
            </a:r>
            <a:r>
              <a:rPr lang="id-ID" sz="1100" dirty="0" smtClean="0">
                <a:solidFill>
                  <a:schemeClr val="dk2"/>
                </a:solidFill>
              </a:rPr>
              <a:t>Menengah</a:t>
            </a:r>
            <a:r>
              <a:rPr lang="id-ID" sz="1100" dirty="0">
                <a:solidFill>
                  <a:schemeClr val="dk2"/>
                </a:solidFill>
              </a:rPr>
              <a:t>. </a:t>
            </a:r>
            <a:r>
              <a:rPr lang="id-ID" sz="1100" i="1" dirty="0">
                <a:solidFill>
                  <a:schemeClr val="dk2"/>
                </a:solidFill>
              </a:rPr>
              <a:t>Jurnal Ekonomi &amp; Pendidikan, Vol</a:t>
            </a:r>
            <a:r>
              <a:rPr lang="id-ID" sz="1100" dirty="0">
                <a:solidFill>
                  <a:schemeClr val="dk2"/>
                </a:solidFill>
              </a:rPr>
              <a:t>. 8 No 1.</a:t>
            </a:r>
            <a:endParaRPr lang="id-ID" sz="1100" dirty="0" smtClean="0">
              <a:solidFill>
                <a:schemeClr val="dk2"/>
              </a:solidFill>
            </a:endParaRPr>
          </a:p>
          <a:p>
            <a:pPr marL="0" lvl="0" indent="-457200">
              <a:spcAft>
                <a:spcPts val="1600"/>
              </a:spcAft>
              <a:buNone/>
            </a:pPr>
            <a:r>
              <a:rPr lang="es-ES" sz="1100" dirty="0">
                <a:solidFill>
                  <a:schemeClr val="dk2"/>
                </a:solidFill>
              </a:rPr>
              <a:t>PP No. 65 </a:t>
            </a:r>
            <a:r>
              <a:rPr lang="es-ES" sz="1100" dirty="0" err="1">
                <a:solidFill>
                  <a:schemeClr val="dk2"/>
                </a:solidFill>
              </a:rPr>
              <a:t>Tahun</a:t>
            </a:r>
            <a:r>
              <a:rPr lang="es-ES" sz="1100" dirty="0">
                <a:solidFill>
                  <a:schemeClr val="dk2"/>
                </a:solidFill>
              </a:rPr>
              <a:t> 2013 </a:t>
            </a:r>
            <a:endParaRPr lang="id-ID" sz="1100" dirty="0" smtClean="0">
              <a:solidFill>
                <a:schemeClr val="dk2"/>
              </a:solidFill>
            </a:endParaRPr>
          </a:p>
          <a:p>
            <a:pPr marL="0" lvl="0" indent="-457200">
              <a:spcAft>
                <a:spcPts val="1600"/>
              </a:spcAft>
              <a:buNone/>
            </a:pPr>
            <a:r>
              <a:rPr lang="id-ID" sz="1100" dirty="0" smtClean="0">
                <a:solidFill>
                  <a:schemeClr val="dk2"/>
                </a:solidFill>
              </a:rPr>
              <a:t>Prasojo</a:t>
            </a:r>
            <a:r>
              <a:rPr lang="id-ID" sz="1100" dirty="0">
                <a:solidFill>
                  <a:schemeClr val="dk2"/>
                </a:solidFill>
              </a:rPr>
              <a:t>, Lantip Diat, Dkk. 2018. Evaluasi Pelaksanaan Standar Proses Pendidikan Pada </a:t>
            </a:r>
            <a:r>
              <a:rPr lang="id-ID" sz="1100" dirty="0" smtClean="0">
                <a:solidFill>
                  <a:schemeClr val="dk2"/>
                </a:solidFill>
              </a:rPr>
              <a:t>SMP Negeri </a:t>
            </a:r>
            <a:r>
              <a:rPr lang="id-ID" sz="1100" dirty="0">
                <a:solidFill>
                  <a:schemeClr val="dk2"/>
                </a:solidFill>
              </a:rPr>
              <a:t>Di Kabupaten Sleman. </a:t>
            </a:r>
            <a:r>
              <a:rPr lang="id-ID" sz="1100" i="1" dirty="0">
                <a:solidFill>
                  <a:schemeClr val="dk2"/>
                </a:solidFill>
              </a:rPr>
              <a:t>Jurnal Penelitian Dan Evaluasi </a:t>
            </a:r>
            <a:r>
              <a:rPr lang="id-ID" sz="1100" i="1" dirty="0" smtClean="0">
                <a:solidFill>
                  <a:schemeClr val="dk2"/>
                </a:solidFill>
              </a:rPr>
              <a:t>Pendidikan. </a:t>
            </a:r>
            <a:r>
              <a:rPr lang="id-ID" sz="1100" dirty="0" smtClean="0">
                <a:solidFill>
                  <a:schemeClr val="dk2"/>
                </a:solidFill>
              </a:rPr>
              <a:t>Vol.22.No.1.</a:t>
            </a:r>
          </a:p>
          <a:p>
            <a:pPr marL="0" lvl="0" indent="-457200">
              <a:spcAft>
                <a:spcPts val="1600"/>
              </a:spcAft>
              <a:buNone/>
            </a:pPr>
            <a:r>
              <a:rPr lang="id-ID" sz="1100" dirty="0">
                <a:solidFill>
                  <a:schemeClr val="dk2"/>
                </a:solidFill>
              </a:rPr>
              <a:t>Sanjaya, Wina. 2009. </a:t>
            </a:r>
            <a:r>
              <a:rPr lang="id-ID" sz="1100" i="1" dirty="0">
                <a:solidFill>
                  <a:schemeClr val="dk2"/>
                </a:solidFill>
              </a:rPr>
              <a:t>Strategi Pembelajaran Berorientasi Standar Proses Pendidikan</a:t>
            </a:r>
            <a:r>
              <a:rPr lang="id-ID" sz="1100" dirty="0">
                <a:solidFill>
                  <a:schemeClr val="dk2"/>
                </a:solidFill>
              </a:rPr>
              <a:t>. Jakarta : Kencana Prenada Media Group.</a:t>
            </a:r>
            <a:endParaRPr sz="1100" dirty="0">
              <a:solidFill>
                <a:schemeClr val="dk2"/>
              </a:solidFill>
            </a:endParaRPr>
          </a:p>
        </p:txBody>
      </p:sp>
      <p:pic>
        <p:nvPicPr>
          <p:cNvPr id="436" name="Google Shape;436;p44"/>
          <p:cNvPicPr preferRelativeResize="0"/>
          <p:nvPr/>
        </p:nvPicPr>
        <p:blipFill rotWithShape="1">
          <a:blip r:embed="rId4">
            <a:alphaModFix/>
          </a:blip>
          <a:srcRect t="16734" r="8892" b="18300"/>
          <a:stretch/>
        </p:blipFill>
        <p:spPr>
          <a:xfrm rot="10800000">
            <a:off x="62175" y="3766782"/>
            <a:ext cx="2036850" cy="8460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Latar Belakang</a:t>
            </a:r>
            <a:endParaRPr dirty="0"/>
          </a:p>
        </p:txBody>
      </p:sp>
      <p:sp>
        <p:nvSpPr>
          <p:cNvPr id="188" name="Google Shape;188;p30"/>
          <p:cNvSpPr txBox="1">
            <a:spLocks noGrp="1"/>
          </p:cNvSpPr>
          <p:nvPr>
            <p:ph type="body" idx="1"/>
          </p:nvPr>
        </p:nvSpPr>
        <p:spPr>
          <a:xfrm>
            <a:off x="1398275" y="1401825"/>
            <a:ext cx="6963300" cy="3063000"/>
          </a:xfrm>
          <a:prstGeom prst="rect">
            <a:avLst/>
          </a:prstGeom>
        </p:spPr>
        <p:txBody>
          <a:bodyPr spcFirstLastPara="1" wrap="square" lIns="91425" tIns="91425" rIns="91425" bIns="91425" anchor="t" anchorCtr="0">
            <a:noAutofit/>
          </a:bodyPr>
          <a:lstStyle/>
          <a:p>
            <a:pPr marL="0" lvl="0" indent="0">
              <a:spcAft>
                <a:spcPts val="1600"/>
              </a:spcAft>
              <a:buNone/>
            </a:pPr>
            <a:r>
              <a:rPr lang="id-ID" sz="1200" dirty="0" smtClean="0"/>
              <a:t>Pemerintah </a:t>
            </a:r>
            <a:r>
              <a:rPr lang="id-ID" sz="1200" dirty="0"/>
              <a:t>Indonesia saat ini terus mengupayakan peningkatan mutu pendidikan. </a:t>
            </a:r>
            <a:r>
              <a:rPr lang="id-ID" sz="1200" dirty="0" smtClean="0"/>
              <a:t>Oleh karena </a:t>
            </a:r>
            <a:r>
              <a:rPr lang="id-ID" sz="1200" dirty="0"/>
              <a:t>fakta tentang rendahnya mutu pendidikan di Indonesia masih </a:t>
            </a:r>
            <a:r>
              <a:rPr lang="id-ID" sz="1200" dirty="0" smtClean="0"/>
              <a:t>memprihatinkan.</a:t>
            </a:r>
          </a:p>
          <a:p>
            <a:pPr marL="0" lvl="0" indent="0">
              <a:spcAft>
                <a:spcPts val="1600"/>
              </a:spcAft>
              <a:buNone/>
            </a:pPr>
            <a:r>
              <a:rPr lang="id-ID" sz="1200" dirty="0" smtClean="0"/>
              <a:t>Pemerintah </a:t>
            </a:r>
            <a:r>
              <a:rPr lang="id-ID" sz="1200" dirty="0"/>
              <a:t>Indonesia sesungguhnya telah menetapkan standar yang harus dicapai </a:t>
            </a:r>
            <a:r>
              <a:rPr lang="id-ID" sz="1200" dirty="0" smtClean="0"/>
              <a:t>oleh sekolah </a:t>
            </a:r>
            <a:r>
              <a:rPr lang="id-ID" sz="1200" dirty="0"/>
              <a:t>untuk menjaminkan pelaksanaan di lapangan, yang meliputi Standar </a:t>
            </a:r>
            <a:r>
              <a:rPr lang="id-ID" sz="1200" dirty="0" smtClean="0"/>
              <a:t>kompetensi lulusan </a:t>
            </a:r>
            <a:r>
              <a:rPr lang="id-ID" sz="1200" dirty="0"/>
              <a:t>(SKL), standar isi, standar proses, standar pendidik dan tenaga kependidikan, </a:t>
            </a:r>
            <a:r>
              <a:rPr lang="id-ID" sz="1200" dirty="0" smtClean="0"/>
              <a:t>standar pengelolaan</a:t>
            </a:r>
            <a:r>
              <a:rPr lang="id-ID" sz="1200" dirty="0"/>
              <a:t>, standar sarana dan prasarana, standar pembiayaan, dan standar penilaian. (Prasojo,2018: 2</a:t>
            </a:r>
            <a:r>
              <a:rPr lang="id-ID" sz="1200" dirty="0" smtClean="0"/>
              <a:t>).</a:t>
            </a:r>
          </a:p>
          <a:p>
            <a:pPr marL="0" lvl="0" indent="0">
              <a:spcAft>
                <a:spcPts val="1600"/>
              </a:spcAft>
              <a:buNone/>
            </a:pPr>
            <a:r>
              <a:rPr lang="id-ID" sz="1200" dirty="0"/>
              <a:t>Standar proses pendidikan direncanakan secara sistematis, agar suasana belajar dan proses pembelajaran berjalan secara optimal. Dengan terbentuknya suasana dan proses pembelajaran tersebut, peserta didik akan aktif mengembangkan potensi sesuai dengan bakat dan minatnya. (Mulyani, 2011: 3). </a:t>
            </a:r>
            <a:endParaRPr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dirty="0" err="1" smtClean="0"/>
              <a:t>Apa</a:t>
            </a:r>
            <a:r>
              <a:rPr dirty="0" smtClean="0"/>
              <a:t> </a:t>
            </a:r>
            <a:r>
              <a:rPr dirty="0" err="1" smtClean="0"/>
              <a:t>saja</a:t>
            </a:r>
            <a:r>
              <a:rPr dirty="0" smtClean="0"/>
              <a:t> yang </a:t>
            </a:r>
            <a:r>
              <a:rPr dirty="0" err="1" smtClean="0"/>
              <a:t>dibahas</a:t>
            </a:r>
            <a:r>
              <a:rPr dirty="0" smtClean="0"/>
              <a:t>?</a:t>
            </a:r>
            <a:endParaRPr dirty="0"/>
          </a:p>
        </p:txBody>
      </p:sp>
      <p:sp>
        <p:nvSpPr>
          <p:cNvPr id="195" name="Google Shape;195;p31"/>
          <p:cNvSpPr/>
          <p:nvPr/>
        </p:nvSpPr>
        <p:spPr>
          <a:xfrm>
            <a:off x="7639575" y="711175"/>
            <a:ext cx="674863" cy="488424"/>
          </a:xfrm>
          <a:custGeom>
            <a:avLst/>
            <a:gdLst/>
            <a:ahLst/>
            <a:cxnLst/>
            <a:rect l="l" t="t" r="r" b="b"/>
            <a:pathLst>
              <a:path w="35347" h="25582" extrusionOk="0">
                <a:moveTo>
                  <a:pt x="32086" y="1331"/>
                </a:moveTo>
                <a:cubicBezTo>
                  <a:pt x="32060" y="1725"/>
                  <a:pt x="32014" y="2116"/>
                  <a:pt x="31884" y="2511"/>
                </a:cubicBezTo>
                <a:cubicBezTo>
                  <a:pt x="31710" y="3037"/>
                  <a:pt x="31422" y="3448"/>
                  <a:pt x="31140" y="3873"/>
                </a:cubicBezTo>
                <a:lnTo>
                  <a:pt x="31140" y="3875"/>
                </a:lnTo>
                <a:cubicBezTo>
                  <a:pt x="31045" y="3802"/>
                  <a:pt x="30957" y="3717"/>
                  <a:pt x="30879" y="3626"/>
                </a:cubicBezTo>
                <a:cubicBezTo>
                  <a:pt x="30960" y="3537"/>
                  <a:pt x="31004" y="3420"/>
                  <a:pt x="31004" y="3300"/>
                </a:cubicBezTo>
                <a:cubicBezTo>
                  <a:pt x="31012" y="2456"/>
                  <a:pt x="31170" y="1364"/>
                  <a:pt x="32086" y="1331"/>
                </a:cubicBezTo>
                <a:close/>
                <a:moveTo>
                  <a:pt x="33448" y="2151"/>
                </a:moveTo>
                <a:lnTo>
                  <a:pt x="33448" y="2151"/>
                </a:lnTo>
                <a:cubicBezTo>
                  <a:pt x="33674" y="2664"/>
                  <a:pt x="33586" y="3318"/>
                  <a:pt x="33167" y="3795"/>
                </a:cubicBezTo>
                <a:cubicBezTo>
                  <a:pt x="33046" y="3933"/>
                  <a:pt x="32896" y="4044"/>
                  <a:pt x="32729" y="4118"/>
                </a:cubicBezTo>
                <a:cubicBezTo>
                  <a:pt x="33098" y="3528"/>
                  <a:pt x="33326" y="2819"/>
                  <a:pt x="33448" y="2151"/>
                </a:cubicBezTo>
                <a:close/>
                <a:moveTo>
                  <a:pt x="32524" y="1387"/>
                </a:moveTo>
                <a:cubicBezTo>
                  <a:pt x="32540" y="1390"/>
                  <a:pt x="32555" y="1392"/>
                  <a:pt x="32571" y="1397"/>
                </a:cubicBezTo>
                <a:cubicBezTo>
                  <a:pt x="32884" y="1486"/>
                  <a:pt x="33123" y="1661"/>
                  <a:pt x="33289" y="1878"/>
                </a:cubicBezTo>
                <a:cubicBezTo>
                  <a:pt x="33081" y="2445"/>
                  <a:pt x="32804" y="2943"/>
                  <a:pt x="32503" y="3432"/>
                </a:cubicBezTo>
                <a:cubicBezTo>
                  <a:pt x="32416" y="3432"/>
                  <a:pt x="32336" y="3480"/>
                  <a:pt x="32295" y="3557"/>
                </a:cubicBezTo>
                <a:cubicBezTo>
                  <a:pt x="32169" y="3777"/>
                  <a:pt x="32049" y="4000"/>
                  <a:pt x="31925" y="4221"/>
                </a:cubicBezTo>
                <a:cubicBezTo>
                  <a:pt x="31817" y="4204"/>
                  <a:pt x="31712" y="4175"/>
                  <a:pt x="31611" y="4138"/>
                </a:cubicBezTo>
                <a:cubicBezTo>
                  <a:pt x="32171" y="3413"/>
                  <a:pt x="32513" y="2340"/>
                  <a:pt x="32524" y="1387"/>
                </a:cubicBezTo>
                <a:close/>
                <a:moveTo>
                  <a:pt x="9407" y="5159"/>
                </a:moveTo>
                <a:cubicBezTo>
                  <a:pt x="10187" y="6580"/>
                  <a:pt x="10603" y="7882"/>
                  <a:pt x="10645" y="9398"/>
                </a:cubicBezTo>
                <a:cubicBezTo>
                  <a:pt x="10279" y="9775"/>
                  <a:pt x="9939" y="10175"/>
                  <a:pt x="9627" y="10596"/>
                </a:cubicBezTo>
                <a:lnTo>
                  <a:pt x="9626" y="10596"/>
                </a:lnTo>
                <a:cubicBezTo>
                  <a:pt x="9570" y="10548"/>
                  <a:pt x="9511" y="10506"/>
                  <a:pt x="9457" y="10455"/>
                </a:cubicBezTo>
                <a:cubicBezTo>
                  <a:pt x="8958" y="9988"/>
                  <a:pt x="8631" y="9478"/>
                  <a:pt x="8445" y="8950"/>
                </a:cubicBezTo>
                <a:cubicBezTo>
                  <a:pt x="8239" y="7563"/>
                  <a:pt x="8522" y="6110"/>
                  <a:pt x="9407" y="5159"/>
                </a:cubicBezTo>
                <a:close/>
                <a:moveTo>
                  <a:pt x="14031" y="4662"/>
                </a:moveTo>
                <a:lnTo>
                  <a:pt x="14031" y="4662"/>
                </a:lnTo>
                <a:cubicBezTo>
                  <a:pt x="15409" y="5488"/>
                  <a:pt x="16195" y="7133"/>
                  <a:pt x="15661" y="8877"/>
                </a:cubicBezTo>
                <a:lnTo>
                  <a:pt x="15659" y="8877"/>
                </a:lnTo>
                <a:cubicBezTo>
                  <a:pt x="15430" y="9624"/>
                  <a:pt x="15018" y="10217"/>
                  <a:pt x="14503" y="10657"/>
                </a:cubicBezTo>
                <a:cubicBezTo>
                  <a:pt x="15162" y="8733"/>
                  <a:pt x="15142" y="6226"/>
                  <a:pt x="14031" y="4662"/>
                </a:cubicBezTo>
                <a:close/>
                <a:moveTo>
                  <a:pt x="12255" y="4111"/>
                </a:moveTo>
                <a:lnTo>
                  <a:pt x="12255" y="4111"/>
                </a:lnTo>
                <a:cubicBezTo>
                  <a:pt x="12734" y="4141"/>
                  <a:pt x="13204" y="4257"/>
                  <a:pt x="13641" y="4456"/>
                </a:cubicBezTo>
                <a:cubicBezTo>
                  <a:pt x="13946" y="5706"/>
                  <a:pt x="14445" y="6784"/>
                  <a:pt x="14438" y="8128"/>
                </a:cubicBezTo>
                <a:cubicBezTo>
                  <a:pt x="14433" y="9221"/>
                  <a:pt x="14153" y="10170"/>
                  <a:pt x="13778" y="11136"/>
                </a:cubicBezTo>
                <a:lnTo>
                  <a:pt x="13777" y="11136"/>
                </a:lnTo>
                <a:cubicBezTo>
                  <a:pt x="13579" y="11237"/>
                  <a:pt x="13371" y="11320"/>
                  <a:pt x="13158" y="11383"/>
                </a:cubicBezTo>
                <a:cubicBezTo>
                  <a:pt x="13508" y="10596"/>
                  <a:pt x="13480" y="9389"/>
                  <a:pt x="13480" y="8738"/>
                </a:cubicBezTo>
                <a:cubicBezTo>
                  <a:pt x="13481" y="7105"/>
                  <a:pt x="13101" y="5512"/>
                  <a:pt x="12255" y="4111"/>
                </a:cubicBezTo>
                <a:close/>
                <a:moveTo>
                  <a:pt x="10574" y="4370"/>
                </a:moveTo>
                <a:cubicBezTo>
                  <a:pt x="11032" y="5394"/>
                  <a:pt x="11434" y="6425"/>
                  <a:pt x="11654" y="7535"/>
                </a:cubicBezTo>
                <a:cubicBezTo>
                  <a:pt x="11731" y="7917"/>
                  <a:pt x="12221" y="10964"/>
                  <a:pt x="11674" y="11503"/>
                </a:cubicBezTo>
                <a:cubicBezTo>
                  <a:pt x="11256" y="11451"/>
                  <a:pt x="10850" y="11331"/>
                  <a:pt x="10471" y="11147"/>
                </a:cubicBezTo>
                <a:cubicBezTo>
                  <a:pt x="10513" y="11076"/>
                  <a:pt x="10551" y="11003"/>
                  <a:pt x="10593" y="10933"/>
                </a:cubicBezTo>
                <a:cubicBezTo>
                  <a:pt x="10613" y="10979"/>
                  <a:pt x="10666" y="11005"/>
                  <a:pt x="10718" y="11005"/>
                </a:cubicBezTo>
                <a:cubicBezTo>
                  <a:pt x="10776" y="11005"/>
                  <a:pt x="10833" y="10974"/>
                  <a:pt x="10849" y="10909"/>
                </a:cubicBezTo>
                <a:cubicBezTo>
                  <a:pt x="10901" y="10692"/>
                  <a:pt x="10939" y="10473"/>
                  <a:pt x="10966" y="10253"/>
                </a:cubicBezTo>
                <a:cubicBezTo>
                  <a:pt x="11086" y="10020"/>
                  <a:pt x="11201" y="9789"/>
                  <a:pt x="11304" y="9554"/>
                </a:cubicBezTo>
                <a:cubicBezTo>
                  <a:pt x="11399" y="9337"/>
                  <a:pt x="11239" y="9113"/>
                  <a:pt x="11045" y="9113"/>
                </a:cubicBezTo>
                <a:cubicBezTo>
                  <a:pt x="11035" y="9113"/>
                  <a:pt x="11025" y="9113"/>
                  <a:pt x="11016" y="9115"/>
                </a:cubicBezTo>
                <a:cubicBezTo>
                  <a:pt x="10959" y="7642"/>
                  <a:pt x="10449" y="6136"/>
                  <a:pt x="9532" y="5039"/>
                </a:cubicBezTo>
                <a:cubicBezTo>
                  <a:pt x="9833" y="4751"/>
                  <a:pt x="10187" y="4523"/>
                  <a:pt x="10574" y="4370"/>
                </a:cubicBezTo>
                <a:close/>
                <a:moveTo>
                  <a:pt x="12017" y="4105"/>
                </a:moveTo>
                <a:cubicBezTo>
                  <a:pt x="12017" y="4115"/>
                  <a:pt x="12020" y="4125"/>
                  <a:pt x="12023" y="4134"/>
                </a:cubicBezTo>
                <a:cubicBezTo>
                  <a:pt x="12459" y="5230"/>
                  <a:pt x="12828" y="6325"/>
                  <a:pt x="12963" y="7502"/>
                </a:cubicBezTo>
                <a:cubicBezTo>
                  <a:pt x="13008" y="7897"/>
                  <a:pt x="13034" y="10935"/>
                  <a:pt x="12588" y="11499"/>
                </a:cubicBezTo>
                <a:lnTo>
                  <a:pt x="12586" y="11499"/>
                </a:lnTo>
                <a:cubicBezTo>
                  <a:pt x="12468" y="11513"/>
                  <a:pt x="12349" y="11524"/>
                  <a:pt x="12230" y="11527"/>
                </a:cubicBezTo>
                <a:cubicBezTo>
                  <a:pt x="12489" y="10895"/>
                  <a:pt x="12334" y="9818"/>
                  <a:pt x="12313" y="9394"/>
                </a:cubicBezTo>
                <a:cubicBezTo>
                  <a:pt x="12224" y="7606"/>
                  <a:pt x="11756" y="5824"/>
                  <a:pt x="10864" y="4269"/>
                </a:cubicBezTo>
                <a:cubicBezTo>
                  <a:pt x="11115" y="4193"/>
                  <a:pt x="11375" y="4142"/>
                  <a:pt x="11637" y="4117"/>
                </a:cubicBezTo>
                <a:cubicBezTo>
                  <a:pt x="11766" y="4105"/>
                  <a:pt x="11891" y="4105"/>
                  <a:pt x="12017" y="4105"/>
                </a:cubicBezTo>
                <a:close/>
                <a:moveTo>
                  <a:pt x="25741" y="16319"/>
                </a:moveTo>
                <a:cubicBezTo>
                  <a:pt x="26033" y="16319"/>
                  <a:pt x="26325" y="16353"/>
                  <a:pt x="26608" y="16425"/>
                </a:cubicBezTo>
                <a:cubicBezTo>
                  <a:pt x="26757" y="16463"/>
                  <a:pt x="26903" y="16513"/>
                  <a:pt x="27044" y="16574"/>
                </a:cubicBezTo>
                <a:cubicBezTo>
                  <a:pt x="28124" y="17916"/>
                  <a:pt x="26413" y="20133"/>
                  <a:pt x="25036" y="20799"/>
                </a:cubicBezTo>
                <a:cubicBezTo>
                  <a:pt x="24616" y="21002"/>
                  <a:pt x="24156" y="21111"/>
                  <a:pt x="23701" y="21111"/>
                </a:cubicBezTo>
                <a:cubicBezTo>
                  <a:pt x="23171" y="21111"/>
                  <a:pt x="22648" y="20963"/>
                  <a:pt x="22200" y="20645"/>
                </a:cubicBezTo>
                <a:cubicBezTo>
                  <a:pt x="21851" y="20398"/>
                  <a:pt x="21618" y="20077"/>
                  <a:pt x="21492" y="19731"/>
                </a:cubicBezTo>
                <a:cubicBezTo>
                  <a:pt x="21476" y="19396"/>
                  <a:pt x="21503" y="19061"/>
                  <a:pt x="21572" y="18733"/>
                </a:cubicBezTo>
                <a:cubicBezTo>
                  <a:pt x="21617" y="18728"/>
                  <a:pt x="21662" y="18715"/>
                  <a:pt x="21702" y="18694"/>
                </a:cubicBezTo>
                <a:cubicBezTo>
                  <a:pt x="22164" y="18440"/>
                  <a:pt x="22446" y="18033"/>
                  <a:pt x="22768" y="17649"/>
                </a:cubicBezTo>
                <a:cubicBezTo>
                  <a:pt x="23416" y="18221"/>
                  <a:pt x="24064" y="18791"/>
                  <a:pt x="24704" y="19359"/>
                </a:cubicBezTo>
                <a:cubicBezTo>
                  <a:pt x="24857" y="19496"/>
                  <a:pt x="25027" y="19554"/>
                  <a:pt x="25190" y="19554"/>
                </a:cubicBezTo>
                <a:cubicBezTo>
                  <a:pt x="25767" y="19554"/>
                  <a:pt x="26268" y="18836"/>
                  <a:pt x="25734" y="18328"/>
                </a:cubicBezTo>
                <a:cubicBezTo>
                  <a:pt x="25166" y="17789"/>
                  <a:pt x="24597" y="17246"/>
                  <a:pt x="24027" y="16699"/>
                </a:cubicBezTo>
                <a:cubicBezTo>
                  <a:pt x="24563" y="16456"/>
                  <a:pt x="25153" y="16319"/>
                  <a:pt x="25741" y="16319"/>
                </a:cubicBezTo>
                <a:close/>
                <a:moveTo>
                  <a:pt x="27895" y="17098"/>
                </a:moveTo>
                <a:cubicBezTo>
                  <a:pt x="28227" y="17383"/>
                  <a:pt x="28508" y="17724"/>
                  <a:pt x="28723" y="18106"/>
                </a:cubicBezTo>
                <a:cubicBezTo>
                  <a:pt x="28458" y="19552"/>
                  <a:pt x="27924" y="20816"/>
                  <a:pt x="26655" y="21718"/>
                </a:cubicBezTo>
                <a:cubicBezTo>
                  <a:pt x="25884" y="22266"/>
                  <a:pt x="25025" y="22582"/>
                  <a:pt x="24076" y="22639"/>
                </a:cubicBezTo>
                <a:cubicBezTo>
                  <a:pt x="24017" y="22642"/>
                  <a:pt x="23950" y="22644"/>
                  <a:pt x="23875" y="22644"/>
                </a:cubicBezTo>
                <a:cubicBezTo>
                  <a:pt x="23571" y="22644"/>
                  <a:pt x="23149" y="22613"/>
                  <a:pt x="22716" y="22526"/>
                </a:cubicBezTo>
                <a:cubicBezTo>
                  <a:pt x="22231" y="22010"/>
                  <a:pt x="21886" y="21431"/>
                  <a:pt x="21690" y="20830"/>
                </a:cubicBezTo>
                <a:lnTo>
                  <a:pt x="21690" y="20830"/>
                </a:lnTo>
                <a:cubicBezTo>
                  <a:pt x="22236" y="21348"/>
                  <a:pt x="23021" y="21617"/>
                  <a:pt x="23774" y="21617"/>
                </a:cubicBezTo>
                <a:cubicBezTo>
                  <a:pt x="23888" y="21617"/>
                  <a:pt x="24001" y="21610"/>
                  <a:pt x="24112" y="21598"/>
                </a:cubicBezTo>
                <a:cubicBezTo>
                  <a:pt x="25882" y="21400"/>
                  <a:pt x="28208" y="18898"/>
                  <a:pt x="27895" y="17098"/>
                </a:cubicBezTo>
                <a:close/>
                <a:moveTo>
                  <a:pt x="4132" y="21347"/>
                </a:moveTo>
                <a:lnTo>
                  <a:pt x="4132" y="21347"/>
                </a:lnTo>
                <a:cubicBezTo>
                  <a:pt x="4450" y="21713"/>
                  <a:pt x="4661" y="22218"/>
                  <a:pt x="4648" y="22688"/>
                </a:cubicBezTo>
                <a:cubicBezTo>
                  <a:pt x="4476" y="22239"/>
                  <a:pt x="4293" y="21798"/>
                  <a:pt x="4132" y="21347"/>
                </a:cubicBezTo>
                <a:close/>
                <a:moveTo>
                  <a:pt x="2094" y="22062"/>
                </a:moveTo>
                <a:cubicBezTo>
                  <a:pt x="2166" y="22580"/>
                  <a:pt x="2241" y="23104"/>
                  <a:pt x="2354" y="23612"/>
                </a:cubicBezTo>
                <a:cubicBezTo>
                  <a:pt x="2209" y="23502"/>
                  <a:pt x="2084" y="23367"/>
                  <a:pt x="1985" y="23213"/>
                </a:cubicBezTo>
                <a:cubicBezTo>
                  <a:pt x="1858" y="23010"/>
                  <a:pt x="1761" y="22723"/>
                  <a:pt x="1712" y="22412"/>
                </a:cubicBezTo>
                <a:cubicBezTo>
                  <a:pt x="1816" y="22378"/>
                  <a:pt x="1908" y="22323"/>
                  <a:pt x="1972" y="22248"/>
                </a:cubicBezTo>
                <a:cubicBezTo>
                  <a:pt x="2019" y="22190"/>
                  <a:pt x="2059" y="22128"/>
                  <a:pt x="2094" y="22062"/>
                </a:cubicBezTo>
                <a:close/>
                <a:moveTo>
                  <a:pt x="29081" y="18929"/>
                </a:moveTo>
                <a:lnTo>
                  <a:pt x="29081" y="18930"/>
                </a:lnTo>
                <a:cubicBezTo>
                  <a:pt x="29363" y="19840"/>
                  <a:pt x="29336" y="20848"/>
                  <a:pt x="28921" y="21706"/>
                </a:cubicBezTo>
                <a:cubicBezTo>
                  <a:pt x="28288" y="23017"/>
                  <a:pt x="26888" y="23727"/>
                  <a:pt x="25492" y="23727"/>
                </a:cubicBezTo>
                <a:cubicBezTo>
                  <a:pt x="24668" y="23727"/>
                  <a:pt x="23846" y="23480"/>
                  <a:pt x="23183" y="22963"/>
                </a:cubicBezTo>
                <a:lnTo>
                  <a:pt x="23183" y="22963"/>
                </a:lnTo>
                <a:cubicBezTo>
                  <a:pt x="23552" y="23022"/>
                  <a:pt x="23905" y="23051"/>
                  <a:pt x="24198" y="23051"/>
                </a:cubicBezTo>
                <a:cubicBezTo>
                  <a:pt x="24347" y="23051"/>
                  <a:pt x="24480" y="23044"/>
                  <a:pt x="24592" y="23029"/>
                </a:cubicBezTo>
                <a:cubicBezTo>
                  <a:pt x="26773" y="22734"/>
                  <a:pt x="28616" y="21040"/>
                  <a:pt x="29081" y="18929"/>
                </a:cubicBezTo>
                <a:close/>
                <a:moveTo>
                  <a:pt x="3135" y="20825"/>
                </a:moveTo>
                <a:cubicBezTo>
                  <a:pt x="3311" y="20825"/>
                  <a:pt x="3491" y="20875"/>
                  <a:pt x="3656" y="20961"/>
                </a:cubicBezTo>
                <a:cubicBezTo>
                  <a:pt x="3657" y="20976"/>
                  <a:pt x="3661" y="20993"/>
                  <a:pt x="3663" y="21009"/>
                </a:cubicBezTo>
                <a:cubicBezTo>
                  <a:pt x="3656" y="21030"/>
                  <a:pt x="3647" y="21051"/>
                  <a:pt x="3641" y="21072"/>
                </a:cubicBezTo>
                <a:cubicBezTo>
                  <a:pt x="3621" y="21137"/>
                  <a:pt x="3651" y="21196"/>
                  <a:pt x="3697" y="21233"/>
                </a:cubicBezTo>
                <a:cubicBezTo>
                  <a:pt x="3821" y="21992"/>
                  <a:pt x="4033" y="22752"/>
                  <a:pt x="4420" y="23383"/>
                </a:cubicBezTo>
                <a:cubicBezTo>
                  <a:pt x="4377" y="23441"/>
                  <a:pt x="4329" y="23494"/>
                  <a:pt x="4277" y="23544"/>
                </a:cubicBezTo>
                <a:lnTo>
                  <a:pt x="4276" y="23544"/>
                </a:lnTo>
                <a:cubicBezTo>
                  <a:pt x="4147" y="23661"/>
                  <a:pt x="3999" y="23755"/>
                  <a:pt x="3838" y="23822"/>
                </a:cubicBezTo>
                <a:cubicBezTo>
                  <a:pt x="3681" y="23377"/>
                  <a:pt x="3463" y="22951"/>
                  <a:pt x="3325" y="22494"/>
                </a:cubicBezTo>
                <a:cubicBezTo>
                  <a:pt x="3162" y="21951"/>
                  <a:pt x="3080" y="21394"/>
                  <a:pt x="2974" y="20839"/>
                </a:cubicBezTo>
                <a:cubicBezTo>
                  <a:pt x="3027" y="20830"/>
                  <a:pt x="3081" y="20825"/>
                  <a:pt x="3135" y="20825"/>
                </a:cubicBezTo>
                <a:close/>
                <a:moveTo>
                  <a:pt x="2618" y="21003"/>
                </a:moveTo>
                <a:lnTo>
                  <a:pt x="2618" y="21003"/>
                </a:lnTo>
                <a:cubicBezTo>
                  <a:pt x="2610" y="21938"/>
                  <a:pt x="2832" y="23104"/>
                  <a:pt x="3325" y="23932"/>
                </a:cubicBezTo>
                <a:cubicBezTo>
                  <a:pt x="3310" y="23933"/>
                  <a:pt x="3294" y="23933"/>
                  <a:pt x="3278" y="23933"/>
                </a:cubicBezTo>
                <a:cubicBezTo>
                  <a:pt x="3134" y="23933"/>
                  <a:pt x="2991" y="23913"/>
                  <a:pt x="2853" y="23872"/>
                </a:cubicBezTo>
                <a:cubicBezTo>
                  <a:pt x="2744" y="23067"/>
                  <a:pt x="2516" y="22253"/>
                  <a:pt x="2314" y="21464"/>
                </a:cubicBezTo>
                <a:cubicBezTo>
                  <a:pt x="2350" y="21361"/>
                  <a:pt x="2400" y="21260"/>
                  <a:pt x="2462" y="21169"/>
                </a:cubicBezTo>
                <a:cubicBezTo>
                  <a:pt x="2506" y="21107"/>
                  <a:pt x="2558" y="21051"/>
                  <a:pt x="2618" y="21003"/>
                </a:cubicBezTo>
                <a:close/>
                <a:moveTo>
                  <a:pt x="32126" y="1"/>
                </a:moveTo>
                <a:cubicBezTo>
                  <a:pt x="31323" y="1"/>
                  <a:pt x="30546" y="369"/>
                  <a:pt x="30075" y="1049"/>
                </a:cubicBezTo>
                <a:cubicBezTo>
                  <a:pt x="29894" y="1313"/>
                  <a:pt x="29762" y="1606"/>
                  <a:pt x="29685" y="1915"/>
                </a:cubicBezTo>
                <a:cubicBezTo>
                  <a:pt x="29466" y="2456"/>
                  <a:pt x="29447" y="3070"/>
                  <a:pt x="29668" y="3630"/>
                </a:cubicBezTo>
                <a:cubicBezTo>
                  <a:pt x="29978" y="4415"/>
                  <a:pt x="30637" y="4960"/>
                  <a:pt x="31382" y="5195"/>
                </a:cubicBezTo>
                <a:cubicBezTo>
                  <a:pt x="30546" y="6732"/>
                  <a:pt x="29755" y="8294"/>
                  <a:pt x="29009" y="9878"/>
                </a:cubicBezTo>
                <a:cubicBezTo>
                  <a:pt x="28225" y="11546"/>
                  <a:pt x="27286" y="13351"/>
                  <a:pt x="26770" y="15158"/>
                </a:cubicBezTo>
                <a:cubicBezTo>
                  <a:pt x="26431" y="15086"/>
                  <a:pt x="26084" y="15051"/>
                  <a:pt x="25737" y="15051"/>
                </a:cubicBezTo>
                <a:cubicBezTo>
                  <a:pt x="25060" y="15051"/>
                  <a:pt x="24380" y="15183"/>
                  <a:pt x="23751" y="15430"/>
                </a:cubicBezTo>
                <a:cubicBezTo>
                  <a:pt x="23471" y="15476"/>
                  <a:pt x="23197" y="15553"/>
                  <a:pt x="22935" y="15660"/>
                </a:cubicBezTo>
                <a:cubicBezTo>
                  <a:pt x="20905" y="13737"/>
                  <a:pt x="18830" y="11837"/>
                  <a:pt x="16633" y="10158"/>
                </a:cubicBezTo>
                <a:cubicBezTo>
                  <a:pt x="16751" y="9931"/>
                  <a:pt x="16852" y="9696"/>
                  <a:pt x="16936" y="9456"/>
                </a:cubicBezTo>
                <a:cubicBezTo>
                  <a:pt x="18116" y="5988"/>
                  <a:pt x="15474" y="2670"/>
                  <a:pt x="12008" y="2670"/>
                </a:cubicBezTo>
                <a:cubicBezTo>
                  <a:pt x="11713" y="2670"/>
                  <a:pt x="11413" y="2694"/>
                  <a:pt x="11109" y="2743"/>
                </a:cubicBezTo>
                <a:cubicBezTo>
                  <a:pt x="7757" y="3292"/>
                  <a:pt x="5808" y="7543"/>
                  <a:pt x="7713" y="10306"/>
                </a:cubicBezTo>
                <a:cubicBezTo>
                  <a:pt x="7866" y="10571"/>
                  <a:pt x="8043" y="10822"/>
                  <a:pt x="8242" y="11054"/>
                </a:cubicBezTo>
                <a:cubicBezTo>
                  <a:pt x="8437" y="11277"/>
                  <a:pt x="8650" y="11485"/>
                  <a:pt x="8877" y="11673"/>
                </a:cubicBezTo>
                <a:cubicBezTo>
                  <a:pt x="8169" y="12760"/>
                  <a:pt x="7533" y="13914"/>
                  <a:pt x="6898" y="14949"/>
                </a:cubicBezTo>
                <a:cubicBezTo>
                  <a:pt x="6032" y="16364"/>
                  <a:pt x="5044" y="17822"/>
                  <a:pt x="4317" y="19357"/>
                </a:cubicBezTo>
                <a:cubicBezTo>
                  <a:pt x="3940" y="19175"/>
                  <a:pt x="3537" y="19084"/>
                  <a:pt x="3136" y="19084"/>
                </a:cubicBezTo>
                <a:cubicBezTo>
                  <a:pt x="2551" y="19084"/>
                  <a:pt x="1971" y="19278"/>
                  <a:pt x="1493" y="19666"/>
                </a:cubicBezTo>
                <a:cubicBezTo>
                  <a:pt x="1421" y="19724"/>
                  <a:pt x="1353" y="19788"/>
                  <a:pt x="1288" y="19853"/>
                </a:cubicBezTo>
                <a:cubicBezTo>
                  <a:pt x="1005" y="19986"/>
                  <a:pt x="760" y="20189"/>
                  <a:pt x="578" y="20442"/>
                </a:cubicBezTo>
                <a:cubicBezTo>
                  <a:pt x="3" y="21266"/>
                  <a:pt x="0" y="22476"/>
                  <a:pt x="318" y="23394"/>
                </a:cubicBezTo>
                <a:cubicBezTo>
                  <a:pt x="793" y="24766"/>
                  <a:pt x="2029" y="25582"/>
                  <a:pt x="3317" y="25582"/>
                </a:cubicBezTo>
                <a:cubicBezTo>
                  <a:pt x="3993" y="25582"/>
                  <a:pt x="4683" y="25357"/>
                  <a:pt x="5286" y="24870"/>
                </a:cubicBezTo>
                <a:cubicBezTo>
                  <a:pt x="6926" y="23545"/>
                  <a:pt x="6474" y="21038"/>
                  <a:pt x="4975" y="19786"/>
                </a:cubicBezTo>
                <a:cubicBezTo>
                  <a:pt x="5861" y="18451"/>
                  <a:pt x="6601" y="16991"/>
                  <a:pt x="7440" y="15647"/>
                </a:cubicBezTo>
                <a:cubicBezTo>
                  <a:pt x="8141" y="14525"/>
                  <a:pt x="8983" y="13408"/>
                  <a:pt x="9754" y="12263"/>
                </a:cubicBezTo>
                <a:cubicBezTo>
                  <a:pt x="10515" y="12669"/>
                  <a:pt x="11345" y="12866"/>
                  <a:pt x="12168" y="12866"/>
                </a:cubicBezTo>
                <a:cubicBezTo>
                  <a:pt x="13591" y="12866"/>
                  <a:pt x="14989" y="12276"/>
                  <a:pt x="15959" y="11158"/>
                </a:cubicBezTo>
                <a:cubicBezTo>
                  <a:pt x="17703" y="13071"/>
                  <a:pt x="19638" y="14863"/>
                  <a:pt x="21595" y="16608"/>
                </a:cubicBezTo>
                <a:cubicBezTo>
                  <a:pt x="20579" y="17737"/>
                  <a:pt x="20201" y="19474"/>
                  <a:pt x="20622" y="21087"/>
                </a:cubicBezTo>
                <a:cubicBezTo>
                  <a:pt x="20529" y="21504"/>
                  <a:pt x="20700" y="21849"/>
                  <a:pt x="21021" y="22127"/>
                </a:cubicBezTo>
                <a:cubicBezTo>
                  <a:pt x="21030" y="22145"/>
                  <a:pt x="21037" y="22162"/>
                  <a:pt x="21047" y="22181"/>
                </a:cubicBezTo>
                <a:cubicBezTo>
                  <a:pt x="21464" y="22969"/>
                  <a:pt x="22080" y="23635"/>
                  <a:pt x="22834" y="24112"/>
                </a:cubicBezTo>
                <a:cubicBezTo>
                  <a:pt x="23111" y="24337"/>
                  <a:pt x="23434" y="24500"/>
                  <a:pt x="23779" y="24592"/>
                </a:cubicBezTo>
                <a:cubicBezTo>
                  <a:pt x="24377" y="24820"/>
                  <a:pt x="25014" y="24938"/>
                  <a:pt x="25653" y="24938"/>
                </a:cubicBezTo>
                <a:cubicBezTo>
                  <a:pt x="26938" y="24938"/>
                  <a:pt x="28232" y="24460"/>
                  <a:pt x="29242" y="23441"/>
                </a:cubicBezTo>
                <a:cubicBezTo>
                  <a:pt x="31489" y="21171"/>
                  <a:pt x="30665" y="17008"/>
                  <a:pt x="27890" y="15554"/>
                </a:cubicBezTo>
                <a:cubicBezTo>
                  <a:pt x="27687" y="15450"/>
                  <a:pt x="27477" y="15363"/>
                  <a:pt x="27260" y="15293"/>
                </a:cubicBezTo>
                <a:cubicBezTo>
                  <a:pt x="28160" y="13554"/>
                  <a:pt x="28800" y="11634"/>
                  <a:pt x="29632" y="9868"/>
                </a:cubicBezTo>
                <a:cubicBezTo>
                  <a:pt x="30359" y="8325"/>
                  <a:pt x="31134" y="6808"/>
                  <a:pt x="31942" y="5308"/>
                </a:cubicBezTo>
                <a:cubicBezTo>
                  <a:pt x="32029" y="5316"/>
                  <a:pt x="32117" y="5321"/>
                  <a:pt x="32204" y="5321"/>
                </a:cubicBezTo>
                <a:cubicBezTo>
                  <a:pt x="32892" y="5321"/>
                  <a:pt x="33575" y="5053"/>
                  <a:pt x="34071" y="4464"/>
                </a:cubicBezTo>
                <a:cubicBezTo>
                  <a:pt x="35347" y="2948"/>
                  <a:pt x="34697" y="521"/>
                  <a:pt x="32711" y="67"/>
                </a:cubicBezTo>
                <a:cubicBezTo>
                  <a:pt x="32517" y="22"/>
                  <a:pt x="32320" y="1"/>
                  <a:pt x="32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1"/>
          <p:cNvSpPr/>
          <p:nvPr/>
        </p:nvSpPr>
        <p:spPr>
          <a:xfrm>
            <a:off x="7125750" y="544900"/>
            <a:ext cx="564034" cy="445373"/>
          </a:xfrm>
          <a:custGeom>
            <a:avLst/>
            <a:gdLst/>
            <a:ahLst/>
            <a:cxnLst/>
            <a:rect l="l" t="t" r="r" b="b"/>
            <a:pathLst>
              <a:path w="39020" h="30811" extrusionOk="0">
                <a:moveTo>
                  <a:pt x="30681" y="3474"/>
                </a:moveTo>
                <a:cubicBezTo>
                  <a:pt x="32090" y="5955"/>
                  <a:pt x="33478" y="8448"/>
                  <a:pt x="34883" y="10930"/>
                </a:cubicBezTo>
                <a:cubicBezTo>
                  <a:pt x="35369" y="11788"/>
                  <a:pt x="35855" y="12647"/>
                  <a:pt x="36340" y="13505"/>
                </a:cubicBezTo>
                <a:cubicBezTo>
                  <a:pt x="34784" y="12409"/>
                  <a:pt x="33095" y="11459"/>
                  <a:pt x="31412" y="10597"/>
                </a:cubicBezTo>
                <a:cubicBezTo>
                  <a:pt x="29978" y="9864"/>
                  <a:pt x="28301" y="8917"/>
                  <a:pt x="26670" y="8527"/>
                </a:cubicBezTo>
                <a:cubicBezTo>
                  <a:pt x="27959" y="6807"/>
                  <a:pt x="29296" y="5122"/>
                  <a:pt x="30681" y="3474"/>
                </a:cubicBezTo>
                <a:close/>
                <a:moveTo>
                  <a:pt x="29411" y="1254"/>
                </a:moveTo>
                <a:cubicBezTo>
                  <a:pt x="29708" y="1768"/>
                  <a:pt x="30001" y="2286"/>
                  <a:pt x="30296" y="2802"/>
                </a:cubicBezTo>
                <a:cubicBezTo>
                  <a:pt x="30250" y="2825"/>
                  <a:pt x="30209" y="2858"/>
                  <a:pt x="30176" y="2898"/>
                </a:cubicBezTo>
                <a:cubicBezTo>
                  <a:pt x="28464" y="4922"/>
                  <a:pt x="26824" y="7005"/>
                  <a:pt x="25256" y="9144"/>
                </a:cubicBezTo>
                <a:cubicBezTo>
                  <a:pt x="24435" y="10273"/>
                  <a:pt x="23639" y="11420"/>
                  <a:pt x="22870" y="12586"/>
                </a:cubicBezTo>
                <a:cubicBezTo>
                  <a:pt x="22370" y="13341"/>
                  <a:pt x="21985" y="14172"/>
                  <a:pt x="21048" y="14438"/>
                </a:cubicBezTo>
                <a:cubicBezTo>
                  <a:pt x="20343" y="14637"/>
                  <a:pt x="19521" y="14657"/>
                  <a:pt x="18799" y="14757"/>
                </a:cubicBezTo>
                <a:cubicBezTo>
                  <a:pt x="15724" y="15183"/>
                  <a:pt x="12643" y="15575"/>
                  <a:pt x="9548" y="15813"/>
                </a:cubicBezTo>
                <a:cubicBezTo>
                  <a:pt x="6956" y="16012"/>
                  <a:pt x="4377" y="15977"/>
                  <a:pt x="1788" y="16009"/>
                </a:cubicBezTo>
                <a:cubicBezTo>
                  <a:pt x="1837" y="15879"/>
                  <a:pt x="1855" y="15736"/>
                  <a:pt x="1816" y="15615"/>
                </a:cubicBezTo>
                <a:cubicBezTo>
                  <a:pt x="1798" y="15556"/>
                  <a:pt x="1778" y="15497"/>
                  <a:pt x="1759" y="15438"/>
                </a:cubicBezTo>
                <a:cubicBezTo>
                  <a:pt x="1745" y="15392"/>
                  <a:pt x="1726" y="15347"/>
                  <a:pt x="1703" y="15306"/>
                </a:cubicBezTo>
                <a:cubicBezTo>
                  <a:pt x="10986" y="10717"/>
                  <a:pt x="20120" y="5833"/>
                  <a:pt x="29411" y="1254"/>
                </a:cubicBezTo>
                <a:close/>
                <a:moveTo>
                  <a:pt x="26395" y="8892"/>
                </a:moveTo>
                <a:cubicBezTo>
                  <a:pt x="28004" y="9838"/>
                  <a:pt x="29911" y="10434"/>
                  <a:pt x="31549" y="11326"/>
                </a:cubicBezTo>
                <a:cubicBezTo>
                  <a:pt x="33390" y="12329"/>
                  <a:pt x="35083" y="13505"/>
                  <a:pt x="36814" y="14674"/>
                </a:cubicBezTo>
                <a:cubicBezTo>
                  <a:pt x="36810" y="14693"/>
                  <a:pt x="36810" y="14712"/>
                  <a:pt x="36805" y="14732"/>
                </a:cubicBezTo>
                <a:cubicBezTo>
                  <a:pt x="36673" y="15199"/>
                  <a:pt x="36153" y="15305"/>
                  <a:pt x="35745" y="15521"/>
                </a:cubicBezTo>
                <a:cubicBezTo>
                  <a:pt x="33939" y="16469"/>
                  <a:pt x="32140" y="17429"/>
                  <a:pt x="30339" y="18384"/>
                </a:cubicBezTo>
                <a:lnTo>
                  <a:pt x="10312" y="29005"/>
                </a:lnTo>
                <a:cubicBezTo>
                  <a:pt x="10650" y="26988"/>
                  <a:pt x="10593" y="24814"/>
                  <a:pt x="10861" y="22800"/>
                </a:cubicBezTo>
                <a:cubicBezTo>
                  <a:pt x="11148" y="20642"/>
                  <a:pt x="11717" y="18486"/>
                  <a:pt x="11935" y="16319"/>
                </a:cubicBezTo>
                <a:cubicBezTo>
                  <a:pt x="14570" y="16042"/>
                  <a:pt x="17185" y="15652"/>
                  <a:pt x="19712" y="15320"/>
                </a:cubicBezTo>
                <a:cubicBezTo>
                  <a:pt x="20602" y="15204"/>
                  <a:pt x="21612" y="15215"/>
                  <a:pt x="22318" y="14591"/>
                </a:cubicBezTo>
                <a:cubicBezTo>
                  <a:pt x="23239" y="13777"/>
                  <a:pt x="23839" y="12448"/>
                  <a:pt x="24543" y="11446"/>
                </a:cubicBezTo>
                <a:cubicBezTo>
                  <a:pt x="25149" y="10585"/>
                  <a:pt x="25769" y="9736"/>
                  <a:pt x="26395" y="8892"/>
                </a:cubicBezTo>
                <a:close/>
                <a:moveTo>
                  <a:pt x="11565" y="16355"/>
                </a:moveTo>
                <a:cubicBezTo>
                  <a:pt x="10848" y="18447"/>
                  <a:pt x="10590" y="20799"/>
                  <a:pt x="10286" y="22960"/>
                </a:cubicBezTo>
                <a:cubicBezTo>
                  <a:pt x="10010" y="24932"/>
                  <a:pt x="9540" y="27177"/>
                  <a:pt x="9673" y="29206"/>
                </a:cubicBezTo>
                <a:cubicBezTo>
                  <a:pt x="8215" y="27203"/>
                  <a:pt x="6825" y="25154"/>
                  <a:pt x="5529" y="23041"/>
                </a:cubicBezTo>
                <a:cubicBezTo>
                  <a:pt x="4815" y="21877"/>
                  <a:pt x="4127" y="20697"/>
                  <a:pt x="3466" y="19503"/>
                </a:cubicBezTo>
                <a:cubicBezTo>
                  <a:pt x="3136" y="18907"/>
                  <a:pt x="2811" y="18305"/>
                  <a:pt x="2495" y="17701"/>
                </a:cubicBezTo>
                <a:cubicBezTo>
                  <a:pt x="2372" y="17469"/>
                  <a:pt x="2008" y="16935"/>
                  <a:pt x="1782" y="16461"/>
                </a:cubicBezTo>
                <a:lnTo>
                  <a:pt x="1782" y="16461"/>
                </a:lnTo>
                <a:cubicBezTo>
                  <a:pt x="3104" y="16615"/>
                  <a:pt x="4445" y="16680"/>
                  <a:pt x="5796" y="16680"/>
                </a:cubicBezTo>
                <a:cubicBezTo>
                  <a:pt x="7709" y="16680"/>
                  <a:pt x="9641" y="16549"/>
                  <a:pt x="11565" y="16355"/>
                </a:cubicBezTo>
                <a:close/>
                <a:moveTo>
                  <a:pt x="29638" y="1"/>
                </a:moveTo>
                <a:cubicBezTo>
                  <a:pt x="29542" y="1"/>
                  <a:pt x="29444" y="23"/>
                  <a:pt x="29354" y="67"/>
                </a:cubicBezTo>
                <a:cubicBezTo>
                  <a:pt x="19808" y="4672"/>
                  <a:pt x="10218" y="9366"/>
                  <a:pt x="1071" y="14724"/>
                </a:cubicBezTo>
                <a:cubicBezTo>
                  <a:pt x="965" y="14785"/>
                  <a:pt x="908" y="14870"/>
                  <a:pt x="886" y="14959"/>
                </a:cubicBezTo>
                <a:cubicBezTo>
                  <a:pt x="700" y="14987"/>
                  <a:pt x="517" y="15082"/>
                  <a:pt x="443" y="15256"/>
                </a:cubicBezTo>
                <a:cubicBezTo>
                  <a:pt x="1" y="16298"/>
                  <a:pt x="752" y="17207"/>
                  <a:pt x="1237" y="18139"/>
                </a:cubicBezTo>
                <a:cubicBezTo>
                  <a:pt x="1987" y="19577"/>
                  <a:pt x="2773" y="20994"/>
                  <a:pt x="3599" y="22390"/>
                </a:cubicBezTo>
                <a:cubicBezTo>
                  <a:pt x="5248" y="25185"/>
                  <a:pt x="7051" y="27880"/>
                  <a:pt x="8980" y="30488"/>
                </a:cubicBezTo>
                <a:cubicBezTo>
                  <a:pt x="9128" y="30689"/>
                  <a:pt x="9332" y="30810"/>
                  <a:pt x="9556" y="30810"/>
                </a:cubicBezTo>
                <a:cubicBezTo>
                  <a:pt x="9661" y="30810"/>
                  <a:pt x="9771" y="30783"/>
                  <a:pt x="9882" y="30724"/>
                </a:cubicBezTo>
                <a:lnTo>
                  <a:pt x="33215" y="18348"/>
                </a:lnTo>
                <a:cubicBezTo>
                  <a:pt x="34116" y="17871"/>
                  <a:pt x="35016" y="17394"/>
                  <a:pt x="35917" y="16917"/>
                </a:cubicBezTo>
                <a:cubicBezTo>
                  <a:pt x="36568" y="16569"/>
                  <a:pt x="37474" y="16245"/>
                  <a:pt x="37968" y="15675"/>
                </a:cubicBezTo>
                <a:cubicBezTo>
                  <a:pt x="39019" y="14464"/>
                  <a:pt x="37236" y="12516"/>
                  <a:pt x="36631" y="11474"/>
                </a:cubicBezTo>
                <a:cubicBezTo>
                  <a:pt x="34460" y="7732"/>
                  <a:pt x="32244" y="4018"/>
                  <a:pt x="30100" y="262"/>
                </a:cubicBezTo>
                <a:cubicBezTo>
                  <a:pt x="29998" y="84"/>
                  <a:pt x="29822" y="1"/>
                  <a:pt x="296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1"/>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Pengertian </a:t>
            </a:r>
            <a:endParaRPr dirty="0"/>
          </a:p>
        </p:txBody>
      </p:sp>
      <p:sp>
        <p:nvSpPr>
          <p:cNvPr id="198" name="Google Shape;198;p31"/>
          <p:cNvSpPr txBox="1">
            <a:spLocks noGrp="1"/>
          </p:cNvSpPr>
          <p:nvPr>
            <p:ph type="subTitle" idx="1"/>
          </p:nvPr>
        </p:nvSpPr>
        <p:spPr>
          <a:xfrm>
            <a:off x="929350" y="2161275"/>
            <a:ext cx="2874000" cy="91453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Mendefinisikan standar proses pendidikan menurut ahli dan PP No. 65 Th.2013</a:t>
            </a:r>
            <a:endParaRPr dirty="0"/>
          </a:p>
        </p:txBody>
      </p:sp>
      <p:sp>
        <p:nvSpPr>
          <p:cNvPr id="199" name="Google Shape;199;p31"/>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Komponen</a:t>
            </a:r>
            <a:endParaRPr dirty="0"/>
          </a:p>
        </p:txBody>
      </p:sp>
      <p:sp>
        <p:nvSpPr>
          <p:cNvPr id="200" name="Google Shape;200;p31"/>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id-ID" dirty="0" smtClean="0"/>
              <a:t>Mengidentifikasi komponen apa yang ada dalam standar proses pendidikan</a:t>
            </a:r>
            <a:endParaRPr dirty="0"/>
          </a:p>
          <a:p>
            <a:pPr marL="0" lvl="0" indent="0" algn="ctr" rtl="0">
              <a:spcBef>
                <a:spcPts val="0"/>
              </a:spcBef>
              <a:spcAft>
                <a:spcPts val="0"/>
              </a:spcAft>
              <a:buNone/>
            </a:pPr>
            <a:endParaRPr dirty="0"/>
          </a:p>
        </p:txBody>
      </p:sp>
      <p:sp>
        <p:nvSpPr>
          <p:cNvPr id="201" name="Google Shape;201;p31"/>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Fungsi</a:t>
            </a:r>
            <a:endParaRPr dirty="0"/>
          </a:p>
        </p:txBody>
      </p:sp>
      <p:sp>
        <p:nvSpPr>
          <p:cNvPr id="202" name="Google Shape;202;p31"/>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id-ID" dirty="0" smtClean="0"/>
              <a:t>Mengetahui fungsi dari adanya standar proses pendidikan</a:t>
            </a:r>
            <a:endParaRPr dirty="0"/>
          </a:p>
          <a:p>
            <a:pPr marL="0" lvl="0" indent="0" algn="ctr" rtl="0">
              <a:spcBef>
                <a:spcPts val="0"/>
              </a:spcBef>
              <a:spcAft>
                <a:spcPts val="0"/>
              </a:spcAft>
              <a:buNone/>
            </a:pPr>
            <a:endParaRPr dirty="0"/>
          </a:p>
        </p:txBody>
      </p:sp>
      <p:sp>
        <p:nvSpPr>
          <p:cNvPr id="203" name="Google Shape;203;p31"/>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Manfaat</a:t>
            </a:r>
            <a:endParaRPr dirty="0"/>
          </a:p>
        </p:txBody>
      </p:sp>
      <p:sp>
        <p:nvSpPr>
          <p:cNvPr id="204" name="Google Shape;204;p31"/>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id-ID" dirty="0" smtClean="0"/>
              <a:t>Membedakan manfaat standar proses pendidikan bagi tenaga pendidik dan siswa</a:t>
            </a:r>
            <a:endParaRPr dirty="0"/>
          </a:p>
          <a:p>
            <a:pPr marL="0" lvl="0" indent="0" algn="ctr" rtl="0">
              <a:spcBef>
                <a:spcPts val="0"/>
              </a:spcBef>
              <a:spcAft>
                <a:spcPts val="0"/>
              </a:spcAft>
              <a:buNone/>
            </a:pPr>
            <a:endParaRPr dirty="0"/>
          </a:p>
        </p:txBody>
      </p:sp>
      <p:pic>
        <p:nvPicPr>
          <p:cNvPr id="205" name="Google Shape;205;p31"/>
          <p:cNvPicPr preferRelativeResize="0"/>
          <p:nvPr/>
        </p:nvPicPr>
        <p:blipFill>
          <a:blip r:embed="rId3">
            <a:alphaModFix amt="80000"/>
          </a:blip>
          <a:stretch>
            <a:fillRect/>
          </a:stretch>
        </p:blipFill>
        <p:spPr>
          <a:xfrm rot="-8782544" flipH="1">
            <a:off x="2890958" y="1468247"/>
            <a:ext cx="1124399" cy="5100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pic>
        <p:nvPicPr>
          <p:cNvPr id="211" name="Google Shape;211;p32"/>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pic>
        <p:nvPicPr>
          <p:cNvPr id="212" name="Google Shape;212;p32"/>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213" name="Google Shape;213;p32"/>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214" name="Google Shape;214;p32"/>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Pengertian</a:t>
            </a:r>
            <a:endParaRPr dirty="0"/>
          </a:p>
        </p:txBody>
      </p:sp>
      <p:sp>
        <p:nvSpPr>
          <p:cNvPr id="215" name="Google Shape;215;p32"/>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id-ID" dirty="0" smtClean="0"/>
              <a:t>Standar Proses Pendidikan</a:t>
            </a:r>
            <a:endParaRPr dirty="0"/>
          </a:p>
          <a:p>
            <a:pPr marL="0" lvl="0" indent="0" algn="ctr" rtl="0">
              <a:spcBef>
                <a:spcPts val="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3"/>
          <p:cNvSpPr txBox="1">
            <a:spLocks noGrp="1"/>
          </p:cNvSpPr>
          <p:nvPr>
            <p:ph type="body" idx="1"/>
          </p:nvPr>
        </p:nvSpPr>
        <p:spPr>
          <a:xfrm>
            <a:off x="467544" y="483518"/>
            <a:ext cx="3960439" cy="4104456"/>
          </a:xfrm>
          <a:prstGeom prst="rect">
            <a:avLst/>
          </a:prstGeom>
        </p:spPr>
        <p:txBody>
          <a:bodyPr spcFirstLastPara="1" wrap="square" lIns="91425" tIns="91425" rIns="91425" bIns="91425" anchor="t" anchorCtr="0">
            <a:noAutofit/>
          </a:bodyPr>
          <a:lstStyle/>
          <a:p>
            <a:pPr marL="0" lvl="0" indent="0">
              <a:spcAft>
                <a:spcPts val="1600"/>
              </a:spcAft>
              <a:buNone/>
            </a:pPr>
            <a:r>
              <a:rPr lang="id-ID" sz="1400" dirty="0"/>
              <a:t>Menurut Sanjaya (2012) standar proses pendidikan adalah standar minimal yang </a:t>
            </a:r>
            <a:r>
              <a:rPr lang="id-ID" sz="1400" dirty="0" smtClean="0"/>
              <a:t>harus dilakukan </a:t>
            </a:r>
            <a:r>
              <a:rPr lang="id-ID" sz="1400" dirty="0"/>
              <a:t>memiliki fungsi sebagai pengendali proses pendidikan untuk memperoleh </a:t>
            </a:r>
            <a:r>
              <a:rPr lang="id-ID" sz="1400" dirty="0" smtClean="0"/>
              <a:t>kualitas hasil </a:t>
            </a:r>
            <a:r>
              <a:rPr lang="id-ID" sz="1400" dirty="0"/>
              <a:t>dan proses pembelajaran. </a:t>
            </a:r>
            <a:endParaRPr lang="id-ID" sz="1400" dirty="0" smtClean="0"/>
          </a:p>
          <a:p>
            <a:pPr marL="0" lvl="0" indent="0">
              <a:spcAft>
                <a:spcPts val="1600"/>
              </a:spcAft>
              <a:buNone/>
            </a:pPr>
            <a:r>
              <a:rPr lang="id-ID" sz="1400" dirty="0" smtClean="0"/>
              <a:t>PP </a:t>
            </a:r>
            <a:r>
              <a:rPr lang="id-ID" sz="1400" dirty="0"/>
              <a:t>No. 65 Tahun 2013 menekankan bawa seharusnya </a:t>
            </a:r>
            <a:r>
              <a:rPr lang="id-ID" sz="1400" dirty="0" smtClean="0"/>
              <a:t>proses pembelajaran </a:t>
            </a:r>
            <a:r>
              <a:rPr lang="id-ID" sz="1400" dirty="0"/>
              <a:t>diselenggarakan dengan interaktif, inspiratif, menyenangkan, </a:t>
            </a:r>
            <a:r>
              <a:rPr lang="id-ID" sz="1400" dirty="0" smtClean="0"/>
              <a:t>menantang, memotivasi </a:t>
            </a:r>
            <a:r>
              <a:rPr lang="id-ID" sz="1400" dirty="0"/>
              <a:t>peserta didik untuk berpartisipasi aktif, serta memberikan ruang yang cukup </a:t>
            </a:r>
            <a:r>
              <a:rPr lang="id-ID" sz="1400" dirty="0" smtClean="0"/>
              <a:t>bagi prakarsa</a:t>
            </a:r>
            <a:r>
              <a:rPr lang="id-ID" sz="1400" dirty="0"/>
              <a:t>, kreativitas, dan kemandirian sesuai dengan bakat, minat, dan perkembangan </a:t>
            </a:r>
            <a:r>
              <a:rPr lang="id-ID" sz="1400" dirty="0" smtClean="0"/>
              <a:t>fisik serta </a:t>
            </a:r>
            <a:r>
              <a:rPr lang="id-ID" sz="1400" dirty="0"/>
              <a:t>psikologis peserta </a:t>
            </a:r>
            <a:r>
              <a:rPr lang="id-ID" sz="1400" dirty="0" smtClean="0"/>
              <a:t>didik</a:t>
            </a:r>
            <a:r>
              <a:rPr lang="id-ID" sz="1200" dirty="0" smtClean="0"/>
              <a:t>.</a:t>
            </a:r>
            <a:endParaRPr sz="1200" dirty="0"/>
          </a:p>
        </p:txBody>
      </p:sp>
      <p:sp>
        <p:nvSpPr>
          <p:cNvPr id="224" name="Google Shape;224;p33"/>
          <p:cNvSpPr/>
          <p:nvPr/>
        </p:nvSpPr>
        <p:spPr>
          <a:xfrm rot="-391042">
            <a:off x="5665714" y="2632152"/>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rot="-2148808">
            <a:off x="5649174" y="1078575"/>
            <a:ext cx="647414" cy="2663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27" name="Google Shape;227;p33"/>
          <p:cNvSpPr/>
          <p:nvPr/>
        </p:nvSpPr>
        <p:spPr>
          <a:xfrm>
            <a:off x="7524328" y="914335"/>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28" name="Google Shape;228;p33"/>
          <p:cNvPicPr preferRelativeResize="0"/>
          <p:nvPr/>
        </p:nvPicPr>
        <p:blipFill>
          <a:blip r:embed="rId3">
            <a:alphaModFix amt="80000"/>
          </a:blip>
          <a:stretch>
            <a:fillRect/>
          </a:stretch>
        </p:blipFill>
        <p:spPr>
          <a:xfrm rot="6023610" flipH="1">
            <a:off x="4575756" y="2456753"/>
            <a:ext cx="1579416" cy="716443"/>
          </a:xfrm>
          <a:prstGeom prst="rect">
            <a:avLst/>
          </a:prstGeom>
          <a:noFill/>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3767" y="1148723"/>
            <a:ext cx="1870187" cy="1239350"/>
          </a:xfrm>
          <a:prstGeom prst="rect">
            <a:avLst/>
          </a:prstGeom>
          <a:ln>
            <a:noFill/>
          </a:ln>
          <a:effectLst>
            <a:softEdge rad="112500"/>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81670">
            <a:off x="5961417" y="3091101"/>
            <a:ext cx="1996007" cy="137263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34"/>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p>
            <a:pPr marL="0" lvl="0" indent="0"/>
            <a:r>
              <a:rPr lang="en" dirty="0" smtClean="0"/>
              <a:t>“</a:t>
            </a:r>
            <a:r>
              <a:rPr lang="id-ID" sz="2000" dirty="0"/>
              <a:t>Pendidikan adalah senjata paling mematikan di dunia, karena dengan pendidikan, Anda dapat mengubah dunia." (Nelson Mandela)</a:t>
            </a:r>
            <a:r>
              <a:rPr lang="en" dirty="0" smtClean="0"/>
              <a:t>.”</a:t>
            </a:r>
            <a:endParaRPr dirty="0"/>
          </a:p>
        </p:txBody>
      </p:sp>
      <p:pic>
        <p:nvPicPr>
          <p:cNvPr id="235" name="Google Shape;235;p34"/>
          <p:cNvPicPr preferRelativeResize="0"/>
          <p:nvPr/>
        </p:nvPicPr>
        <p:blipFill>
          <a:blip r:embed="rId3">
            <a:alphaModFix/>
          </a:blip>
          <a:stretch>
            <a:fillRect/>
          </a:stretch>
        </p:blipFill>
        <p:spPr>
          <a:xfrm rot="-695460">
            <a:off x="5811775" y="2292778"/>
            <a:ext cx="1796100" cy="2099898"/>
          </a:xfrm>
          <a:prstGeom prst="rect">
            <a:avLst/>
          </a:prstGeom>
          <a:noFill/>
          <a:ln>
            <a:noFill/>
          </a:ln>
          <a:effectLst>
            <a:outerShdw blurRad="57150" dist="19050" dir="5400000" algn="bl" rotWithShape="0">
              <a:srgbClr val="000000">
                <a:alpha val="50000"/>
              </a:srgbClr>
            </a:outerShdw>
          </a:effectLst>
        </p:spPr>
      </p:pic>
      <p:grpSp>
        <p:nvGrpSpPr>
          <p:cNvPr id="236" name="Google Shape;236;p34"/>
          <p:cNvGrpSpPr/>
          <p:nvPr/>
        </p:nvGrpSpPr>
        <p:grpSpPr>
          <a:xfrm>
            <a:off x="6297734" y="3136796"/>
            <a:ext cx="824184" cy="712067"/>
            <a:chOff x="2341425" y="238100"/>
            <a:chExt cx="1328900" cy="1148125"/>
          </a:xfrm>
        </p:grpSpPr>
        <p:sp>
          <p:nvSpPr>
            <p:cNvPr id="237" name="Google Shape;237;p34"/>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4"/>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4"/>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4"/>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4"/>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4"/>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4"/>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4"/>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4"/>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6" name="Google Shape;246;p34"/>
          <p:cNvSpPr txBox="1">
            <a:spLocks noGrp="1"/>
          </p:cNvSpPr>
          <p:nvPr>
            <p:ph type="title"/>
          </p:nvPr>
        </p:nvSpPr>
        <p:spPr>
          <a:xfrm rot="-694782">
            <a:off x="6013162" y="3823654"/>
            <a:ext cx="1661926" cy="48845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00" b="0" i="1">
                <a:latin typeface="Roboto Mono Regular"/>
                <a:ea typeface="Roboto Mono Regular"/>
                <a:cs typeface="Roboto Mono Regular"/>
                <a:sym typeface="Roboto Mono Regular"/>
              </a:rPr>
              <a:t>Book Title. P52</a:t>
            </a:r>
            <a:endParaRPr sz="1000" b="0" i="1">
              <a:latin typeface="Roboto Mono Regular"/>
              <a:ea typeface="Roboto Mono Regular"/>
              <a:cs typeface="Roboto Mono Regular"/>
              <a:sym typeface="Roboto Mono Regul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35"/>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p>
            <a:pPr lvl="0"/>
            <a:r>
              <a:rPr lang="id-ID" dirty="0"/>
              <a:t>Sebagai alat untuk mencapai proses pendidikan</a:t>
            </a:r>
            <a:r>
              <a:rPr lang="en" dirty="0"/>
              <a:t/>
            </a:r>
            <a:br>
              <a:rPr lang="en" dirty="0"/>
            </a:br>
            <a:endParaRPr dirty="0"/>
          </a:p>
          <a:p>
            <a:pPr lvl="0"/>
            <a:r>
              <a:rPr lang="id-ID" dirty="0"/>
              <a:t>Bagi guru ini berfungsi sebagai pedoman dalam membuat perencanaan </a:t>
            </a:r>
            <a:r>
              <a:rPr lang="id-ID" dirty="0" smtClean="0"/>
              <a:t>program pembelajaran</a:t>
            </a:r>
            <a:r>
              <a:rPr lang="en" dirty="0"/>
              <a:t/>
            </a:r>
            <a:br>
              <a:rPr lang="en" dirty="0"/>
            </a:br>
            <a:endParaRPr dirty="0"/>
          </a:p>
          <a:p>
            <a:pPr lvl="0"/>
            <a:r>
              <a:rPr lang="id-ID" dirty="0"/>
              <a:t>Bagi Kepala Sekolah ini berfungsi sebagai alat pengukur keberhasilan </a:t>
            </a:r>
            <a:r>
              <a:rPr lang="id-ID" dirty="0" smtClean="0"/>
              <a:t>program pendidikan </a:t>
            </a:r>
            <a:r>
              <a:rPr lang="id-ID" dirty="0"/>
              <a:t>di sekolah yang dipimpinnya yakni ebagai sumber utama </a:t>
            </a:r>
            <a:r>
              <a:rPr lang="id-ID" dirty="0" smtClean="0"/>
              <a:t>dalam merumuskan </a:t>
            </a:r>
            <a:r>
              <a:rPr lang="id-ID" dirty="0"/>
              <a:t>berbagai kebijakan sekolah.</a:t>
            </a:r>
            <a:r>
              <a:rPr lang="en" dirty="0"/>
              <a:t/>
            </a:r>
            <a:br>
              <a:rPr lang="en" dirty="0"/>
            </a:br>
            <a:endParaRPr dirty="0"/>
          </a:p>
        </p:txBody>
      </p:sp>
      <p:sp>
        <p:nvSpPr>
          <p:cNvPr id="253" name="Google Shape;253;p35"/>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Apa Saja Fungsinya</a:t>
            </a:r>
            <a:r>
              <a:rPr lang="en" dirty="0" smtClean="0"/>
              <a:t>?</a:t>
            </a:r>
            <a:endParaRPr dirty="0"/>
          </a:p>
        </p:txBody>
      </p:sp>
      <p:pic>
        <p:nvPicPr>
          <p:cNvPr id="254" name="Google Shape;254;p35"/>
          <p:cNvPicPr preferRelativeResize="0"/>
          <p:nvPr/>
        </p:nvPicPr>
        <p:blipFill>
          <a:blip r:embed="rId3">
            <a:extLst>
              <a:ext uri="{28A0092B-C50C-407E-A947-70E740481C1C}">
                <a14:useLocalDpi xmlns:a14="http://schemas.microsoft.com/office/drawing/2010/main" val="0"/>
              </a:ext>
            </a:extLst>
          </a:blip>
          <a:stretch>
            <a:fillRect/>
          </a:stretch>
        </p:blipFill>
        <p:spPr>
          <a:xfrm rot="-426463">
            <a:off x="1170254" y="1957499"/>
            <a:ext cx="1542804" cy="1681111"/>
          </a:xfrm>
          <a:prstGeom prst="rect">
            <a:avLst/>
          </a:prstGeom>
          <a:noFill/>
          <a:ln>
            <a:noFill/>
          </a:ln>
          <a:effectLst>
            <a:outerShdw blurRad="57150" dist="19050" dir="5400000" algn="bl" rotWithShape="0">
              <a:srgbClr val="000000">
                <a:alpha val="50000"/>
              </a:srgbClr>
            </a:outerShdw>
          </a:effectLst>
        </p:spPr>
      </p:pic>
      <p:sp>
        <p:nvSpPr>
          <p:cNvPr id="255" name="Google Shape;255;p35"/>
          <p:cNvSpPr/>
          <p:nvPr/>
        </p:nvSpPr>
        <p:spPr>
          <a:xfrm rot="-2700000">
            <a:off x="765274" y="2065491"/>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56" name="Google Shape;256;p35"/>
          <p:cNvSpPr/>
          <p:nvPr/>
        </p:nvSpPr>
        <p:spPr>
          <a:xfrm rot="-2700000">
            <a:off x="2517624" y="3175166"/>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rgbClr val="595959">
              <a:alpha val="26789"/>
            </a:srgb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57" name="Google Shape;257;p35"/>
          <p:cNvPicPr preferRelativeResize="0"/>
          <p:nvPr/>
        </p:nvPicPr>
        <p:blipFill>
          <a:blip r:embed="rId4">
            <a:alphaModFix amt="80000"/>
          </a:blip>
          <a:stretch>
            <a:fillRect/>
          </a:stretch>
        </p:blipFill>
        <p:spPr>
          <a:xfrm rot="-6023610">
            <a:off x="2786831" y="3004878"/>
            <a:ext cx="1579416" cy="7164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6"/>
          <p:cNvSpPr txBox="1">
            <a:spLocks noGrp="1"/>
          </p:cNvSpPr>
          <p:nvPr>
            <p:ph type="title" idx="8"/>
          </p:nvPr>
        </p:nvSpPr>
        <p:spPr>
          <a:xfrm>
            <a:off x="467544" y="411510"/>
            <a:ext cx="2403900" cy="3636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1400" dirty="0" smtClean="0"/>
              <a:t>Komponen-Komponennya Apa Saja?</a:t>
            </a:r>
            <a:endParaRPr sz="1400" dirty="0"/>
          </a:p>
        </p:txBody>
      </p:sp>
      <p:sp>
        <p:nvSpPr>
          <p:cNvPr id="263" name="Google Shape;263;p36"/>
          <p:cNvSpPr/>
          <p:nvPr/>
        </p:nvSpPr>
        <p:spPr>
          <a:xfrm>
            <a:off x="3520525" y="2390625"/>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6"/>
          <p:cNvSpPr/>
          <p:nvPr/>
        </p:nvSpPr>
        <p:spPr>
          <a:xfrm>
            <a:off x="5312158" y="2390625"/>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5" name="Google Shape;265;p36"/>
          <p:cNvPicPr preferRelativeResize="0"/>
          <p:nvPr/>
        </p:nvPicPr>
        <p:blipFill>
          <a:blip r:embed="rId3">
            <a:alphaModFix/>
          </a:blip>
          <a:stretch>
            <a:fillRect/>
          </a:stretch>
        </p:blipFill>
        <p:spPr>
          <a:xfrm rot="-695467">
            <a:off x="7428349" y="264518"/>
            <a:ext cx="1323877" cy="1547814"/>
          </a:xfrm>
          <a:prstGeom prst="rect">
            <a:avLst/>
          </a:prstGeom>
          <a:noFill/>
          <a:ln>
            <a:noFill/>
          </a:ln>
          <a:effectLst>
            <a:outerShdw blurRad="57150" dist="19050" dir="5400000" algn="bl" rotWithShape="0">
              <a:srgbClr val="000000">
                <a:alpha val="50000"/>
              </a:srgbClr>
            </a:outerShdw>
          </a:effectLst>
        </p:spPr>
      </p:pic>
      <p:sp>
        <p:nvSpPr>
          <p:cNvPr id="266" name="Google Shape;266;p36"/>
          <p:cNvSpPr txBox="1">
            <a:spLocks noGrp="1"/>
          </p:cNvSpPr>
          <p:nvPr>
            <p:ph type="title" idx="4"/>
          </p:nvPr>
        </p:nvSpPr>
        <p:spPr>
          <a:xfrm rot="-695454">
            <a:off x="7649152" y="969396"/>
            <a:ext cx="1019797" cy="61400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400">
                <a:solidFill>
                  <a:schemeClr val="dk2"/>
                </a:solidFill>
                <a:latin typeface="Anonymous Pro"/>
                <a:ea typeface="Anonymous Pro"/>
                <a:cs typeface="Anonymous Pro"/>
                <a:sym typeface="Anonymous Pro"/>
              </a:rPr>
              <a:t>Exam content</a:t>
            </a:r>
            <a:endParaRPr sz="1600">
              <a:solidFill>
                <a:schemeClr val="dk2"/>
              </a:solidFill>
              <a:latin typeface="Anonymous Pro"/>
              <a:ea typeface="Anonymous Pro"/>
              <a:cs typeface="Anonymous Pro"/>
              <a:sym typeface="Anonymous Pro"/>
            </a:endParaRPr>
          </a:p>
        </p:txBody>
      </p:sp>
      <p:grpSp>
        <p:nvGrpSpPr>
          <p:cNvPr id="267" name="Google Shape;267;p36"/>
          <p:cNvGrpSpPr/>
          <p:nvPr/>
        </p:nvGrpSpPr>
        <p:grpSpPr>
          <a:xfrm>
            <a:off x="7664560" y="910185"/>
            <a:ext cx="272906" cy="434118"/>
            <a:chOff x="1312450" y="4093350"/>
            <a:chExt cx="685350" cy="1090200"/>
          </a:xfrm>
        </p:grpSpPr>
        <p:sp>
          <p:nvSpPr>
            <p:cNvPr id="268" name="Google Shape;268;p36"/>
            <p:cNvSpPr/>
            <p:nvPr/>
          </p:nvSpPr>
          <p:spPr>
            <a:xfrm>
              <a:off x="1312450" y="4093350"/>
              <a:ext cx="685350" cy="1090200"/>
            </a:xfrm>
            <a:custGeom>
              <a:avLst/>
              <a:gdLst/>
              <a:ahLst/>
              <a:cxnLst/>
              <a:rect l="l" t="t" r="r" b="b"/>
              <a:pathLst>
                <a:path w="27414" h="43608" extrusionOk="0">
                  <a:moveTo>
                    <a:pt x="5201" y="10009"/>
                  </a:moveTo>
                  <a:lnTo>
                    <a:pt x="5201" y="10009"/>
                  </a:lnTo>
                  <a:cubicBezTo>
                    <a:pt x="5040" y="10996"/>
                    <a:pt x="5002" y="11987"/>
                    <a:pt x="5102" y="12937"/>
                  </a:cubicBezTo>
                  <a:cubicBezTo>
                    <a:pt x="5170" y="13571"/>
                    <a:pt x="5297" y="14196"/>
                    <a:pt x="5478" y="14807"/>
                  </a:cubicBezTo>
                  <a:cubicBezTo>
                    <a:pt x="4743" y="13294"/>
                    <a:pt x="4728" y="11634"/>
                    <a:pt x="5201" y="10009"/>
                  </a:cubicBezTo>
                  <a:close/>
                  <a:moveTo>
                    <a:pt x="15811" y="1265"/>
                  </a:moveTo>
                  <a:cubicBezTo>
                    <a:pt x="20541" y="1265"/>
                    <a:pt x="25145" y="5101"/>
                    <a:pt x="25884" y="9796"/>
                  </a:cubicBezTo>
                  <a:cubicBezTo>
                    <a:pt x="26649" y="14663"/>
                    <a:pt x="23581" y="19908"/>
                    <a:pt x="18734" y="21156"/>
                  </a:cubicBezTo>
                  <a:lnTo>
                    <a:pt x="18733" y="21156"/>
                  </a:lnTo>
                  <a:cubicBezTo>
                    <a:pt x="17919" y="21366"/>
                    <a:pt x="17082" y="21467"/>
                    <a:pt x="16245" y="21467"/>
                  </a:cubicBezTo>
                  <a:cubicBezTo>
                    <a:pt x="12150" y="21467"/>
                    <a:pt x="8059" y="19044"/>
                    <a:pt x="6641" y="15088"/>
                  </a:cubicBezTo>
                  <a:cubicBezTo>
                    <a:pt x="5469" y="11816"/>
                    <a:pt x="6172" y="7764"/>
                    <a:pt x="8270" y="4955"/>
                  </a:cubicBezTo>
                  <a:cubicBezTo>
                    <a:pt x="9623" y="3549"/>
                    <a:pt x="11222" y="2430"/>
                    <a:pt x="12774" y="1829"/>
                  </a:cubicBezTo>
                  <a:cubicBezTo>
                    <a:pt x="13408" y="1665"/>
                    <a:pt x="14061" y="1582"/>
                    <a:pt x="14715" y="1582"/>
                  </a:cubicBezTo>
                  <a:cubicBezTo>
                    <a:pt x="14773" y="1582"/>
                    <a:pt x="14831" y="1582"/>
                    <a:pt x="14889" y="1584"/>
                  </a:cubicBezTo>
                  <a:cubicBezTo>
                    <a:pt x="14890" y="1584"/>
                    <a:pt x="14891" y="1584"/>
                    <a:pt x="14891" y="1584"/>
                  </a:cubicBezTo>
                  <a:cubicBezTo>
                    <a:pt x="15042" y="1584"/>
                    <a:pt x="15084" y="1340"/>
                    <a:pt x="14936" y="1309"/>
                  </a:cubicBezTo>
                  <a:cubicBezTo>
                    <a:pt x="15228" y="1279"/>
                    <a:pt x="15519" y="1265"/>
                    <a:pt x="15811" y="1265"/>
                  </a:cubicBezTo>
                  <a:close/>
                  <a:moveTo>
                    <a:pt x="11744" y="28418"/>
                  </a:moveTo>
                  <a:lnTo>
                    <a:pt x="11744" y="28418"/>
                  </a:lnTo>
                  <a:cubicBezTo>
                    <a:pt x="12408" y="28787"/>
                    <a:pt x="13268" y="28878"/>
                    <a:pt x="14064" y="28978"/>
                  </a:cubicBezTo>
                  <a:cubicBezTo>
                    <a:pt x="13489" y="31053"/>
                    <a:pt x="12936" y="33136"/>
                    <a:pt x="12378" y="35217"/>
                  </a:cubicBezTo>
                  <a:lnTo>
                    <a:pt x="12377" y="35217"/>
                  </a:lnTo>
                  <a:lnTo>
                    <a:pt x="11752" y="37548"/>
                  </a:lnTo>
                  <a:cubicBezTo>
                    <a:pt x="11436" y="37515"/>
                    <a:pt x="11118" y="37500"/>
                    <a:pt x="10804" y="37432"/>
                  </a:cubicBezTo>
                  <a:cubicBezTo>
                    <a:pt x="10450" y="37354"/>
                    <a:pt x="10108" y="37230"/>
                    <a:pt x="9772" y="37098"/>
                  </a:cubicBezTo>
                  <a:cubicBezTo>
                    <a:pt x="9899" y="36422"/>
                    <a:pt x="10035" y="35749"/>
                    <a:pt x="10185" y="35077"/>
                  </a:cubicBezTo>
                  <a:cubicBezTo>
                    <a:pt x="10425" y="33999"/>
                    <a:pt x="10695" y="32928"/>
                    <a:pt x="10992" y="31864"/>
                  </a:cubicBezTo>
                  <a:cubicBezTo>
                    <a:pt x="11305" y="30745"/>
                    <a:pt x="11807" y="29661"/>
                    <a:pt x="11760" y="28491"/>
                  </a:cubicBezTo>
                  <a:cubicBezTo>
                    <a:pt x="11757" y="28467"/>
                    <a:pt x="11752" y="28442"/>
                    <a:pt x="11744" y="28418"/>
                  </a:cubicBezTo>
                  <a:close/>
                  <a:moveTo>
                    <a:pt x="9701" y="37483"/>
                  </a:moveTo>
                  <a:cubicBezTo>
                    <a:pt x="10246" y="37833"/>
                    <a:pt x="10942" y="38077"/>
                    <a:pt x="11595" y="38077"/>
                  </a:cubicBezTo>
                  <a:cubicBezTo>
                    <a:pt x="11600" y="38077"/>
                    <a:pt x="11605" y="38077"/>
                    <a:pt x="11609" y="38077"/>
                  </a:cubicBezTo>
                  <a:lnTo>
                    <a:pt x="11609" y="38077"/>
                  </a:lnTo>
                  <a:cubicBezTo>
                    <a:pt x="11580" y="38193"/>
                    <a:pt x="11549" y="38311"/>
                    <a:pt x="11517" y="38428"/>
                  </a:cubicBezTo>
                  <a:lnTo>
                    <a:pt x="11517" y="38427"/>
                  </a:lnTo>
                  <a:cubicBezTo>
                    <a:pt x="11470" y="38603"/>
                    <a:pt x="11418" y="38860"/>
                    <a:pt x="11359" y="39156"/>
                  </a:cubicBezTo>
                  <a:cubicBezTo>
                    <a:pt x="11204" y="39085"/>
                    <a:pt x="11033" y="39072"/>
                    <a:pt x="10858" y="39072"/>
                  </a:cubicBezTo>
                  <a:cubicBezTo>
                    <a:pt x="10752" y="39072"/>
                    <a:pt x="10645" y="39077"/>
                    <a:pt x="10540" y="39077"/>
                  </a:cubicBezTo>
                  <a:cubicBezTo>
                    <a:pt x="10481" y="39077"/>
                    <a:pt x="10423" y="39075"/>
                    <a:pt x="10366" y="39070"/>
                  </a:cubicBezTo>
                  <a:cubicBezTo>
                    <a:pt x="10056" y="39046"/>
                    <a:pt x="9752" y="38970"/>
                    <a:pt x="9446" y="38922"/>
                  </a:cubicBezTo>
                  <a:cubicBezTo>
                    <a:pt x="9465" y="38818"/>
                    <a:pt x="9482" y="38724"/>
                    <a:pt x="9492" y="38655"/>
                  </a:cubicBezTo>
                  <a:cubicBezTo>
                    <a:pt x="9556" y="38264"/>
                    <a:pt x="9631" y="37874"/>
                    <a:pt x="9701" y="37483"/>
                  </a:cubicBezTo>
                  <a:close/>
                  <a:moveTo>
                    <a:pt x="9371" y="39374"/>
                  </a:moveTo>
                  <a:cubicBezTo>
                    <a:pt x="9633" y="39480"/>
                    <a:pt x="9916" y="39543"/>
                    <a:pt x="10196" y="39580"/>
                  </a:cubicBezTo>
                  <a:cubicBezTo>
                    <a:pt x="10388" y="39606"/>
                    <a:pt x="10607" y="39642"/>
                    <a:pt x="10819" y="39642"/>
                  </a:cubicBezTo>
                  <a:cubicBezTo>
                    <a:pt x="10980" y="39642"/>
                    <a:pt x="11137" y="39622"/>
                    <a:pt x="11275" y="39560"/>
                  </a:cubicBezTo>
                  <a:lnTo>
                    <a:pt x="11275" y="39560"/>
                  </a:lnTo>
                  <a:cubicBezTo>
                    <a:pt x="11189" y="39985"/>
                    <a:pt x="11082" y="40437"/>
                    <a:pt x="10950" y="40815"/>
                  </a:cubicBezTo>
                  <a:cubicBezTo>
                    <a:pt x="10924" y="40814"/>
                    <a:pt x="10899" y="40814"/>
                    <a:pt x="10873" y="40814"/>
                  </a:cubicBezTo>
                  <a:cubicBezTo>
                    <a:pt x="10639" y="40814"/>
                    <a:pt x="10398" y="40862"/>
                    <a:pt x="10159" y="40862"/>
                  </a:cubicBezTo>
                  <a:cubicBezTo>
                    <a:pt x="10125" y="40862"/>
                    <a:pt x="10090" y="40861"/>
                    <a:pt x="10056" y="40859"/>
                  </a:cubicBezTo>
                  <a:cubicBezTo>
                    <a:pt x="9795" y="40841"/>
                    <a:pt x="9538" y="40801"/>
                    <a:pt x="9284" y="40736"/>
                  </a:cubicBezTo>
                  <a:cubicBezTo>
                    <a:pt x="9251" y="40301"/>
                    <a:pt x="9306" y="39796"/>
                    <a:pt x="9371" y="39374"/>
                  </a:cubicBezTo>
                  <a:close/>
                  <a:moveTo>
                    <a:pt x="9402" y="41289"/>
                  </a:moveTo>
                  <a:lnTo>
                    <a:pt x="9402" y="41289"/>
                  </a:lnTo>
                  <a:cubicBezTo>
                    <a:pt x="9559" y="41334"/>
                    <a:pt x="9718" y="41367"/>
                    <a:pt x="9881" y="41388"/>
                  </a:cubicBezTo>
                  <a:cubicBezTo>
                    <a:pt x="10049" y="41410"/>
                    <a:pt x="10255" y="41433"/>
                    <a:pt x="10462" y="41433"/>
                  </a:cubicBezTo>
                  <a:cubicBezTo>
                    <a:pt x="10528" y="41433"/>
                    <a:pt x="10593" y="41431"/>
                    <a:pt x="10658" y="41426"/>
                  </a:cubicBezTo>
                  <a:lnTo>
                    <a:pt x="10658" y="41426"/>
                  </a:lnTo>
                  <a:cubicBezTo>
                    <a:pt x="10569" y="41553"/>
                    <a:pt x="10471" y="41645"/>
                    <a:pt x="10362" y="41677"/>
                  </a:cubicBezTo>
                  <a:cubicBezTo>
                    <a:pt x="10234" y="41715"/>
                    <a:pt x="10121" y="41733"/>
                    <a:pt x="10020" y="41733"/>
                  </a:cubicBezTo>
                  <a:cubicBezTo>
                    <a:pt x="9703" y="41733"/>
                    <a:pt x="9511" y="41557"/>
                    <a:pt x="9402" y="41289"/>
                  </a:cubicBezTo>
                  <a:close/>
                  <a:moveTo>
                    <a:pt x="15893" y="1"/>
                  </a:moveTo>
                  <a:cubicBezTo>
                    <a:pt x="15395" y="1"/>
                    <a:pt x="14894" y="37"/>
                    <a:pt x="14392" y="112"/>
                  </a:cubicBezTo>
                  <a:cubicBezTo>
                    <a:pt x="8294" y="1027"/>
                    <a:pt x="1" y="10835"/>
                    <a:pt x="5909" y="16358"/>
                  </a:cubicBezTo>
                  <a:cubicBezTo>
                    <a:pt x="5961" y="16407"/>
                    <a:pt x="6017" y="16426"/>
                    <a:pt x="6069" y="16426"/>
                  </a:cubicBezTo>
                  <a:cubicBezTo>
                    <a:pt x="6083" y="16426"/>
                    <a:pt x="6096" y="16425"/>
                    <a:pt x="6110" y="16423"/>
                  </a:cubicBezTo>
                  <a:cubicBezTo>
                    <a:pt x="7517" y="19288"/>
                    <a:pt x="10185" y="21363"/>
                    <a:pt x="13288" y="22188"/>
                  </a:cubicBezTo>
                  <a:cubicBezTo>
                    <a:pt x="12902" y="23062"/>
                    <a:pt x="12749" y="24055"/>
                    <a:pt x="12540" y="24979"/>
                  </a:cubicBezTo>
                  <a:cubicBezTo>
                    <a:pt x="12385" y="25662"/>
                    <a:pt x="12080" y="26433"/>
                    <a:pt x="12061" y="27162"/>
                  </a:cubicBezTo>
                  <a:cubicBezTo>
                    <a:pt x="11762" y="27201"/>
                    <a:pt x="11473" y="27285"/>
                    <a:pt x="11204" y="27442"/>
                  </a:cubicBezTo>
                  <a:cubicBezTo>
                    <a:pt x="11018" y="27550"/>
                    <a:pt x="11015" y="27777"/>
                    <a:pt x="11142" y="27928"/>
                  </a:cubicBezTo>
                  <a:cubicBezTo>
                    <a:pt x="11145" y="27935"/>
                    <a:pt x="11150" y="27938"/>
                    <a:pt x="11155" y="27944"/>
                  </a:cubicBezTo>
                  <a:cubicBezTo>
                    <a:pt x="11028" y="27948"/>
                    <a:pt x="10910" y="28008"/>
                    <a:pt x="10832" y="28108"/>
                  </a:cubicBezTo>
                  <a:cubicBezTo>
                    <a:pt x="9928" y="29229"/>
                    <a:pt x="9683" y="30715"/>
                    <a:pt x="9312" y="32089"/>
                  </a:cubicBezTo>
                  <a:cubicBezTo>
                    <a:pt x="8852" y="33796"/>
                    <a:pt x="8465" y="35519"/>
                    <a:pt x="8149" y="37259"/>
                  </a:cubicBezTo>
                  <a:cubicBezTo>
                    <a:pt x="7935" y="38433"/>
                    <a:pt x="7369" y="40158"/>
                    <a:pt x="7613" y="41356"/>
                  </a:cubicBezTo>
                  <a:cubicBezTo>
                    <a:pt x="7832" y="42434"/>
                    <a:pt x="8920" y="43013"/>
                    <a:pt x="9873" y="43417"/>
                  </a:cubicBezTo>
                  <a:cubicBezTo>
                    <a:pt x="10183" y="43548"/>
                    <a:pt x="10458" y="43608"/>
                    <a:pt x="10702" y="43608"/>
                  </a:cubicBezTo>
                  <a:cubicBezTo>
                    <a:pt x="12509" y="43608"/>
                    <a:pt x="12630" y="40342"/>
                    <a:pt x="13029" y="38845"/>
                  </a:cubicBezTo>
                  <a:cubicBezTo>
                    <a:pt x="13941" y="35420"/>
                    <a:pt x="14878" y="31999"/>
                    <a:pt x="15749" y="28562"/>
                  </a:cubicBezTo>
                  <a:cubicBezTo>
                    <a:pt x="15842" y="28197"/>
                    <a:pt x="15632" y="27698"/>
                    <a:pt x="15220" y="27630"/>
                  </a:cubicBezTo>
                  <a:cubicBezTo>
                    <a:pt x="14854" y="27569"/>
                    <a:pt x="14466" y="27473"/>
                    <a:pt x="14071" y="27380"/>
                  </a:cubicBezTo>
                  <a:cubicBezTo>
                    <a:pt x="14478" y="25797"/>
                    <a:pt x="14896" y="24136"/>
                    <a:pt x="15010" y="22508"/>
                  </a:cubicBezTo>
                  <a:cubicBezTo>
                    <a:pt x="15443" y="22557"/>
                    <a:pt x="15877" y="22582"/>
                    <a:pt x="16312" y="22582"/>
                  </a:cubicBezTo>
                  <a:cubicBezTo>
                    <a:pt x="16645" y="22582"/>
                    <a:pt x="16978" y="22568"/>
                    <a:pt x="17310" y="22539"/>
                  </a:cubicBezTo>
                  <a:cubicBezTo>
                    <a:pt x="23190" y="22007"/>
                    <a:pt x="27413" y="16567"/>
                    <a:pt x="27170" y="10774"/>
                  </a:cubicBezTo>
                  <a:cubicBezTo>
                    <a:pt x="26925" y="4930"/>
                    <a:pt x="21682" y="1"/>
                    <a:pt x="15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6"/>
            <p:cNvSpPr/>
            <p:nvPr/>
          </p:nvSpPr>
          <p:spPr>
            <a:xfrm>
              <a:off x="1477975" y="4161250"/>
              <a:ext cx="487250" cy="450450"/>
            </a:xfrm>
            <a:custGeom>
              <a:avLst/>
              <a:gdLst/>
              <a:ahLst/>
              <a:cxnLst/>
              <a:rect l="l" t="t" r="r" b="b"/>
              <a:pathLst>
                <a:path w="19490" h="18018" extrusionOk="0">
                  <a:moveTo>
                    <a:pt x="1614" y="7205"/>
                  </a:moveTo>
                  <a:cubicBezTo>
                    <a:pt x="1122" y="9193"/>
                    <a:pt x="1161" y="11265"/>
                    <a:pt x="1871" y="12865"/>
                  </a:cubicBezTo>
                  <a:cubicBezTo>
                    <a:pt x="1911" y="12957"/>
                    <a:pt x="1956" y="13046"/>
                    <a:pt x="2001" y="13135"/>
                  </a:cubicBezTo>
                  <a:cubicBezTo>
                    <a:pt x="1442" y="12197"/>
                    <a:pt x="1127" y="11132"/>
                    <a:pt x="1088" y="10040"/>
                  </a:cubicBezTo>
                  <a:cubicBezTo>
                    <a:pt x="1052" y="9061"/>
                    <a:pt x="1251" y="8105"/>
                    <a:pt x="1614" y="7205"/>
                  </a:cubicBezTo>
                  <a:close/>
                  <a:moveTo>
                    <a:pt x="8769" y="1099"/>
                  </a:moveTo>
                  <a:cubicBezTo>
                    <a:pt x="10213" y="1099"/>
                    <a:pt x="11739" y="1834"/>
                    <a:pt x="12928" y="2514"/>
                  </a:cubicBezTo>
                  <a:cubicBezTo>
                    <a:pt x="15190" y="3806"/>
                    <a:pt x="17154" y="5801"/>
                    <a:pt x="17151" y="8562"/>
                  </a:cubicBezTo>
                  <a:cubicBezTo>
                    <a:pt x="17150" y="11027"/>
                    <a:pt x="16062" y="14041"/>
                    <a:pt x="14176" y="15676"/>
                  </a:cubicBezTo>
                  <a:cubicBezTo>
                    <a:pt x="13112" y="16598"/>
                    <a:pt x="11835" y="16976"/>
                    <a:pt x="10526" y="16976"/>
                  </a:cubicBezTo>
                  <a:cubicBezTo>
                    <a:pt x="8796" y="16976"/>
                    <a:pt x="7009" y="16315"/>
                    <a:pt x="5579" y="15381"/>
                  </a:cubicBezTo>
                  <a:cubicBezTo>
                    <a:pt x="2756" y="13536"/>
                    <a:pt x="1781" y="10776"/>
                    <a:pt x="2574" y="7531"/>
                  </a:cubicBezTo>
                  <a:cubicBezTo>
                    <a:pt x="2925" y="6098"/>
                    <a:pt x="3537" y="4567"/>
                    <a:pt x="4464" y="3322"/>
                  </a:cubicBezTo>
                  <a:cubicBezTo>
                    <a:pt x="4471" y="3316"/>
                    <a:pt x="4477" y="3308"/>
                    <a:pt x="4485" y="3302"/>
                  </a:cubicBezTo>
                  <a:cubicBezTo>
                    <a:pt x="5475" y="2436"/>
                    <a:pt x="6694" y="1440"/>
                    <a:pt x="8014" y="1172"/>
                  </a:cubicBezTo>
                  <a:cubicBezTo>
                    <a:pt x="8262" y="1122"/>
                    <a:pt x="8514" y="1099"/>
                    <a:pt x="8769" y="1099"/>
                  </a:cubicBezTo>
                  <a:close/>
                  <a:moveTo>
                    <a:pt x="8887" y="1"/>
                  </a:moveTo>
                  <a:cubicBezTo>
                    <a:pt x="8837" y="1"/>
                    <a:pt x="8788" y="1"/>
                    <a:pt x="8738" y="3"/>
                  </a:cubicBezTo>
                  <a:cubicBezTo>
                    <a:pt x="6181" y="71"/>
                    <a:pt x="3888" y="2245"/>
                    <a:pt x="2440" y="4180"/>
                  </a:cubicBezTo>
                  <a:cubicBezTo>
                    <a:pt x="877" y="6267"/>
                    <a:pt x="1" y="8911"/>
                    <a:pt x="661" y="11505"/>
                  </a:cubicBezTo>
                  <a:cubicBezTo>
                    <a:pt x="1175" y="13521"/>
                    <a:pt x="2542" y="15297"/>
                    <a:pt x="4474" y="15997"/>
                  </a:cubicBezTo>
                  <a:cubicBezTo>
                    <a:pt x="6169" y="17258"/>
                    <a:pt x="8337" y="18017"/>
                    <a:pt x="10414" y="18017"/>
                  </a:cubicBezTo>
                  <a:cubicBezTo>
                    <a:pt x="12074" y="18017"/>
                    <a:pt x="13676" y="17532"/>
                    <a:pt x="14932" y="16430"/>
                  </a:cubicBezTo>
                  <a:cubicBezTo>
                    <a:pt x="18721" y="13109"/>
                    <a:pt x="19489" y="6595"/>
                    <a:pt x="15668" y="3108"/>
                  </a:cubicBezTo>
                  <a:cubicBezTo>
                    <a:pt x="13933" y="1526"/>
                    <a:pt x="11308" y="1"/>
                    <a:pt x="8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6"/>
            <p:cNvSpPr/>
            <p:nvPr/>
          </p:nvSpPr>
          <p:spPr>
            <a:xfrm>
              <a:off x="1611400" y="4264325"/>
              <a:ext cx="204725" cy="224825"/>
            </a:xfrm>
            <a:custGeom>
              <a:avLst/>
              <a:gdLst/>
              <a:ahLst/>
              <a:cxnLst/>
              <a:rect l="l" t="t" r="r" b="b"/>
              <a:pathLst>
                <a:path w="8189" h="8993" extrusionOk="0">
                  <a:moveTo>
                    <a:pt x="3561" y="0"/>
                  </a:moveTo>
                  <a:cubicBezTo>
                    <a:pt x="1727" y="0"/>
                    <a:pt x="0" y="1490"/>
                    <a:pt x="935" y="3575"/>
                  </a:cubicBezTo>
                  <a:cubicBezTo>
                    <a:pt x="1077" y="3892"/>
                    <a:pt x="1311" y="4020"/>
                    <a:pt x="1557" y="4020"/>
                  </a:cubicBezTo>
                  <a:cubicBezTo>
                    <a:pt x="2000" y="4020"/>
                    <a:pt x="2483" y="3607"/>
                    <a:pt x="2546" y="3138"/>
                  </a:cubicBezTo>
                  <a:cubicBezTo>
                    <a:pt x="2652" y="2350"/>
                    <a:pt x="3006" y="2037"/>
                    <a:pt x="3405" y="2037"/>
                  </a:cubicBezTo>
                  <a:cubicBezTo>
                    <a:pt x="4054" y="2037"/>
                    <a:pt x="4819" y="2864"/>
                    <a:pt x="4821" y="3825"/>
                  </a:cubicBezTo>
                  <a:cubicBezTo>
                    <a:pt x="4825" y="5165"/>
                    <a:pt x="3942" y="6358"/>
                    <a:pt x="3228" y="7421"/>
                  </a:cubicBezTo>
                  <a:cubicBezTo>
                    <a:pt x="2689" y="8221"/>
                    <a:pt x="3437" y="8993"/>
                    <a:pt x="4195" y="8993"/>
                  </a:cubicBezTo>
                  <a:cubicBezTo>
                    <a:pt x="4522" y="8993"/>
                    <a:pt x="4850" y="8849"/>
                    <a:pt x="5078" y="8503"/>
                  </a:cubicBezTo>
                  <a:cubicBezTo>
                    <a:pt x="6537" y="6287"/>
                    <a:pt x="8188" y="2626"/>
                    <a:pt x="5438" y="602"/>
                  </a:cubicBezTo>
                  <a:cubicBezTo>
                    <a:pt x="4875" y="188"/>
                    <a:pt x="4211" y="0"/>
                    <a:pt x="35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6"/>
            <p:cNvSpPr/>
            <p:nvPr/>
          </p:nvSpPr>
          <p:spPr>
            <a:xfrm>
              <a:off x="1688575" y="4506825"/>
              <a:ext cx="60375" cy="62375"/>
            </a:xfrm>
            <a:custGeom>
              <a:avLst/>
              <a:gdLst/>
              <a:ahLst/>
              <a:cxnLst/>
              <a:rect l="l" t="t" r="r" b="b"/>
              <a:pathLst>
                <a:path w="2415" h="2495" extrusionOk="0">
                  <a:moveTo>
                    <a:pt x="1242" y="0"/>
                  </a:moveTo>
                  <a:cubicBezTo>
                    <a:pt x="1230" y="0"/>
                    <a:pt x="1219" y="1"/>
                    <a:pt x="1207" y="1"/>
                  </a:cubicBezTo>
                  <a:cubicBezTo>
                    <a:pt x="1005" y="10"/>
                    <a:pt x="807" y="63"/>
                    <a:pt x="629" y="158"/>
                  </a:cubicBezTo>
                  <a:cubicBezTo>
                    <a:pt x="403" y="277"/>
                    <a:pt x="150" y="585"/>
                    <a:pt x="103" y="841"/>
                  </a:cubicBezTo>
                  <a:cubicBezTo>
                    <a:pt x="93" y="897"/>
                    <a:pt x="83" y="952"/>
                    <a:pt x="73" y="1007"/>
                  </a:cubicBezTo>
                  <a:cubicBezTo>
                    <a:pt x="0" y="1417"/>
                    <a:pt x="50" y="1851"/>
                    <a:pt x="375" y="2151"/>
                  </a:cubicBezTo>
                  <a:cubicBezTo>
                    <a:pt x="605" y="2361"/>
                    <a:pt x="887" y="2495"/>
                    <a:pt x="1207" y="2495"/>
                  </a:cubicBezTo>
                  <a:cubicBezTo>
                    <a:pt x="1517" y="2490"/>
                    <a:pt x="1814" y="2367"/>
                    <a:pt x="2037" y="2151"/>
                  </a:cubicBezTo>
                  <a:cubicBezTo>
                    <a:pt x="2354" y="1833"/>
                    <a:pt x="2415" y="1430"/>
                    <a:pt x="2339" y="1007"/>
                  </a:cubicBezTo>
                  <a:cubicBezTo>
                    <a:pt x="2329" y="952"/>
                    <a:pt x="2319" y="897"/>
                    <a:pt x="2309" y="841"/>
                  </a:cubicBezTo>
                  <a:cubicBezTo>
                    <a:pt x="2267" y="605"/>
                    <a:pt x="2080" y="387"/>
                    <a:pt x="1900" y="247"/>
                  </a:cubicBezTo>
                  <a:cubicBezTo>
                    <a:pt x="1716" y="105"/>
                    <a:pt x="1480" y="0"/>
                    <a:pt x="12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 name="Google Shape;272;p36"/>
          <p:cNvSpPr/>
          <p:nvPr/>
        </p:nvSpPr>
        <p:spPr>
          <a:xfrm>
            <a:off x="3562600" y="2371004"/>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6"/>
          <p:cNvSpPr txBox="1">
            <a:spLocks noGrp="1"/>
          </p:cNvSpPr>
          <p:nvPr>
            <p:ph type="title"/>
          </p:nvPr>
        </p:nvSpPr>
        <p:spPr>
          <a:xfrm>
            <a:off x="899592" y="2322464"/>
            <a:ext cx="2459400" cy="488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id-ID" dirty="0" smtClean="0"/>
              <a:t>Perencanaan</a:t>
            </a:r>
            <a:endParaRPr dirty="0"/>
          </a:p>
        </p:txBody>
      </p:sp>
      <p:sp>
        <p:nvSpPr>
          <p:cNvPr id="275" name="Google Shape;275;p36"/>
          <p:cNvSpPr txBox="1">
            <a:spLocks noGrp="1"/>
          </p:cNvSpPr>
          <p:nvPr>
            <p:ph type="title" idx="2"/>
          </p:nvPr>
        </p:nvSpPr>
        <p:spPr>
          <a:xfrm>
            <a:off x="5868144" y="2201025"/>
            <a:ext cx="2459400" cy="48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Penilaian</a:t>
            </a:r>
            <a:endParaRPr dirty="0"/>
          </a:p>
        </p:txBody>
      </p:sp>
      <p:sp>
        <p:nvSpPr>
          <p:cNvPr id="277" name="Google Shape;277;p36"/>
          <p:cNvSpPr txBox="1">
            <a:spLocks noGrp="1"/>
          </p:cNvSpPr>
          <p:nvPr>
            <p:ph type="title" idx="4"/>
          </p:nvPr>
        </p:nvSpPr>
        <p:spPr>
          <a:xfrm>
            <a:off x="971600" y="3736600"/>
            <a:ext cx="2459400" cy="488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id-ID" dirty="0" smtClean="0"/>
              <a:t>Pelaksanaan</a:t>
            </a:r>
            <a:endParaRPr dirty="0"/>
          </a:p>
        </p:txBody>
      </p:sp>
      <p:sp>
        <p:nvSpPr>
          <p:cNvPr id="279" name="Google Shape;279;p36"/>
          <p:cNvSpPr txBox="1">
            <a:spLocks noGrp="1"/>
          </p:cNvSpPr>
          <p:nvPr>
            <p:ph type="title" idx="6"/>
          </p:nvPr>
        </p:nvSpPr>
        <p:spPr>
          <a:xfrm>
            <a:off x="5868144" y="3646618"/>
            <a:ext cx="2459400" cy="488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Pengawasan</a:t>
            </a:r>
            <a:endParaRPr dirty="0"/>
          </a:p>
        </p:txBody>
      </p:sp>
      <p:sp>
        <p:nvSpPr>
          <p:cNvPr id="281" name="Google Shape;281;p36"/>
          <p:cNvSpPr/>
          <p:nvPr/>
        </p:nvSpPr>
        <p:spPr>
          <a:xfrm>
            <a:off x="3520525" y="3831400"/>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6"/>
          <p:cNvSpPr/>
          <p:nvPr/>
        </p:nvSpPr>
        <p:spPr>
          <a:xfrm>
            <a:off x="5312158" y="3831400"/>
            <a:ext cx="298800" cy="2988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6"/>
          <p:cNvSpPr/>
          <p:nvPr/>
        </p:nvSpPr>
        <p:spPr>
          <a:xfrm>
            <a:off x="5348620" y="3793204"/>
            <a:ext cx="401886" cy="298579"/>
          </a:xfrm>
          <a:custGeom>
            <a:avLst/>
            <a:gdLst/>
            <a:ahLst/>
            <a:cxnLst/>
            <a:rect l="l" t="t" r="r" b="b"/>
            <a:pathLst>
              <a:path w="285532" h="196111" extrusionOk="0">
                <a:moveTo>
                  <a:pt x="269081" y="0"/>
                </a:moveTo>
                <a:lnTo>
                  <a:pt x="78609" y="158394"/>
                </a:lnTo>
                <a:lnTo>
                  <a:pt x="21130" y="75516"/>
                </a:lnTo>
                <a:lnTo>
                  <a:pt x="0" y="90186"/>
                </a:lnTo>
                <a:lnTo>
                  <a:pt x="73490" y="196110"/>
                </a:lnTo>
                <a:lnTo>
                  <a:pt x="285531" y="19789"/>
                </a:lnTo>
                <a:lnTo>
                  <a:pt x="269081" y="0"/>
                </a:ln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572409">
            <a:off x="911816" y="2563283"/>
            <a:ext cx="961681" cy="1634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7672" y="2281718"/>
            <a:ext cx="993775"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7"/>
          <p:cNvSpPr txBox="1">
            <a:spLocks noGrp="1"/>
          </p:cNvSpPr>
          <p:nvPr>
            <p:ph type="title" idx="6"/>
          </p:nvPr>
        </p:nvSpPr>
        <p:spPr>
          <a:xfrm>
            <a:off x="1002325" y="711181"/>
            <a:ext cx="2403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Komponen Perencanaan</a:t>
            </a:r>
            <a:endParaRPr dirty="0"/>
          </a:p>
        </p:txBody>
      </p:sp>
      <p:grpSp>
        <p:nvGrpSpPr>
          <p:cNvPr id="289" name="Google Shape;289;p37"/>
          <p:cNvGrpSpPr/>
          <p:nvPr/>
        </p:nvGrpSpPr>
        <p:grpSpPr>
          <a:xfrm>
            <a:off x="1448811" y="1982208"/>
            <a:ext cx="2140289" cy="2169401"/>
            <a:chOff x="-331425" y="1579700"/>
            <a:chExt cx="1880250" cy="1905825"/>
          </a:xfrm>
        </p:grpSpPr>
        <p:sp>
          <p:nvSpPr>
            <p:cNvPr id="290" name="Google Shape;290;p37"/>
            <p:cNvSpPr/>
            <p:nvPr/>
          </p:nvSpPr>
          <p:spPr>
            <a:xfrm>
              <a:off x="-72650" y="1864050"/>
              <a:ext cx="1621475" cy="1621475"/>
            </a:xfrm>
            <a:custGeom>
              <a:avLst/>
              <a:gdLst/>
              <a:ahLst/>
              <a:cxnLst/>
              <a:rect l="l" t="t" r="r" b="b"/>
              <a:pathLst>
                <a:path w="64859" h="64859" extrusionOk="0">
                  <a:moveTo>
                    <a:pt x="7060" y="1"/>
                  </a:moveTo>
                  <a:lnTo>
                    <a:pt x="1" y="57794"/>
                  </a:lnTo>
                  <a:lnTo>
                    <a:pt x="57800" y="64858"/>
                  </a:lnTo>
                  <a:lnTo>
                    <a:pt x="64858" y="7060"/>
                  </a:lnTo>
                  <a:lnTo>
                    <a:pt x="58170" y="6238"/>
                  </a:lnTo>
                  <a:lnTo>
                    <a:pt x="58170" y="6238"/>
                  </a:lnTo>
                  <a:cubicBezTo>
                    <a:pt x="59249" y="7937"/>
                    <a:pt x="58324" y="10802"/>
                    <a:pt x="55874" y="10802"/>
                  </a:cubicBezTo>
                  <a:cubicBezTo>
                    <a:pt x="55742" y="10802"/>
                    <a:pt x="55605" y="10794"/>
                    <a:pt x="55465" y="10777"/>
                  </a:cubicBezTo>
                  <a:cubicBezTo>
                    <a:pt x="52716" y="10439"/>
                    <a:pt x="52395" y="7185"/>
                    <a:pt x="53935" y="5721"/>
                  </a:cubicBezTo>
                  <a:lnTo>
                    <a:pt x="48068" y="5008"/>
                  </a:lnTo>
                  <a:lnTo>
                    <a:pt x="48068" y="5008"/>
                  </a:lnTo>
                  <a:cubicBezTo>
                    <a:pt x="48897" y="6661"/>
                    <a:pt x="47978" y="9180"/>
                    <a:pt x="45724" y="9180"/>
                  </a:cubicBezTo>
                  <a:cubicBezTo>
                    <a:pt x="45596" y="9180"/>
                    <a:pt x="45463" y="9172"/>
                    <a:pt x="45325" y="9155"/>
                  </a:cubicBezTo>
                  <a:cubicBezTo>
                    <a:pt x="42784" y="8845"/>
                    <a:pt x="42397" y="5955"/>
                    <a:pt x="43671" y="4464"/>
                  </a:cubicBezTo>
                  <a:lnTo>
                    <a:pt x="37369" y="3702"/>
                  </a:lnTo>
                  <a:lnTo>
                    <a:pt x="37369" y="3702"/>
                  </a:lnTo>
                  <a:cubicBezTo>
                    <a:pt x="37603" y="3974"/>
                    <a:pt x="37782" y="4284"/>
                    <a:pt x="37907" y="4621"/>
                  </a:cubicBezTo>
                  <a:cubicBezTo>
                    <a:pt x="38098" y="5062"/>
                    <a:pt x="38169" y="5547"/>
                    <a:pt x="38109" y="6026"/>
                  </a:cubicBezTo>
                  <a:lnTo>
                    <a:pt x="37929" y="6728"/>
                  </a:lnTo>
                  <a:cubicBezTo>
                    <a:pt x="37487" y="7799"/>
                    <a:pt x="36466" y="8409"/>
                    <a:pt x="35415" y="8409"/>
                  </a:cubicBezTo>
                  <a:cubicBezTo>
                    <a:pt x="34849" y="8409"/>
                    <a:pt x="34274" y="8232"/>
                    <a:pt x="33777" y="7854"/>
                  </a:cubicBezTo>
                  <a:cubicBezTo>
                    <a:pt x="33472" y="7647"/>
                    <a:pt x="33211" y="7392"/>
                    <a:pt x="32998" y="7092"/>
                  </a:cubicBezTo>
                  <a:cubicBezTo>
                    <a:pt x="32558" y="6494"/>
                    <a:pt x="32340" y="5802"/>
                    <a:pt x="32432" y="5051"/>
                  </a:cubicBezTo>
                  <a:cubicBezTo>
                    <a:pt x="32519" y="4333"/>
                    <a:pt x="32884" y="3674"/>
                    <a:pt x="33450" y="3223"/>
                  </a:cubicBezTo>
                  <a:lnTo>
                    <a:pt x="26761" y="2406"/>
                  </a:lnTo>
                  <a:lnTo>
                    <a:pt x="26761" y="2406"/>
                  </a:lnTo>
                  <a:cubicBezTo>
                    <a:pt x="27618" y="4006"/>
                    <a:pt x="26733" y="6506"/>
                    <a:pt x="24519" y="6506"/>
                  </a:cubicBezTo>
                  <a:cubicBezTo>
                    <a:pt x="24398" y="6506"/>
                    <a:pt x="24273" y="6498"/>
                    <a:pt x="24144" y="6483"/>
                  </a:cubicBezTo>
                  <a:cubicBezTo>
                    <a:pt x="21662" y="6178"/>
                    <a:pt x="21303" y="3315"/>
                    <a:pt x="22587" y="1895"/>
                  </a:cubicBezTo>
                  <a:lnTo>
                    <a:pt x="17493" y="1274"/>
                  </a:lnTo>
                  <a:lnTo>
                    <a:pt x="17493" y="1274"/>
                  </a:lnTo>
                  <a:cubicBezTo>
                    <a:pt x="17536" y="1405"/>
                    <a:pt x="17564" y="1541"/>
                    <a:pt x="17585" y="1677"/>
                  </a:cubicBezTo>
                  <a:cubicBezTo>
                    <a:pt x="17607" y="2194"/>
                    <a:pt x="17651" y="2787"/>
                    <a:pt x="17389" y="3266"/>
                  </a:cubicBezTo>
                  <a:cubicBezTo>
                    <a:pt x="17134" y="3729"/>
                    <a:pt x="16927" y="4164"/>
                    <a:pt x="16464" y="4469"/>
                  </a:cubicBezTo>
                  <a:cubicBezTo>
                    <a:pt x="16002" y="4779"/>
                    <a:pt x="15577" y="5030"/>
                    <a:pt x="15011" y="5089"/>
                  </a:cubicBezTo>
                  <a:cubicBezTo>
                    <a:pt x="14876" y="5109"/>
                    <a:pt x="14739" y="5118"/>
                    <a:pt x="14603" y="5118"/>
                  </a:cubicBezTo>
                  <a:cubicBezTo>
                    <a:pt x="14237" y="5118"/>
                    <a:pt x="13872" y="5049"/>
                    <a:pt x="13531" y="4910"/>
                  </a:cubicBezTo>
                  <a:cubicBezTo>
                    <a:pt x="11838" y="4213"/>
                    <a:pt x="11256" y="2112"/>
                    <a:pt x="12355" y="648"/>
                  </a:cubicBezTo>
                  <a:lnTo>
                    <a:pt x="7060" y="1"/>
                  </a:ln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7"/>
            <p:cNvSpPr/>
            <p:nvPr/>
          </p:nvSpPr>
          <p:spPr>
            <a:xfrm>
              <a:off x="-82425" y="1854000"/>
              <a:ext cx="1621450" cy="1621725"/>
            </a:xfrm>
            <a:custGeom>
              <a:avLst/>
              <a:gdLst/>
              <a:ahLst/>
              <a:cxnLst/>
              <a:rect l="l" t="t" r="r" b="b"/>
              <a:pathLst>
                <a:path w="64858" h="64869" extrusionOk="0">
                  <a:moveTo>
                    <a:pt x="7064" y="0"/>
                  </a:moveTo>
                  <a:lnTo>
                    <a:pt x="0" y="57810"/>
                  </a:lnTo>
                  <a:lnTo>
                    <a:pt x="57799" y="64868"/>
                  </a:lnTo>
                  <a:lnTo>
                    <a:pt x="64857" y="7064"/>
                  </a:lnTo>
                  <a:lnTo>
                    <a:pt x="58169" y="6248"/>
                  </a:lnTo>
                  <a:lnTo>
                    <a:pt x="58169" y="6248"/>
                  </a:lnTo>
                  <a:cubicBezTo>
                    <a:pt x="59248" y="7947"/>
                    <a:pt x="58323" y="10812"/>
                    <a:pt x="55873" y="10812"/>
                  </a:cubicBezTo>
                  <a:cubicBezTo>
                    <a:pt x="55741" y="10812"/>
                    <a:pt x="55605" y="10804"/>
                    <a:pt x="55464" y="10787"/>
                  </a:cubicBezTo>
                  <a:cubicBezTo>
                    <a:pt x="52715" y="10449"/>
                    <a:pt x="52394" y="7195"/>
                    <a:pt x="53935" y="5731"/>
                  </a:cubicBezTo>
                  <a:lnTo>
                    <a:pt x="48068" y="5018"/>
                  </a:lnTo>
                  <a:lnTo>
                    <a:pt x="48068" y="5018"/>
                  </a:lnTo>
                  <a:cubicBezTo>
                    <a:pt x="48897" y="6671"/>
                    <a:pt x="47982" y="9190"/>
                    <a:pt x="45724" y="9190"/>
                  </a:cubicBezTo>
                  <a:cubicBezTo>
                    <a:pt x="45595" y="9190"/>
                    <a:pt x="45462" y="9182"/>
                    <a:pt x="45325" y="9165"/>
                  </a:cubicBezTo>
                  <a:cubicBezTo>
                    <a:pt x="42783" y="8849"/>
                    <a:pt x="42397" y="5965"/>
                    <a:pt x="43670" y="4474"/>
                  </a:cubicBezTo>
                  <a:lnTo>
                    <a:pt x="37368" y="3701"/>
                  </a:lnTo>
                  <a:lnTo>
                    <a:pt x="37368" y="3701"/>
                  </a:lnTo>
                  <a:cubicBezTo>
                    <a:pt x="37602" y="3973"/>
                    <a:pt x="37781" y="4289"/>
                    <a:pt x="37907" y="4621"/>
                  </a:cubicBezTo>
                  <a:cubicBezTo>
                    <a:pt x="38097" y="5061"/>
                    <a:pt x="38168" y="5551"/>
                    <a:pt x="38108" y="6025"/>
                  </a:cubicBezTo>
                  <a:cubicBezTo>
                    <a:pt x="38048" y="6264"/>
                    <a:pt x="37988" y="6498"/>
                    <a:pt x="37928" y="6732"/>
                  </a:cubicBezTo>
                  <a:cubicBezTo>
                    <a:pt x="37486" y="7801"/>
                    <a:pt x="36463" y="8410"/>
                    <a:pt x="35412" y="8410"/>
                  </a:cubicBezTo>
                  <a:cubicBezTo>
                    <a:pt x="34846" y="8410"/>
                    <a:pt x="34272" y="8234"/>
                    <a:pt x="33776" y="7859"/>
                  </a:cubicBezTo>
                  <a:cubicBezTo>
                    <a:pt x="33471" y="7652"/>
                    <a:pt x="33210" y="7396"/>
                    <a:pt x="32998" y="7097"/>
                  </a:cubicBezTo>
                  <a:cubicBezTo>
                    <a:pt x="32557" y="6498"/>
                    <a:pt x="32339" y="5802"/>
                    <a:pt x="32432" y="5056"/>
                  </a:cubicBezTo>
                  <a:cubicBezTo>
                    <a:pt x="32519" y="4332"/>
                    <a:pt x="32889" y="3679"/>
                    <a:pt x="33455" y="3222"/>
                  </a:cubicBezTo>
                  <a:lnTo>
                    <a:pt x="26766" y="2406"/>
                  </a:lnTo>
                  <a:lnTo>
                    <a:pt x="26766" y="2406"/>
                  </a:lnTo>
                  <a:cubicBezTo>
                    <a:pt x="27623" y="4005"/>
                    <a:pt x="26737" y="6505"/>
                    <a:pt x="24523" y="6505"/>
                  </a:cubicBezTo>
                  <a:cubicBezTo>
                    <a:pt x="24402" y="6505"/>
                    <a:pt x="24277" y="6497"/>
                    <a:pt x="24148" y="6482"/>
                  </a:cubicBezTo>
                  <a:cubicBezTo>
                    <a:pt x="21666" y="6177"/>
                    <a:pt x="21307" y="3320"/>
                    <a:pt x="22592" y="1899"/>
                  </a:cubicBezTo>
                  <a:lnTo>
                    <a:pt x="17497" y="1274"/>
                  </a:lnTo>
                  <a:lnTo>
                    <a:pt x="17497" y="1274"/>
                  </a:lnTo>
                  <a:cubicBezTo>
                    <a:pt x="17541" y="1410"/>
                    <a:pt x="17568" y="1540"/>
                    <a:pt x="17590" y="1676"/>
                  </a:cubicBezTo>
                  <a:cubicBezTo>
                    <a:pt x="17612" y="2193"/>
                    <a:pt x="17655" y="2787"/>
                    <a:pt x="17394" y="3265"/>
                  </a:cubicBezTo>
                  <a:cubicBezTo>
                    <a:pt x="17138" y="3728"/>
                    <a:pt x="16931" y="4163"/>
                    <a:pt x="16469" y="4474"/>
                  </a:cubicBezTo>
                  <a:cubicBezTo>
                    <a:pt x="16006" y="4778"/>
                    <a:pt x="15582" y="5029"/>
                    <a:pt x="15016" y="5089"/>
                  </a:cubicBezTo>
                  <a:cubicBezTo>
                    <a:pt x="14879" y="5110"/>
                    <a:pt x="14741" y="5120"/>
                    <a:pt x="14604" y="5120"/>
                  </a:cubicBezTo>
                  <a:cubicBezTo>
                    <a:pt x="14238" y="5120"/>
                    <a:pt x="13875" y="5047"/>
                    <a:pt x="13535" y="4909"/>
                  </a:cubicBezTo>
                  <a:cubicBezTo>
                    <a:pt x="11843" y="4218"/>
                    <a:pt x="11260" y="2112"/>
                    <a:pt x="12360" y="648"/>
                  </a:cubicBezTo>
                  <a:lnTo>
                    <a:pt x="7064" y="0"/>
                  </a:lnTo>
                  <a:close/>
                </a:path>
              </a:pathLst>
            </a:custGeom>
            <a:solidFill>
              <a:schemeClr val="accent1"/>
            </a:solidFill>
            <a:ln>
              <a:noFill/>
            </a:ln>
            <a:effectLst>
              <a:outerShdw blurRad="42863" dist="38100" dir="21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7"/>
            <p:cNvSpPr/>
            <p:nvPr/>
          </p:nvSpPr>
          <p:spPr>
            <a:xfrm>
              <a:off x="-331425" y="1579700"/>
              <a:ext cx="1101300" cy="649025"/>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rgbClr val="595959">
                <a:alpha val="267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3" name="Google Shape;293;p37"/>
          <p:cNvSpPr txBox="1">
            <a:spLocks noGrp="1"/>
          </p:cNvSpPr>
          <p:nvPr>
            <p:ph type="body" idx="4294967295"/>
          </p:nvPr>
        </p:nvSpPr>
        <p:spPr>
          <a:xfrm rot="390862">
            <a:off x="1931498" y="2725345"/>
            <a:ext cx="1438488" cy="1131409"/>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d-ID" sz="1400" dirty="0" smtClean="0">
                <a:solidFill>
                  <a:schemeClr val="dk2"/>
                </a:solidFill>
              </a:rPr>
              <a:t>What’s about planning?</a:t>
            </a:r>
            <a:endParaRPr sz="1400" dirty="0">
              <a:solidFill>
                <a:schemeClr val="dk2"/>
              </a:solidFill>
            </a:endParaRPr>
          </a:p>
        </p:txBody>
      </p:sp>
      <p:sp>
        <p:nvSpPr>
          <p:cNvPr id="298" name="Google Shape;298;p37"/>
          <p:cNvSpPr txBox="1">
            <a:spLocks noGrp="1"/>
          </p:cNvSpPr>
          <p:nvPr>
            <p:ph type="title" idx="4"/>
          </p:nvPr>
        </p:nvSpPr>
        <p:spPr>
          <a:xfrm>
            <a:off x="5940152" y="627534"/>
            <a:ext cx="2592288" cy="4032448"/>
          </a:xfrm>
          <a:prstGeom prst="rect">
            <a:avLst/>
          </a:prstGeom>
        </p:spPr>
        <p:txBody>
          <a:bodyPr spcFirstLastPara="1" wrap="square" lIns="91425" tIns="91425" rIns="91425" bIns="91425" anchor="b" anchorCtr="0">
            <a:noAutofit/>
          </a:bodyPr>
          <a:lstStyle/>
          <a:p>
            <a:pPr lvl="0"/>
            <a:r>
              <a:rPr lang="id-ID" sz="1200" dirty="0" smtClean="0">
                <a:latin typeface="Comic Sans MS" pitchFamily="66" charset="0"/>
              </a:rPr>
              <a:t>Harus </a:t>
            </a:r>
            <a:r>
              <a:rPr lang="id-ID" sz="1200" dirty="0">
                <a:latin typeface="Comic Sans MS" pitchFamily="66" charset="0"/>
              </a:rPr>
              <a:t>memuat identitas mata pelajaran, standar kompetensi</a:t>
            </a:r>
            <a:br>
              <a:rPr lang="id-ID" sz="1200" dirty="0">
                <a:latin typeface="Comic Sans MS" pitchFamily="66" charset="0"/>
              </a:rPr>
            </a:br>
            <a:r>
              <a:rPr lang="id-ID" sz="1200" dirty="0">
                <a:latin typeface="Comic Sans MS" pitchFamily="66" charset="0"/>
              </a:rPr>
              <a:t>(SK), kompetensi dasar (KD), indikator </a:t>
            </a:r>
            <a:r>
              <a:rPr lang="id-ID" sz="1200" dirty="0" smtClean="0">
                <a:latin typeface="Comic Sans MS" pitchFamily="66" charset="0"/>
              </a:rPr>
              <a:t>pencapaian kompe-tensi</a:t>
            </a:r>
            <a:r>
              <a:rPr lang="id-ID" sz="1200" dirty="0">
                <a:latin typeface="Comic Sans MS" pitchFamily="66" charset="0"/>
              </a:rPr>
              <a:t>, tujuan pembelajaran,</a:t>
            </a:r>
            <a:br>
              <a:rPr lang="id-ID" sz="1200" dirty="0">
                <a:latin typeface="Comic Sans MS" pitchFamily="66" charset="0"/>
              </a:rPr>
            </a:br>
            <a:r>
              <a:rPr lang="id-ID" sz="1200" dirty="0">
                <a:latin typeface="Comic Sans MS" pitchFamily="66" charset="0"/>
              </a:rPr>
              <a:t>materi pembelajaran, alokasi waktu, metode pembelajaran, kegiatan </a:t>
            </a:r>
            <a:r>
              <a:rPr lang="id-ID" sz="1200" dirty="0" smtClean="0">
                <a:latin typeface="Comic Sans MS" pitchFamily="66" charset="0"/>
              </a:rPr>
              <a:t>pembelajaran, penilaian </a:t>
            </a:r>
            <a:r>
              <a:rPr lang="id-ID" sz="1200" dirty="0">
                <a:latin typeface="Comic Sans MS" pitchFamily="66" charset="0"/>
              </a:rPr>
              <a:t>hasil belajar, dan sumber belajar. Standar Proses terdiri dari 4 </a:t>
            </a:r>
            <a:r>
              <a:rPr lang="id-ID" sz="1200" dirty="0" smtClean="0">
                <a:latin typeface="Comic Sans MS" pitchFamily="66" charset="0"/>
              </a:rPr>
              <a:t>komponen, yaitu </a:t>
            </a:r>
            <a:r>
              <a:rPr lang="id-ID" sz="1200" dirty="0">
                <a:latin typeface="Comic Sans MS" pitchFamily="66" charset="0"/>
              </a:rPr>
              <a:t>perencanaan pembelajaran, pelaksanaan pembelajaran, penilaian hasil </a:t>
            </a:r>
            <a:r>
              <a:rPr lang="id-ID" sz="1200" dirty="0" smtClean="0">
                <a:latin typeface="Comic Sans MS" pitchFamily="66" charset="0"/>
              </a:rPr>
              <a:t>belajar dan </a:t>
            </a:r>
            <a:r>
              <a:rPr lang="id-ID" sz="1200" dirty="0">
                <a:latin typeface="Comic Sans MS" pitchFamily="66" charset="0"/>
              </a:rPr>
              <a:t>pengawasan </a:t>
            </a:r>
            <a:r>
              <a:rPr lang="id-ID" sz="1200" dirty="0" smtClean="0">
                <a:latin typeface="Comic Sans MS" pitchFamily="66" charset="0"/>
              </a:rPr>
              <a:t>proses pembe-lajaran</a:t>
            </a:r>
            <a:endParaRPr sz="1200" dirty="0">
              <a:latin typeface="Comic Sans MS" pitchFamily="66" charset="0"/>
            </a:endParaRPr>
          </a:p>
        </p:txBody>
      </p:sp>
      <p:grpSp>
        <p:nvGrpSpPr>
          <p:cNvPr id="300" name="Google Shape;300;p37"/>
          <p:cNvGrpSpPr/>
          <p:nvPr/>
        </p:nvGrpSpPr>
        <p:grpSpPr>
          <a:xfrm>
            <a:off x="5172077" y="1048595"/>
            <a:ext cx="611754" cy="643200"/>
            <a:chOff x="1183375" y="2536600"/>
            <a:chExt cx="1060600" cy="1114925"/>
          </a:xfrm>
        </p:grpSpPr>
        <p:sp>
          <p:nvSpPr>
            <p:cNvPr id="301" name="Google Shape;301;p37"/>
            <p:cNvSpPr/>
            <p:nvPr/>
          </p:nvSpPr>
          <p:spPr>
            <a:xfrm>
              <a:off x="1393275" y="2759625"/>
              <a:ext cx="850700" cy="891900"/>
            </a:xfrm>
            <a:custGeom>
              <a:avLst/>
              <a:gdLst/>
              <a:ahLst/>
              <a:cxnLst/>
              <a:rect l="l" t="t" r="r" b="b"/>
              <a:pathLst>
                <a:path w="34028" h="35676" extrusionOk="0">
                  <a:moveTo>
                    <a:pt x="7050" y="3261"/>
                  </a:moveTo>
                  <a:cubicBezTo>
                    <a:pt x="5550" y="4510"/>
                    <a:pt x="4275" y="6086"/>
                    <a:pt x="3456" y="7646"/>
                  </a:cubicBezTo>
                  <a:cubicBezTo>
                    <a:pt x="1581" y="11215"/>
                    <a:pt x="2769" y="16037"/>
                    <a:pt x="5426" y="19346"/>
                  </a:cubicBezTo>
                  <a:cubicBezTo>
                    <a:pt x="5373" y="19294"/>
                    <a:pt x="5318" y="19243"/>
                    <a:pt x="5266" y="19190"/>
                  </a:cubicBezTo>
                  <a:cubicBezTo>
                    <a:pt x="3529" y="17393"/>
                    <a:pt x="2597" y="14904"/>
                    <a:pt x="2490" y="12427"/>
                  </a:cubicBezTo>
                  <a:cubicBezTo>
                    <a:pt x="2328" y="8626"/>
                    <a:pt x="4066" y="5198"/>
                    <a:pt x="7050" y="3261"/>
                  </a:cubicBezTo>
                  <a:close/>
                  <a:moveTo>
                    <a:pt x="12872" y="1594"/>
                  </a:moveTo>
                  <a:cubicBezTo>
                    <a:pt x="17362" y="1594"/>
                    <a:pt x="21289" y="4320"/>
                    <a:pt x="23215" y="8558"/>
                  </a:cubicBezTo>
                  <a:cubicBezTo>
                    <a:pt x="24531" y="11450"/>
                    <a:pt x="24911" y="14570"/>
                    <a:pt x="25312" y="17686"/>
                  </a:cubicBezTo>
                  <a:cubicBezTo>
                    <a:pt x="25632" y="20187"/>
                    <a:pt x="26126" y="22619"/>
                    <a:pt x="27636" y="24638"/>
                  </a:cubicBezTo>
                  <a:cubicBezTo>
                    <a:pt x="27210" y="25057"/>
                    <a:pt x="26813" y="25609"/>
                    <a:pt x="26440" y="26086"/>
                  </a:cubicBezTo>
                  <a:cubicBezTo>
                    <a:pt x="24902" y="23863"/>
                    <a:pt x="23078" y="21809"/>
                    <a:pt x="21412" y="19679"/>
                  </a:cubicBezTo>
                  <a:cubicBezTo>
                    <a:pt x="19699" y="17487"/>
                    <a:pt x="18109" y="14675"/>
                    <a:pt x="15926" y="12927"/>
                  </a:cubicBezTo>
                  <a:cubicBezTo>
                    <a:pt x="15858" y="12873"/>
                    <a:pt x="15784" y="12849"/>
                    <a:pt x="15714" y="12849"/>
                  </a:cubicBezTo>
                  <a:cubicBezTo>
                    <a:pt x="15506" y="12849"/>
                    <a:pt x="15331" y="13055"/>
                    <a:pt x="15448" y="13295"/>
                  </a:cubicBezTo>
                  <a:cubicBezTo>
                    <a:pt x="16616" y="15684"/>
                    <a:pt x="18827" y="17675"/>
                    <a:pt x="20505" y="19712"/>
                  </a:cubicBezTo>
                  <a:cubicBezTo>
                    <a:pt x="22338" y="21940"/>
                    <a:pt x="24054" y="24326"/>
                    <a:pt x="26013" y="26442"/>
                  </a:cubicBezTo>
                  <a:cubicBezTo>
                    <a:pt x="26037" y="26468"/>
                    <a:pt x="26065" y="26488"/>
                    <a:pt x="26097" y="26503"/>
                  </a:cubicBezTo>
                  <a:lnTo>
                    <a:pt x="26096" y="26504"/>
                  </a:lnTo>
                  <a:cubicBezTo>
                    <a:pt x="25736" y="26915"/>
                    <a:pt x="25293" y="27348"/>
                    <a:pt x="24854" y="27802"/>
                  </a:cubicBezTo>
                  <a:cubicBezTo>
                    <a:pt x="24840" y="27734"/>
                    <a:pt x="24803" y="27675"/>
                    <a:pt x="24747" y="27632"/>
                  </a:cubicBezTo>
                  <a:cubicBezTo>
                    <a:pt x="23632" y="26743"/>
                    <a:pt x="22473" y="25958"/>
                    <a:pt x="21485" y="24915"/>
                  </a:cubicBezTo>
                  <a:cubicBezTo>
                    <a:pt x="20557" y="23934"/>
                    <a:pt x="19757" y="22841"/>
                    <a:pt x="18913" y="21790"/>
                  </a:cubicBezTo>
                  <a:cubicBezTo>
                    <a:pt x="17213" y="19678"/>
                    <a:pt x="15464" y="17264"/>
                    <a:pt x="13199" y="15723"/>
                  </a:cubicBezTo>
                  <a:cubicBezTo>
                    <a:pt x="13148" y="15688"/>
                    <a:pt x="13091" y="15673"/>
                    <a:pt x="13036" y="15673"/>
                  </a:cubicBezTo>
                  <a:cubicBezTo>
                    <a:pt x="12787" y="15673"/>
                    <a:pt x="12543" y="15976"/>
                    <a:pt x="12717" y="16206"/>
                  </a:cubicBezTo>
                  <a:cubicBezTo>
                    <a:pt x="14441" y="18486"/>
                    <a:pt x="16715" y="20352"/>
                    <a:pt x="18522" y="22581"/>
                  </a:cubicBezTo>
                  <a:cubicBezTo>
                    <a:pt x="20195" y="24645"/>
                    <a:pt x="21902" y="26941"/>
                    <a:pt x="24320" y="28186"/>
                  </a:cubicBezTo>
                  <a:cubicBezTo>
                    <a:pt x="24364" y="28208"/>
                    <a:pt x="24412" y="28221"/>
                    <a:pt x="24461" y="28221"/>
                  </a:cubicBezTo>
                  <a:cubicBezTo>
                    <a:pt x="24065" y="28658"/>
                    <a:pt x="23695" y="29112"/>
                    <a:pt x="23428" y="29587"/>
                  </a:cubicBezTo>
                  <a:cubicBezTo>
                    <a:pt x="21392" y="26023"/>
                    <a:pt x="16324" y="24531"/>
                    <a:pt x="12758" y="23278"/>
                  </a:cubicBezTo>
                  <a:cubicBezTo>
                    <a:pt x="11285" y="22760"/>
                    <a:pt x="9776" y="22205"/>
                    <a:pt x="8379" y="21462"/>
                  </a:cubicBezTo>
                  <a:cubicBezTo>
                    <a:pt x="4075" y="18540"/>
                    <a:pt x="1276" y="12017"/>
                    <a:pt x="4103" y="7401"/>
                  </a:cubicBezTo>
                  <a:cubicBezTo>
                    <a:pt x="5380" y="5314"/>
                    <a:pt x="7446" y="3169"/>
                    <a:pt x="9759" y="2031"/>
                  </a:cubicBezTo>
                  <a:cubicBezTo>
                    <a:pt x="10018" y="1957"/>
                    <a:pt x="10281" y="1890"/>
                    <a:pt x="10551" y="1834"/>
                  </a:cubicBezTo>
                  <a:cubicBezTo>
                    <a:pt x="11336" y="1672"/>
                    <a:pt x="12112" y="1594"/>
                    <a:pt x="12872" y="1594"/>
                  </a:cubicBezTo>
                  <a:close/>
                  <a:moveTo>
                    <a:pt x="29133" y="26040"/>
                  </a:moveTo>
                  <a:cubicBezTo>
                    <a:pt x="29564" y="26323"/>
                    <a:pt x="29961" y="26654"/>
                    <a:pt x="30318" y="27026"/>
                  </a:cubicBezTo>
                  <a:cubicBezTo>
                    <a:pt x="29283" y="27507"/>
                    <a:pt x="28326" y="28252"/>
                    <a:pt x="27387" y="28869"/>
                  </a:cubicBezTo>
                  <a:cubicBezTo>
                    <a:pt x="26859" y="29217"/>
                    <a:pt x="26292" y="29555"/>
                    <a:pt x="25748" y="29924"/>
                  </a:cubicBezTo>
                  <a:cubicBezTo>
                    <a:pt x="26169" y="29433"/>
                    <a:pt x="26578" y="28931"/>
                    <a:pt x="26993" y="28463"/>
                  </a:cubicBezTo>
                  <a:cubicBezTo>
                    <a:pt x="27709" y="27658"/>
                    <a:pt x="28423" y="26849"/>
                    <a:pt x="29133" y="26040"/>
                  </a:cubicBezTo>
                  <a:close/>
                  <a:moveTo>
                    <a:pt x="28241" y="25335"/>
                  </a:moveTo>
                  <a:cubicBezTo>
                    <a:pt x="28315" y="25383"/>
                    <a:pt x="28401" y="25413"/>
                    <a:pt x="28490" y="25419"/>
                  </a:cubicBezTo>
                  <a:cubicBezTo>
                    <a:pt x="28464" y="25502"/>
                    <a:pt x="28470" y="25592"/>
                    <a:pt x="28527" y="25664"/>
                  </a:cubicBezTo>
                  <a:cubicBezTo>
                    <a:pt x="27790" y="26500"/>
                    <a:pt x="27057" y="27339"/>
                    <a:pt x="26325" y="28180"/>
                  </a:cubicBezTo>
                  <a:cubicBezTo>
                    <a:pt x="25623" y="28987"/>
                    <a:pt x="24828" y="29774"/>
                    <a:pt x="24179" y="30643"/>
                  </a:cubicBezTo>
                  <a:cubicBezTo>
                    <a:pt x="24054" y="30542"/>
                    <a:pt x="23927" y="30447"/>
                    <a:pt x="23798" y="30352"/>
                  </a:cubicBezTo>
                  <a:lnTo>
                    <a:pt x="23797" y="30352"/>
                  </a:lnTo>
                  <a:cubicBezTo>
                    <a:pt x="23778" y="30306"/>
                    <a:pt x="23761" y="30258"/>
                    <a:pt x="23740" y="30212"/>
                  </a:cubicBezTo>
                  <a:cubicBezTo>
                    <a:pt x="24654" y="29614"/>
                    <a:pt x="25367" y="28535"/>
                    <a:pt x="26069" y="27753"/>
                  </a:cubicBezTo>
                  <a:lnTo>
                    <a:pt x="27428" y="26241"/>
                  </a:lnTo>
                  <a:cubicBezTo>
                    <a:pt x="27630" y="26017"/>
                    <a:pt x="27830" y="25793"/>
                    <a:pt x="28032" y="25569"/>
                  </a:cubicBezTo>
                  <a:cubicBezTo>
                    <a:pt x="28101" y="25491"/>
                    <a:pt x="28172" y="25413"/>
                    <a:pt x="28241" y="25335"/>
                  </a:cubicBezTo>
                  <a:close/>
                  <a:moveTo>
                    <a:pt x="30826" y="27651"/>
                  </a:moveTo>
                  <a:cubicBezTo>
                    <a:pt x="30961" y="27858"/>
                    <a:pt x="31094" y="28068"/>
                    <a:pt x="31226" y="28280"/>
                  </a:cubicBezTo>
                  <a:cubicBezTo>
                    <a:pt x="30178" y="28962"/>
                    <a:pt x="29152" y="29677"/>
                    <a:pt x="28117" y="30379"/>
                  </a:cubicBezTo>
                  <a:cubicBezTo>
                    <a:pt x="27342" y="30905"/>
                    <a:pt x="26523" y="31406"/>
                    <a:pt x="25798" y="32010"/>
                  </a:cubicBezTo>
                  <a:cubicBezTo>
                    <a:pt x="25513" y="31764"/>
                    <a:pt x="25227" y="31514"/>
                    <a:pt x="24937" y="31265"/>
                  </a:cubicBezTo>
                  <a:cubicBezTo>
                    <a:pt x="25953" y="30849"/>
                    <a:pt x="26898" y="30175"/>
                    <a:pt x="27818" y="29608"/>
                  </a:cubicBezTo>
                  <a:cubicBezTo>
                    <a:pt x="28809" y="28997"/>
                    <a:pt x="29939" y="28426"/>
                    <a:pt x="30826" y="27651"/>
                  </a:cubicBezTo>
                  <a:close/>
                  <a:moveTo>
                    <a:pt x="31618" y="29042"/>
                  </a:moveTo>
                  <a:cubicBezTo>
                    <a:pt x="31638" y="29052"/>
                    <a:pt x="31652" y="29066"/>
                    <a:pt x="31674" y="29073"/>
                  </a:cubicBezTo>
                  <a:lnTo>
                    <a:pt x="31696" y="29078"/>
                  </a:lnTo>
                  <a:cubicBezTo>
                    <a:pt x="31983" y="29745"/>
                    <a:pt x="32137" y="30443"/>
                    <a:pt x="32111" y="31120"/>
                  </a:cubicBezTo>
                  <a:cubicBezTo>
                    <a:pt x="31133" y="31435"/>
                    <a:pt x="30224" y="31985"/>
                    <a:pt x="29308" y="32447"/>
                  </a:cubicBezTo>
                  <a:cubicBezTo>
                    <a:pt x="28689" y="32760"/>
                    <a:pt x="28039" y="33048"/>
                    <a:pt x="27443" y="33412"/>
                  </a:cubicBezTo>
                  <a:cubicBezTo>
                    <a:pt x="27080" y="33118"/>
                    <a:pt x="26731" y="32805"/>
                    <a:pt x="26382" y="32506"/>
                  </a:cubicBezTo>
                  <a:lnTo>
                    <a:pt x="26381" y="32505"/>
                  </a:lnTo>
                  <a:cubicBezTo>
                    <a:pt x="27135" y="32098"/>
                    <a:pt x="27845" y="31602"/>
                    <a:pt x="28563" y="31140"/>
                  </a:cubicBezTo>
                  <a:lnTo>
                    <a:pt x="30290" y="30028"/>
                  </a:lnTo>
                  <a:lnTo>
                    <a:pt x="31154" y="29471"/>
                  </a:lnTo>
                  <a:cubicBezTo>
                    <a:pt x="31460" y="29395"/>
                    <a:pt x="31612" y="29252"/>
                    <a:pt x="31618" y="29042"/>
                  </a:cubicBezTo>
                  <a:close/>
                  <a:moveTo>
                    <a:pt x="31974" y="31968"/>
                  </a:moveTo>
                  <a:lnTo>
                    <a:pt x="31974" y="31968"/>
                  </a:lnTo>
                  <a:cubicBezTo>
                    <a:pt x="31753" y="32724"/>
                    <a:pt x="31259" y="33426"/>
                    <a:pt x="30408" y="33994"/>
                  </a:cubicBezTo>
                  <a:lnTo>
                    <a:pt x="30407" y="33994"/>
                  </a:lnTo>
                  <a:cubicBezTo>
                    <a:pt x="30206" y="34129"/>
                    <a:pt x="30130" y="34322"/>
                    <a:pt x="30138" y="34510"/>
                  </a:cubicBezTo>
                  <a:cubicBezTo>
                    <a:pt x="30126" y="34519"/>
                    <a:pt x="30113" y="34524"/>
                    <a:pt x="30101" y="34531"/>
                  </a:cubicBezTo>
                  <a:cubicBezTo>
                    <a:pt x="30027" y="34539"/>
                    <a:pt x="29951" y="34542"/>
                    <a:pt x="29875" y="34542"/>
                  </a:cubicBezTo>
                  <a:cubicBezTo>
                    <a:pt x="29405" y="34542"/>
                    <a:pt x="28908" y="34400"/>
                    <a:pt x="28479" y="34150"/>
                  </a:cubicBezTo>
                  <a:cubicBezTo>
                    <a:pt x="28329" y="34062"/>
                    <a:pt x="28182" y="33964"/>
                    <a:pt x="28037" y="33864"/>
                  </a:cubicBezTo>
                  <a:cubicBezTo>
                    <a:pt x="28528" y="33651"/>
                    <a:pt x="29005" y="33399"/>
                    <a:pt x="29482" y="33172"/>
                  </a:cubicBezTo>
                  <a:cubicBezTo>
                    <a:pt x="30302" y="32784"/>
                    <a:pt x="31186" y="32436"/>
                    <a:pt x="31974" y="31968"/>
                  </a:cubicBezTo>
                  <a:close/>
                  <a:moveTo>
                    <a:pt x="12895" y="1"/>
                  </a:moveTo>
                  <a:cubicBezTo>
                    <a:pt x="12461" y="1"/>
                    <a:pt x="12022" y="23"/>
                    <a:pt x="11577" y="68"/>
                  </a:cubicBezTo>
                  <a:cubicBezTo>
                    <a:pt x="6648" y="567"/>
                    <a:pt x="2492" y="3825"/>
                    <a:pt x="1243" y="8687"/>
                  </a:cubicBezTo>
                  <a:cubicBezTo>
                    <a:pt x="0" y="13524"/>
                    <a:pt x="1648" y="18791"/>
                    <a:pt x="5726" y="21751"/>
                  </a:cubicBezTo>
                  <a:cubicBezTo>
                    <a:pt x="8537" y="23793"/>
                    <a:pt x="11959" y="24684"/>
                    <a:pt x="15175" y="25869"/>
                  </a:cubicBezTo>
                  <a:cubicBezTo>
                    <a:pt x="18563" y="27118"/>
                    <a:pt x="21162" y="28844"/>
                    <a:pt x="23541" y="31551"/>
                  </a:cubicBezTo>
                  <a:cubicBezTo>
                    <a:pt x="23593" y="31612"/>
                    <a:pt x="23668" y="31649"/>
                    <a:pt x="23749" y="31651"/>
                  </a:cubicBezTo>
                  <a:cubicBezTo>
                    <a:pt x="23773" y="31666"/>
                    <a:pt x="23801" y="31677"/>
                    <a:pt x="23829" y="31683"/>
                  </a:cubicBezTo>
                  <a:cubicBezTo>
                    <a:pt x="25011" y="33438"/>
                    <a:pt x="27308" y="35675"/>
                    <a:pt x="29358" y="35675"/>
                  </a:cubicBezTo>
                  <a:cubicBezTo>
                    <a:pt x="29938" y="35675"/>
                    <a:pt x="30499" y="35496"/>
                    <a:pt x="31008" y="35077"/>
                  </a:cubicBezTo>
                  <a:cubicBezTo>
                    <a:pt x="31069" y="35053"/>
                    <a:pt x="31125" y="35026"/>
                    <a:pt x="31181" y="34999"/>
                  </a:cubicBezTo>
                  <a:cubicBezTo>
                    <a:pt x="31335" y="35056"/>
                    <a:pt x="31499" y="35085"/>
                    <a:pt x="31664" y="35085"/>
                  </a:cubicBezTo>
                  <a:cubicBezTo>
                    <a:pt x="31927" y="35085"/>
                    <a:pt x="32189" y="35011"/>
                    <a:pt x="32405" y="34855"/>
                  </a:cubicBezTo>
                  <a:cubicBezTo>
                    <a:pt x="32740" y="34614"/>
                    <a:pt x="32909" y="34198"/>
                    <a:pt x="32910" y="33794"/>
                  </a:cubicBezTo>
                  <a:cubicBezTo>
                    <a:pt x="32912" y="33593"/>
                    <a:pt x="32865" y="33350"/>
                    <a:pt x="32759" y="33155"/>
                  </a:cubicBezTo>
                  <a:cubicBezTo>
                    <a:pt x="34028" y="30698"/>
                    <a:pt x="32829" y="27368"/>
                    <a:pt x="30389" y="25854"/>
                  </a:cubicBezTo>
                  <a:cubicBezTo>
                    <a:pt x="30210" y="25648"/>
                    <a:pt x="30019" y="25444"/>
                    <a:pt x="29815" y="25267"/>
                  </a:cubicBezTo>
                  <a:lnTo>
                    <a:pt x="29866" y="25210"/>
                  </a:lnTo>
                  <a:cubicBezTo>
                    <a:pt x="30035" y="25017"/>
                    <a:pt x="29982" y="24685"/>
                    <a:pt x="29709" y="24617"/>
                  </a:cubicBezTo>
                  <a:cubicBezTo>
                    <a:pt x="29506" y="24583"/>
                    <a:pt x="29308" y="24519"/>
                    <a:pt x="29126" y="24422"/>
                  </a:cubicBezTo>
                  <a:cubicBezTo>
                    <a:pt x="29100" y="24374"/>
                    <a:pt x="29068" y="24328"/>
                    <a:pt x="29032" y="24288"/>
                  </a:cubicBezTo>
                  <a:cubicBezTo>
                    <a:pt x="26794" y="21773"/>
                    <a:pt x="26734" y="18263"/>
                    <a:pt x="26291" y="15100"/>
                  </a:cubicBezTo>
                  <a:cubicBezTo>
                    <a:pt x="25902" y="12320"/>
                    <a:pt x="25246" y="9526"/>
                    <a:pt x="23961" y="7013"/>
                  </a:cubicBezTo>
                  <a:cubicBezTo>
                    <a:pt x="21748" y="2690"/>
                    <a:pt x="17675" y="1"/>
                    <a:pt x="128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7"/>
            <p:cNvSpPr/>
            <p:nvPr/>
          </p:nvSpPr>
          <p:spPr>
            <a:xfrm>
              <a:off x="2068925" y="2865800"/>
              <a:ext cx="105300" cy="69600"/>
            </a:xfrm>
            <a:custGeom>
              <a:avLst/>
              <a:gdLst/>
              <a:ahLst/>
              <a:cxnLst/>
              <a:rect l="l" t="t" r="r" b="b"/>
              <a:pathLst>
                <a:path w="4212" h="2784" extrusionOk="0">
                  <a:moveTo>
                    <a:pt x="3482" y="0"/>
                  </a:moveTo>
                  <a:cubicBezTo>
                    <a:pt x="2939" y="0"/>
                    <a:pt x="2396" y="490"/>
                    <a:pt x="1954" y="759"/>
                  </a:cubicBezTo>
                  <a:cubicBezTo>
                    <a:pt x="1329" y="1139"/>
                    <a:pt x="695" y="1545"/>
                    <a:pt x="234" y="2122"/>
                  </a:cubicBezTo>
                  <a:cubicBezTo>
                    <a:pt x="0" y="2412"/>
                    <a:pt x="185" y="2783"/>
                    <a:pt x="532" y="2783"/>
                  </a:cubicBezTo>
                  <a:cubicBezTo>
                    <a:pt x="559" y="2783"/>
                    <a:pt x="586" y="2781"/>
                    <a:pt x="615" y="2776"/>
                  </a:cubicBezTo>
                  <a:cubicBezTo>
                    <a:pt x="1386" y="2652"/>
                    <a:pt x="2084" y="2269"/>
                    <a:pt x="2756" y="1890"/>
                  </a:cubicBezTo>
                  <a:cubicBezTo>
                    <a:pt x="3380" y="1539"/>
                    <a:pt x="4085" y="1332"/>
                    <a:pt x="4181" y="556"/>
                  </a:cubicBezTo>
                  <a:cubicBezTo>
                    <a:pt x="4211" y="317"/>
                    <a:pt x="3998" y="143"/>
                    <a:pt x="3808" y="65"/>
                  </a:cubicBezTo>
                  <a:cubicBezTo>
                    <a:pt x="3700" y="20"/>
                    <a:pt x="3591" y="0"/>
                    <a:pt x="34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7"/>
            <p:cNvSpPr/>
            <p:nvPr/>
          </p:nvSpPr>
          <p:spPr>
            <a:xfrm>
              <a:off x="1930200" y="2690700"/>
              <a:ext cx="86325" cy="85700"/>
            </a:xfrm>
            <a:custGeom>
              <a:avLst/>
              <a:gdLst/>
              <a:ahLst/>
              <a:cxnLst/>
              <a:rect l="l" t="t" r="r" b="b"/>
              <a:pathLst>
                <a:path w="3453" h="3428" extrusionOk="0">
                  <a:moveTo>
                    <a:pt x="2611" y="1"/>
                  </a:moveTo>
                  <a:cubicBezTo>
                    <a:pt x="1961" y="1"/>
                    <a:pt x="1579" y="599"/>
                    <a:pt x="1173" y="1082"/>
                  </a:cubicBezTo>
                  <a:cubicBezTo>
                    <a:pt x="755" y="1577"/>
                    <a:pt x="213" y="2115"/>
                    <a:pt x="67" y="2763"/>
                  </a:cubicBezTo>
                  <a:cubicBezTo>
                    <a:pt x="0" y="3057"/>
                    <a:pt x="228" y="3428"/>
                    <a:pt x="540" y="3428"/>
                  </a:cubicBezTo>
                  <a:cubicBezTo>
                    <a:pt x="591" y="3428"/>
                    <a:pt x="645" y="3418"/>
                    <a:pt x="700" y="3395"/>
                  </a:cubicBezTo>
                  <a:cubicBezTo>
                    <a:pt x="1327" y="3145"/>
                    <a:pt x="1768" y="2617"/>
                    <a:pt x="2258" y="2168"/>
                  </a:cubicBezTo>
                  <a:cubicBezTo>
                    <a:pt x="2801" y="1672"/>
                    <a:pt x="3452" y="1318"/>
                    <a:pt x="3319" y="483"/>
                  </a:cubicBezTo>
                  <a:cubicBezTo>
                    <a:pt x="3285" y="276"/>
                    <a:pt x="3064" y="73"/>
                    <a:pt x="2863" y="29"/>
                  </a:cubicBezTo>
                  <a:cubicBezTo>
                    <a:pt x="2775" y="10"/>
                    <a:pt x="2691" y="1"/>
                    <a:pt x="26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7"/>
            <p:cNvSpPr/>
            <p:nvPr/>
          </p:nvSpPr>
          <p:spPr>
            <a:xfrm>
              <a:off x="1699200" y="2536600"/>
              <a:ext cx="54050" cy="112525"/>
            </a:xfrm>
            <a:custGeom>
              <a:avLst/>
              <a:gdLst/>
              <a:ahLst/>
              <a:cxnLst/>
              <a:rect l="l" t="t" r="r" b="b"/>
              <a:pathLst>
                <a:path w="2162" h="4501" extrusionOk="0">
                  <a:moveTo>
                    <a:pt x="1045" y="1"/>
                  </a:moveTo>
                  <a:cubicBezTo>
                    <a:pt x="625" y="1"/>
                    <a:pt x="229" y="224"/>
                    <a:pt x="162" y="722"/>
                  </a:cubicBezTo>
                  <a:cubicBezTo>
                    <a:pt x="24" y="1733"/>
                    <a:pt x="1" y="2910"/>
                    <a:pt x="339" y="3886"/>
                  </a:cubicBezTo>
                  <a:cubicBezTo>
                    <a:pt x="484" y="4307"/>
                    <a:pt x="817" y="4501"/>
                    <a:pt x="1151" y="4501"/>
                  </a:cubicBezTo>
                  <a:cubicBezTo>
                    <a:pt x="1570" y="4501"/>
                    <a:pt x="1989" y="4197"/>
                    <a:pt x="2040" y="3656"/>
                  </a:cubicBezTo>
                  <a:cubicBezTo>
                    <a:pt x="2122" y="2782"/>
                    <a:pt x="2101" y="1869"/>
                    <a:pt x="2137" y="988"/>
                  </a:cubicBezTo>
                  <a:cubicBezTo>
                    <a:pt x="2161" y="367"/>
                    <a:pt x="1584"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7"/>
            <p:cNvSpPr/>
            <p:nvPr/>
          </p:nvSpPr>
          <p:spPr>
            <a:xfrm>
              <a:off x="1404800" y="2616275"/>
              <a:ext cx="97125" cy="109750"/>
            </a:xfrm>
            <a:custGeom>
              <a:avLst/>
              <a:gdLst/>
              <a:ahLst/>
              <a:cxnLst/>
              <a:rect l="l" t="t" r="r" b="b"/>
              <a:pathLst>
                <a:path w="3885" h="4390" extrusionOk="0">
                  <a:moveTo>
                    <a:pt x="1207" y="0"/>
                  </a:moveTo>
                  <a:cubicBezTo>
                    <a:pt x="598" y="0"/>
                    <a:pt x="1" y="458"/>
                    <a:pt x="257" y="1181"/>
                  </a:cubicBezTo>
                  <a:cubicBezTo>
                    <a:pt x="513" y="1899"/>
                    <a:pt x="1101" y="2464"/>
                    <a:pt x="1573" y="3055"/>
                  </a:cubicBezTo>
                  <a:cubicBezTo>
                    <a:pt x="1980" y="3567"/>
                    <a:pt x="2454" y="4230"/>
                    <a:pt x="3130" y="4375"/>
                  </a:cubicBezTo>
                  <a:cubicBezTo>
                    <a:pt x="3177" y="4385"/>
                    <a:pt x="3223" y="4390"/>
                    <a:pt x="3267" y="4390"/>
                  </a:cubicBezTo>
                  <a:cubicBezTo>
                    <a:pt x="3562" y="4390"/>
                    <a:pt x="3760" y="4170"/>
                    <a:pt x="3799" y="3864"/>
                  </a:cubicBezTo>
                  <a:cubicBezTo>
                    <a:pt x="3885" y="3209"/>
                    <a:pt x="3428" y="2551"/>
                    <a:pt x="3102" y="2015"/>
                  </a:cubicBezTo>
                  <a:cubicBezTo>
                    <a:pt x="2751" y="1436"/>
                    <a:pt x="2414" y="663"/>
                    <a:pt x="1888" y="232"/>
                  </a:cubicBezTo>
                  <a:cubicBezTo>
                    <a:pt x="1695" y="73"/>
                    <a:pt x="1450" y="0"/>
                    <a:pt x="1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7"/>
            <p:cNvSpPr/>
            <p:nvPr/>
          </p:nvSpPr>
          <p:spPr>
            <a:xfrm>
              <a:off x="1275700" y="2779650"/>
              <a:ext cx="103675" cy="78150"/>
            </a:xfrm>
            <a:custGeom>
              <a:avLst/>
              <a:gdLst/>
              <a:ahLst/>
              <a:cxnLst/>
              <a:rect l="l" t="t" r="r" b="b"/>
              <a:pathLst>
                <a:path w="4147" h="3126" extrusionOk="0">
                  <a:moveTo>
                    <a:pt x="1220" y="1"/>
                  </a:moveTo>
                  <a:cubicBezTo>
                    <a:pt x="626" y="1"/>
                    <a:pt x="38" y="406"/>
                    <a:pt x="17" y="1053"/>
                  </a:cubicBezTo>
                  <a:cubicBezTo>
                    <a:pt x="1" y="1549"/>
                    <a:pt x="288" y="1961"/>
                    <a:pt x="751" y="2122"/>
                  </a:cubicBezTo>
                  <a:cubicBezTo>
                    <a:pt x="815" y="2145"/>
                    <a:pt x="882" y="2156"/>
                    <a:pt x="948" y="2156"/>
                  </a:cubicBezTo>
                  <a:cubicBezTo>
                    <a:pt x="1042" y="2156"/>
                    <a:pt x="1135" y="2134"/>
                    <a:pt x="1220" y="2089"/>
                  </a:cubicBezTo>
                  <a:cubicBezTo>
                    <a:pt x="1570" y="2266"/>
                    <a:pt x="1904" y="2538"/>
                    <a:pt x="2241" y="2703"/>
                  </a:cubicBezTo>
                  <a:cubicBezTo>
                    <a:pt x="2660" y="2908"/>
                    <a:pt x="3070" y="3126"/>
                    <a:pt x="3523" y="3126"/>
                  </a:cubicBezTo>
                  <a:cubicBezTo>
                    <a:pt x="3622" y="3126"/>
                    <a:pt x="3723" y="3115"/>
                    <a:pt x="3826" y="3092"/>
                  </a:cubicBezTo>
                  <a:cubicBezTo>
                    <a:pt x="3986" y="3056"/>
                    <a:pt x="4147" y="2866"/>
                    <a:pt x="4128" y="2695"/>
                  </a:cubicBezTo>
                  <a:cubicBezTo>
                    <a:pt x="4060" y="2060"/>
                    <a:pt x="3606" y="1605"/>
                    <a:pt x="3154" y="1179"/>
                  </a:cubicBezTo>
                  <a:cubicBezTo>
                    <a:pt x="2707" y="758"/>
                    <a:pt x="2142" y="199"/>
                    <a:pt x="1535" y="40"/>
                  </a:cubicBezTo>
                  <a:cubicBezTo>
                    <a:pt x="1432" y="14"/>
                    <a:pt x="1326" y="1"/>
                    <a:pt x="12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7"/>
            <p:cNvSpPr/>
            <p:nvPr/>
          </p:nvSpPr>
          <p:spPr>
            <a:xfrm>
              <a:off x="1183375" y="3054325"/>
              <a:ext cx="119000" cy="52650"/>
            </a:xfrm>
            <a:custGeom>
              <a:avLst/>
              <a:gdLst/>
              <a:ahLst/>
              <a:cxnLst/>
              <a:rect l="l" t="t" r="r" b="b"/>
              <a:pathLst>
                <a:path w="4760" h="2106" extrusionOk="0">
                  <a:moveTo>
                    <a:pt x="1892" y="0"/>
                  </a:moveTo>
                  <a:cubicBezTo>
                    <a:pt x="1362" y="0"/>
                    <a:pt x="847" y="94"/>
                    <a:pt x="440" y="469"/>
                  </a:cubicBezTo>
                  <a:cubicBezTo>
                    <a:pt x="1" y="875"/>
                    <a:pt x="111" y="1671"/>
                    <a:pt x="632" y="1953"/>
                  </a:cubicBezTo>
                  <a:cubicBezTo>
                    <a:pt x="740" y="2013"/>
                    <a:pt x="856" y="2058"/>
                    <a:pt x="976" y="2087"/>
                  </a:cubicBezTo>
                  <a:cubicBezTo>
                    <a:pt x="1030" y="2099"/>
                    <a:pt x="1087" y="2105"/>
                    <a:pt x="1144" y="2105"/>
                  </a:cubicBezTo>
                  <a:cubicBezTo>
                    <a:pt x="1335" y="2105"/>
                    <a:pt x="1535" y="2038"/>
                    <a:pt x="1690" y="1919"/>
                  </a:cubicBezTo>
                  <a:cubicBezTo>
                    <a:pt x="1885" y="1862"/>
                    <a:pt x="2126" y="1848"/>
                    <a:pt x="2361" y="1848"/>
                  </a:cubicBezTo>
                  <a:cubicBezTo>
                    <a:pt x="2570" y="1848"/>
                    <a:pt x="2774" y="1859"/>
                    <a:pt x="2935" y="1860"/>
                  </a:cubicBezTo>
                  <a:cubicBezTo>
                    <a:pt x="2975" y="1860"/>
                    <a:pt x="3014" y="1860"/>
                    <a:pt x="3053" y="1860"/>
                  </a:cubicBezTo>
                  <a:cubicBezTo>
                    <a:pt x="3549" y="1860"/>
                    <a:pt x="3976" y="1832"/>
                    <a:pt x="4440" y="1595"/>
                  </a:cubicBezTo>
                  <a:cubicBezTo>
                    <a:pt x="4759" y="1434"/>
                    <a:pt x="4743" y="1025"/>
                    <a:pt x="4545" y="787"/>
                  </a:cubicBezTo>
                  <a:cubicBezTo>
                    <a:pt x="4041" y="187"/>
                    <a:pt x="3299" y="100"/>
                    <a:pt x="2558" y="36"/>
                  </a:cubicBezTo>
                  <a:cubicBezTo>
                    <a:pt x="2338" y="17"/>
                    <a:pt x="2113" y="0"/>
                    <a:pt x="1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7"/>
            <p:cNvSpPr/>
            <p:nvPr/>
          </p:nvSpPr>
          <p:spPr>
            <a:xfrm>
              <a:off x="1314050" y="3248700"/>
              <a:ext cx="98775" cy="64475"/>
            </a:xfrm>
            <a:custGeom>
              <a:avLst/>
              <a:gdLst/>
              <a:ahLst/>
              <a:cxnLst/>
              <a:rect l="l" t="t" r="r" b="b"/>
              <a:pathLst>
                <a:path w="3951" h="2579" extrusionOk="0">
                  <a:moveTo>
                    <a:pt x="2812" y="1"/>
                  </a:moveTo>
                  <a:cubicBezTo>
                    <a:pt x="1894" y="1"/>
                    <a:pt x="657" y="799"/>
                    <a:pt x="321" y="1329"/>
                  </a:cubicBezTo>
                  <a:cubicBezTo>
                    <a:pt x="0" y="1834"/>
                    <a:pt x="437" y="2578"/>
                    <a:pt x="1007" y="2578"/>
                  </a:cubicBezTo>
                  <a:cubicBezTo>
                    <a:pt x="1086" y="2578"/>
                    <a:pt x="1166" y="2564"/>
                    <a:pt x="1248" y="2534"/>
                  </a:cubicBezTo>
                  <a:cubicBezTo>
                    <a:pt x="1845" y="2311"/>
                    <a:pt x="2377" y="1860"/>
                    <a:pt x="2943" y="1553"/>
                  </a:cubicBezTo>
                  <a:cubicBezTo>
                    <a:pt x="3265" y="1379"/>
                    <a:pt x="3950" y="930"/>
                    <a:pt x="3688" y="462"/>
                  </a:cubicBezTo>
                  <a:cubicBezTo>
                    <a:pt x="3502" y="131"/>
                    <a:pt x="3183" y="1"/>
                    <a:pt x="2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7"/>
            <p:cNvSpPr/>
            <p:nvPr/>
          </p:nvSpPr>
          <p:spPr>
            <a:xfrm>
              <a:off x="1496975" y="3428975"/>
              <a:ext cx="61225" cy="72000"/>
            </a:xfrm>
            <a:custGeom>
              <a:avLst/>
              <a:gdLst/>
              <a:ahLst/>
              <a:cxnLst/>
              <a:rect l="l" t="t" r="r" b="b"/>
              <a:pathLst>
                <a:path w="2449" h="2880" extrusionOk="0">
                  <a:moveTo>
                    <a:pt x="2119" y="1"/>
                  </a:moveTo>
                  <a:cubicBezTo>
                    <a:pt x="2109" y="1"/>
                    <a:pt x="2100" y="1"/>
                    <a:pt x="2091" y="2"/>
                  </a:cubicBezTo>
                  <a:cubicBezTo>
                    <a:pt x="1563" y="75"/>
                    <a:pt x="1368" y="307"/>
                    <a:pt x="1058" y="718"/>
                  </a:cubicBezTo>
                  <a:cubicBezTo>
                    <a:pt x="810" y="1044"/>
                    <a:pt x="580" y="1384"/>
                    <a:pt x="363" y="1730"/>
                  </a:cubicBezTo>
                  <a:cubicBezTo>
                    <a:pt x="1" y="2314"/>
                    <a:pt x="567" y="2880"/>
                    <a:pt x="1092" y="2880"/>
                  </a:cubicBezTo>
                  <a:cubicBezTo>
                    <a:pt x="1324" y="2880"/>
                    <a:pt x="1548" y="2769"/>
                    <a:pt x="1680" y="2500"/>
                  </a:cubicBezTo>
                  <a:cubicBezTo>
                    <a:pt x="1875" y="2106"/>
                    <a:pt x="2047" y="1703"/>
                    <a:pt x="2206" y="1294"/>
                  </a:cubicBezTo>
                  <a:cubicBezTo>
                    <a:pt x="2392" y="820"/>
                    <a:pt x="2449" y="531"/>
                    <a:pt x="2236" y="62"/>
                  </a:cubicBezTo>
                  <a:cubicBezTo>
                    <a:pt x="2214" y="15"/>
                    <a:pt x="2165" y="1"/>
                    <a:pt x="2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7"/>
            <p:cNvSpPr/>
            <p:nvPr/>
          </p:nvSpPr>
          <p:spPr>
            <a:xfrm>
              <a:off x="1677700" y="3454750"/>
              <a:ext cx="45950" cy="107825"/>
            </a:xfrm>
            <a:custGeom>
              <a:avLst/>
              <a:gdLst/>
              <a:ahLst/>
              <a:cxnLst/>
              <a:rect l="l" t="t" r="r" b="b"/>
              <a:pathLst>
                <a:path w="1838" h="4313" extrusionOk="0">
                  <a:moveTo>
                    <a:pt x="1525" y="1"/>
                  </a:moveTo>
                  <a:cubicBezTo>
                    <a:pt x="1486" y="1"/>
                    <a:pt x="1447" y="10"/>
                    <a:pt x="1414" y="28"/>
                  </a:cubicBezTo>
                  <a:cubicBezTo>
                    <a:pt x="279" y="682"/>
                    <a:pt x="1" y="2576"/>
                    <a:pt x="171" y="3753"/>
                  </a:cubicBezTo>
                  <a:cubicBezTo>
                    <a:pt x="227" y="4140"/>
                    <a:pt x="529" y="4313"/>
                    <a:pt x="850" y="4313"/>
                  </a:cubicBezTo>
                  <a:cubicBezTo>
                    <a:pt x="1261" y="4313"/>
                    <a:pt x="1705" y="4029"/>
                    <a:pt x="1701" y="3547"/>
                  </a:cubicBezTo>
                  <a:cubicBezTo>
                    <a:pt x="1697" y="2933"/>
                    <a:pt x="1623" y="2341"/>
                    <a:pt x="1680" y="1724"/>
                  </a:cubicBezTo>
                  <a:cubicBezTo>
                    <a:pt x="1728" y="1194"/>
                    <a:pt x="1837" y="692"/>
                    <a:pt x="1744" y="163"/>
                  </a:cubicBezTo>
                  <a:cubicBezTo>
                    <a:pt x="1727" y="58"/>
                    <a:pt x="1624" y="1"/>
                    <a:pt x="15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7"/>
            <p:cNvSpPr/>
            <p:nvPr/>
          </p:nvSpPr>
          <p:spPr>
            <a:xfrm>
              <a:off x="2090625" y="3077850"/>
              <a:ext cx="104925" cy="44025"/>
            </a:xfrm>
            <a:custGeom>
              <a:avLst/>
              <a:gdLst/>
              <a:ahLst/>
              <a:cxnLst/>
              <a:rect l="l" t="t" r="r" b="b"/>
              <a:pathLst>
                <a:path w="4197" h="1761" extrusionOk="0">
                  <a:moveTo>
                    <a:pt x="2036" y="0"/>
                  </a:moveTo>
                  <a:cubicBezTo>
                    <a:pt x="1290" y="0"/>
                    <a:pt x="519" y="155"/>
                    <a:pt x="137" y="693"/>
                  </a:cubicBezTo>
                  <a:cubicBezTo>
                    <a:pt x="0" y="884"/>
                    <a:pt x="97" y="1204"/>
                    <a:pt x="299" y="1309"/>
                  </a:cubicBezTo>
                  <a:cubicBezTo>
                    <a:pt x="566" y="1448"/>
                    <a:pt x="847" y="1456"/>
                    <a:pt x="1135" y="1456"/>
                  </a:cubicBezTo>
                  <a:cubicBezTo>
                    <a:pt x="1169" y="1456"/>
                    <a:pt x="1204" y="1456"/>
                    <a:pt x="1238" y="1456"/>
                  </a:cubicBezTo>
                  <a:cubicBezTo>
                    <a:pt x="1326" y="1456"/>
                    <a:pt x="1413" y="1456"/>
                    <a:pt x="1502" y="1461"/>
                  </a:cubicBezTo>
                  <a:cubicBezTo>
                    <a:pt x="1943" y="1486"/>
                    <a:pt x="2372" y="1595"/>
                    <a:pt x="2795" y="1722"/>
                  </a:cubicBezTo>
                  <a:cubicBezTo>
                    <a:pt x="2881" y="1748"/>
                    <a:pt x="2963" y="1760"/>
                    <a:pt x="3041" y="1760"/>
                  </a:cubicBezTo>
                  <a:cubicBezTo>
                    <a:pt x="3899" y="1760"/>
                    <a:pt x="4196" y="288"/>
                    <a:pt x="3238" y="115"/>
                  </a:cubicBezTo>
                  <a:cubicBezTo>
                    <a:pt x="2902" y="54"/>
                    <a:pt x="2474" y="0"/>
                    <a:pt x="20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312;p37"/>
          <p:cNvGrpSpPr/>
          <p:nvPr/>
        </p:nvGrpSpPr>
        <p:grpSpPr>
          <a:xfrm>
            <a:off x="5138035" y="2385451"/>
            <a:ext cx="679839" cy="489887"/>
            <a:chOff x="5310875" y="337375"/>
            <a:chExt cx="916225" cy="660225"/>
          </a:xfrm>
        </p:grpSpPr>
        <p:sp>
          <p:nvSpPr>
            <p:cNvPr id="313" name="Google Shape;313;p37"/>
            <p:cNvSpPr/>
            <p:nvPr/>
          </p:nvSpPr>
          <p:spPr>
            <a:xfrm>
              <a:off x="5310875" y="337375"/>
              <a:ext cx="916225" cy="660225"/>
            </a:xfrm>
            <a:custGeom>
              <a:avLst/>
              <a:gdLst/>
              <a:ahLst/>
              <a:cxnLst/>
              <a:rect l="l" t="t" r="r" b="b"/>
              <a:pathLst>
                <a:path w="36649" h="26409" extrusionOk="0">
                  <a:moveTo>
                    <a:pt x="22990" y="1502"/>
                  </a:moveTo>
                  <a:cubicBezTo>
                    <a:pt x="24636" y="1502"/>
                    <a:pt x="26251" y="1775"/>
                    <a:pt x="27734" y="2504"/>
                  </a:cubicBezTo>
                  <a:cubicBezTo>
                    <a:pt x="34704" y="5931"/>
                    <a:pt x="35360" y="15588"/>
                    <a:pt x="28935" y="19943"/>
                  </a:cubicBezTo>
                  <a:cubicBezTo>
                    <a:pt x="28675" y="20118"/>
                    <a:pt x="28439" y="20497"/>
                    <a:pt x="28574" y="20826"/>
                  </a:cubicBezTo>
                  <a:cubicBezTo>
                    <a:pt x="29254" y="22480"/>
                    <a:pt x="30274" y="23815"/>
                    <a:pt x="31605" y="24830"/>
                  </a:cubicBezTo>
                  <a:cubicBezTo>
                    <a:pt x="29557" y="24651"/>
                    <a:pt x="27668" y="23543"/>
                    <a:pt x="26518" y="21715"/>
                  </a:cubicBezTo>
                  <a:cubicBezTo>
                    <a:pt x="26364" y="21470"/>
                    <a:pt x="26128" y="21352"/>
                    <a:pt x="25885" y="21352"/>
                  </a:cubicBezTo>
                  <a:cubicBezTo>
                    <a:pt x="25695" y="21352"/>
                    <a:pt x="25502" y="21424"/>
                    <a:pt x="25338" y="21563"/>
                  </a:cubicBezTo>
                  <a:cubicBezTo>
                    <a:pt x="22839" y="23686"/>
                    <a:pt x="19493" y="24773"/>
                    <a:pt x="16164" y="24773"/>
                  </a:cubicBezTo>
                  <a:cubicBezTo>
                    <a:pt x="11835" y="24773"/>
                    <a:pt x="7535" y="22936"/>
                    <a:pt x="5160" y="19152"/>
                  </a:cubicBezTo>
                  <a:cubicBezTo>
                    <a:pt x="2622" y="15107"/>
                    <a:pt x="4899" y="10120"/>
                    <a:pt x="7851" y="6959"/>
                  </a:cubicBezTo>
                  <a:cubicBezTo>
                    <a:pt x="8283" y="6499"/>
                    <a:pt x="8743" y="6066"/>
                    <a:pt x="9230" y="5662"/>
                  </a:cubicBezTo>
                  <a:cubicBezTo>
                    <a:pt x="11347" y="4267"/>
                    <a:pt x="13707" y="3260"/>
                    <a:pt x="16182" y="2604"/>
                  </a:cubicBezTo>
                  <a:cubicBezTo>
                    <a:pt x="18320" y="2038"/>
                    <a:pt x="20684" y="1502"/>
                    <a:pt x="22990" y="1502"/>
                  </a:cubicBezTo>
                  <a:close/>
                  <a:moveTo>
                    <a:pt x="22921" y="0"/>
                  </a:moveTo>
                  <a:cubicBezTo>
                    <a:pt x="20883" y="0"/>
                    <a:pt x="18812" y="363"/>
                    <a:pt x="16843" y="849"/>
                  </a:cubicBezTo>
                  <a:cubicBezTo>
                    <a:pt x="15554" y="1167"/>
                    <a:pt x="14293" y="1584"/>
                    <a:pt x="13082" y="2104"/>
                  </a:cubicBezTo>
                  <a:cubicBezTo>
                    <a:pt x="6225" y="4767"/>
                    <a:pt x="1" y="12892"/>
                    <a:pt x="3814" y="19616"/>
                  </a:cubicBezTo>
                  <a:cubicBezTo>
                    <a:pt x="6346" y="24082"/>
                    <a:pt x="11197" y="26196"/>
                    <a:pt x="16102" y="26196"/>
                  </a:cubicBezTo>
                  <a:cubicBezTo>
                    <a:pt x="19536" y="26196"/>
                    <a:pt x="22996" y="25160"/>
                    <a:pt x="25706" y="23169"/>
                  </a:cubicBezTo>
                  <a:cubicBezTo>
                    <a:pt x="27286" y="25232"/>
                    <a:pt x="29698" y="26409"/>
                    <a:pt x="32242" y="26409"/>
                  </a:cubicBezTo>
                  <a:cubicBezTo>
                    <a:pt x="32931" y="26409"/>
                    <a:pt x="33630" y="26323"/>
                    <a:pt x="34324" y="26144"/>
                  </a:cubicBezTo>
                  <a:cubicBezTo>
                    <a:pt x="35137" y="25935"/>
                    <a:pt x="34984" y="24910"/>
                    <a:pt x="34324" y="24641"/>
                  </a:cubicBezTo>
                  <a:cubicBezTo>
                    <a:pt x="32541" y="23914"/>
                    <a:pt x="31137" y="22589"/>
                    <a:pt x="30302" y="20875"/>
                  </a:cubicBezTo>
                  <a:cubicBezTo>
                    <a:pt x="36648" y="16007"/>
                    <a:pt x="36480" y="6187"/>
                    <a:pt x="29567" y="1774"/>
                  </a:cubicBezTo>
                  <a:cubicBezTo>
                    <a:pt x="27529" y="473"/>
                    <a:pt x="25246" y="0"/>
                    <a:pt x="22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7"/>
            <p:cNvSpPr/>
            <p:nvPr/>
          </p:nvSpPr>
          <p:spPr>
            <a:xfrm>
              <a:off x="5603850" y="729950"/>
              <a:ext cx="44325" cy="37875"/>
            </a:xfrm>
            <a:custGeom>
              <a:avLst/>
              <a:gdLst/>
              <a:ahLst/>
              <a:cxnLst/>
              <a:rect l="l" t="t" r="r" b="b"/>
              <a:pathLst>
                <a:path w="1773" h="1515" extrusionOk="0">
                  <a:moveTo>
                    <a:pt x="894" y="0"/>
                  </a:moveTo>
                  <a:cubicBezTo>
                    <a:pt x="405" y="0"/>
                    <a:pt x="1" y="547"/>
                    <a:pt x="280" y="1044"/>
                  </a:cubicBezTo>
                  <a:cubicBezTo>
                    <a:pt x="405" y="1267"/>
                    <a:pt x="569" y="1455"/>
                    <a:pt x="836" y="1501"/>
                  </a:cubicBezTo>
                  <a:cubicBezTo>
                    <a:pt x="890" y="1510"/>
                    <a:pt x="942" y="1514"/>
                    <a:pt x="992" y="1514"/>
                  </a:cubicBezTo>
                  <a:cubicBezTo>
                    <a:pt x="1457" y="1514"/>
                    <a:pt x="1772" y="1142"/>
                    <a:pt x="1689" y="648"/>
                  </a:cubicBezTo>
                  <a:cubicBezTo>
                    <a:pt x="1644" y="385"/>
                    <a:pt x="1454" y="215"/>
                    <a:pt x="1232" y="91"/>
                  </a:cubicBezTo>
                  <a:cubicBezTo>
                    <a:pt x="1120" y="28"/>
                    <a:pt x="1004" y="0"/>
                    <a:pt x="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7"/>
            <p:cNvSpPr/>
            <p:nvPr/>
          </p:nvSpPr>
          <p:spPr>
            <a:xfrm>
              <a:off x="5700025" y="697375"/>
              <a:ext cx="60225" cy="53675"/>
            </a:xfrm>
            <a:custGeom>
              <a:avLst/>
              <a:gdLst/>
              <a:ahLst/>
              <a:cxnLst/>
              <a:rect l="l" t="t" r="r" b="b"/>
              <a:pathLst>
                <a:path w="2409" h="2147" extrusionOk="0">
                  <a:moveTo>
                    <a:pt x="1180" y="1"/>
                  </a:moveTo>
                  <a:cubicBezTo>
                    <a:pt x="1097" y="1"/>
                    <a:pt x="1013" y="11"/>
                    <a:pt x="927" y="34"/>
                  </a:cubicBezTo>
                  <a:cubicBezTo>
                    <a:pt x="386" y="183"/>
                    <a:pt x="0" y="802"/>
                    <a:pt x="178" y="1352"/>
                  </a:cubicBezTo>
                  <a:cubicBezTo>
                    <a:pt x="321" y="1795"/>
                    <a:pt x="742" y="2147"/>
                    <a:pt x="1208" y="2147"/>
                  </a:cubicBezTo>
                  <a:cubicBezTo>
                    <a:pt x="1303" y="2147"/>
                    <a:pt x="1399" y="2132"/>
                    <a:pt x="1495" y="2101"/>
                  </a:cubicBezTo>
                  <a:cubicBezTo>
                    <a:pt x="2043" y="1923"/>
                    <a:pt x="2408" y="1365"/>
                    <a:pt x="2244" y="783"/>
                  </a:cubicBezTo>
                  <a:cubicBezTo>
                    <a:pt x="2231" y="741"/>
                    <a:pt x="2219" y="700"/>
                    <a:pt x="2209" y="658"/>
                  </a:cubicBezTo>
                  <a:cubicBezTo>
                    <a:pt x="2137" y="379"/>
                    <a:pt x="1900" y="141"/>
                    <a:pt x="1621" y="69"/>
                  </a:cubicBezTo>
                  <a:cubicBezTo>
                    <a:pt x="1473" y="32"/>
                    <a:pt x="1328" y="1"/>
                    <a:pt x="11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7"/>
            <p:cNvSpPr/>
            <p:nvPr/>
          </p:nvSpPr>
          <p:spPr>
            <a:xfrm>
              <a:off x="5785025" y="670025"/>
              <a:ext cx="64550" cy="50050"/>
            </a:xfrm>
            <a:custGeom>
              <a:avLst/>
              <a:gdLst/>
              <a:ahLst/>
              <a:cxnLst/>
              <a:rect l="l" t="t" r="r" b="b"/>
              <a:pathLst>
                <a:path w="2582" h="2002" extrusionOk="0">
                  <a:moveTo>
                    <a:pt x="1291" y="1"/>
                  </a:moveTo>
                  <a:cubicBezTo>
                    <a:pt x="3" y="1"/>
                    <a:pt x="1" y="2002"/>
                    <a:pt x="1291" y="2002"/>
                  </a:cubicBezTo>
                  <a:cubicBezTo>
                    <a:pt x="2579" y="2002"/>
                    <a:pt x="2581" y="1"/>
                    <a:pt x="12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7"/>
            <p:cNvSpPr/>
            <p:nvPr/>
          </p:nvSpPr>
          <p:spPr>
            <a:xfrm>
              <a:off x="5887850" y="638500"/>
              <a:ext cx="56125" cy="43525"/>
            </a:xfrm>
            <a:custGeom>
              <a:avLst/>
              <a:gdLst/>
              <a:ahLst/>
              <a:cxnLst/>
              <a:rect l="l" t="t" r="r" b="b"/>
              <a:pathLst>
                <a:path w="2245" h="1741" extrusionOk="0">
                  <a:moveTo>
                    <a:pt x="1123" y="1"/>
                  </a:moveTo>
                  <a:cubicBezTo>
                    <a:pt x="0" y="1"/>
                    <a:pt x="0" y="1741"/>
                    <a:pt x="1123" y="1741"/>
                  </a:cubicBezTo>
                  <a:cubicBezTo>
                    <a:pt x="2242" y="1741"/>
                    <a:pt x="2244" y="1"/>
                    <a:pt x="1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37"/>
          <p:cNvSpPr/>
          <p:nvPr/>
        </p:nvSpPr>
        <p:spPr>
          <a:xfrm>
            <a:off x="5188898" y="3568998"/>
            <a:ext cx="578112" cy="572717"/>
          </a:xfrm>
          <a:custGeom>
            <a:avLst/>
            <a:gdLst/>
            <a:ahLst/>
            <a:cxnLst/>
            <a:rect l="l" t="t" r="r" b="b"/>
            <a:pathLst>
              <a:path w="29253" h="28980" extrusionOk="0">
                <a:moveTo>
                  <a:pt x="14143" y="2700"/>
                </a:moveTo>
                <a:lnTo>
                  <a:pt x="14143" y="2701"/>
                </a:lnTo>
                <a:cubicBezTo>
                  <a:pt x="14382" y="2879"/>
                  <a:pt x="14610" y="3071"/>
                  <a:pt x="14826" y="3275"/>
                </a:cubicBezTo>
                <a:cubicBezTo>
                  <a:pt x="16631" y="4989"/>
                  <a:pt x="17613" y="7527"/>
                  <a:pt x="17512" y="9952"/>
                </a:cubicBezTo>
                <a:cubicBezTo>
                  <a:pt x="16350" y="9553"/>
                  <a:pt x="15139" y="9334"/>
                  <a:pt x="13946" y="9334"/>
                </a:cubicBezTo>
                <a:cubicBezTo>
                  <a:pt x="13767" y="9334"/>
                  <a:pt x="13588" y="9339"/>
                  <a:pt x="13409" y="9349"/>
                </a:cubicBezTo>
                <a:cubicBezTo>
                  <a:pt x="12636" y="9391"/>
                  <a:pt x="11849" y="9550"/>
                  <a:pt x="11078" y="9803"/>
                </a:cubicBezTo>
                <a:cubicBezTo>
                  <a:pt x="11026" y="7418"/>
                  <a:pt x="12076" y="4911"/>
                  <a:pt x="13651" y="3031"/>
                </a:cubicBezTo>
                <a:cubicBezTo>
                  <a:pt x="13812" y="2912"/>
                  <a:pt x="13976" y="2804"/>
                  <a:pt x="14143" y="2700"/>
                </a:cubicBezTo>
                <a:close/>
                <a:moveTo>
                  <a:pt x="13886" y="10716"/>
                </a:moveTo>
                <a:cubicBezTo>
                  <a:pt x="14821" y="10716"/>
                  <a:pt x="15765" y="10856"/>
                  <a:pt x="16686" y="11136"/>
                </a:cubicBezTo>
                <a:cubicBezTo>
                  <a:pt x="16903" y="11202"/>
                  <a:pt x="17115" y="11275"/>
                  <a:pt x="17324" y="11354"/>
                </a:cubicBezTo>
                <a:cubicBezTo>
                  <a:pt x="16955" y="12973"/>
                  <a:pt x="16048" y="14448"/>
                  <a:pt x="14512" y="15473"/>
                </a:cubicBezTo>
                <a:cubicBezTo>
                  <a:pt x="14486" y="15490"/>
                  <a:pt x="14459" y="15506"/>
                  <a:pt x="14432" y="15523"/>
                </a:cubicBezTo>
                <a:cubicBezTo>
                  <a:pt x="13538" y="14957"/>
                  <a:pt x="12753" y="14234"/>
                  <a:pt x="12162" y="13355"/>
                </a:cubicBezTo>
                <a:cubicBezTo>
                  <a:pt x="11692" y="12657"/>
                  <a:pt x="11390" y="11899"/>
                  <a:pt x="11225" y="11110"/>
                </a:cubicBezTo>
                <a:cubicBezTo>
                  <a:pt x="12088" y="10847"/>
                  <a:pt x="12983" y="10716"/>
                  <a:pt x="13886" y="10716"/>
                </a:cubicBezTo>
                <a:close/>
                <a:moveTo>
                  <a:pt x="18312" y="1537"/>
                </a:moveTo>
                <a:cubicBezTo>
                  <a:pt x="20093" y="1537"/>
                  <a:pt x="21942" y="2089"/>
                  <a:pt x="23631" y="3166"/>
                </a:cubicBezTo>
                <a:cubicBezTo>
                  <a:pt x="27706" y="5766"/>
                  <a:pt x="28613" y="11589"/>
                  <a:pt x="24959" y="14979"/>
                </a:cubicBezTo>
                <a:cubicBezTo>
                  <a:pt x="24699" y="15219"/>
                  <a:pt x="24420" y="15438"/>
                  <a:pt x="24127" y="15635"/>
                </a:cubicBezTo>
                <a:cubicBezTo>
                  <a:pt x="23065" y="13370"/>
                  <a:pt x="21068" y="11550"/>
                  <a:pt x="18752" y="10457"/>
                </a:cubicBezTo>
                <a:cubicBezTo>
                  <a:pt x="19023" y="7350"/>
                  <a:pt x="17700" y="4138"/>
                  <a:pt x="15330" y="2098"/>
                </a:cubicBezTo>
                <a:cubicBezTo>
                  <a:pt x="16271" y="1722"/>
                  <a:pt x="17280" y="1537"/>
                  <a:pt x="18312" y="1537"/>
                </a:cubicBezTo>
                <a:close/>
                <a:moveTo>
                  <a:pt x="9622" y="1191"/>
                </a:moveTo>
                <a:cubicBezTo>
                  <a:pt x="10716" y="1191"/>
                  <a:pt x="11799" y="1430"/>
                  <a:pt x="12794" y="1893"/>
                </a:cubicBezTo>
                <a:cubicBezTo>
                  <a:pt x="11658" y="2800"/>
                  <a:pt x="10851" y="4091"/>
                  <a:pt x="10636" y="5807"/>
                </a:cubicBezTo>
                <a:cubicBezTo>
                  <a:pt x="10620" y="5931"/>
                  <a:pt x="10693" y="6020"/>
                  <a:pt x="10792" y="6065"/>
                </a:cubicBezTo>
                <a:cubicBezTo>
                  <a:pt x="10315" y="7423"/>
                  <a:pt x="10088" y="8858"/>
                  <a:pt x="10132" y="10167"/>
                </a:cubicBezTo>
                <a:cubicBezTo>
                  <a:pt x="7489" y="11328"/>
                  <a:pt x="5198" y="13597"/>
                  <a:pt x="4538" y="16234"/>
                </a:cubicBezTo>
                <a:lnTo>
                  <a:pt x="4538" y="16235"/>
                </a:lnTo>
                <a:cubicBezTo>
                  <a:pt x="3803" y="15782"/>
                  <a:pt x="3172" y="15179"/>
                  <a:pt x="2686" y="14467"/>
                </a:cubicBezTo>
                <a:cubicBezTo>
                  <a:pt x="535" y="11329"/>
                  <a:pt x="1003" y="6440"/>
                  <a:pt x="3533" y="3553"/>
                </a:cubicBezTo>
                <a:cubicBezTo>
                  <a:pt x="3546" y="3555"/>
                  <a:pt x="3559" y="3556"/>
                  <a:pt x="3573" y="3556"/>
                </a:cubicBezTo>
                <a:cubicBezTo>
                  <a:pt x="3623" y="3556"/>
                  <a:pt x="3673" y="3543"/>
                  <a:pt x="3717" y="3516"/>
                </a:cubicBezTo>
                <a:cubicBezTo>
                  <a:pt x="5532" y="2476"/>
                  <a:pt x="6944" y="1344"/>
                  <a:pt x="9136" y="1207"/>
                </a:cubicBezTo>
                <a:cubicBezTo>
                  <a:pt x="9298" y="1196"/>
                  <a:pt x="9460" y="1191"/>
                  <a:pt x="9622" y="1191"/>
                </a:cubicBezTo>
                <a:close/>
                <a:moveTo>
                  <a:pt x="18507" y="11885"/>
                </a:moveTo>
                <a:cubicBezTo>
                  <a:pt x="20445" y="12900"/>
                  <a:pt x="21976" y="14481"/>
                  <a:pt x="22813" y="16335"/>
                </a:cubicBezTo>
                <a:cubicBezTo>
                  <a:pt x="21780" y="16759"/>
                  <a:pt x="20647" y="16964"/>
                  <a:pt x="19504" y="16964"/>
                </a:cubicBezTo>
                <a:cubicBezTo>
                  <a:pt x="18187" y="16964"/>
                  <a:pt x="16856" y="16692"/>
                  <a:pt x="15649" y="16169"/>
                </a:cubicBezTo>
                <a:cubicBezTo>
                  <a:pt x="16800" y="15293"/>
                  <a:pt x="17727" y="14157"/>
                  <a:pt x="18254" y="12714"/>
                </a:cubicBezTo>
                <a:lnTo>
                  <a:pt x="18254" y="12715"/>
                </a:lnTo>
                <a:cubicBezTo>
                  <a:pt x="18352" y="12443"/>
                  <a:pt x="18438" y="12166"/>
                  <a:pt x="18507" y="11885"/>
                </a:cubicBezTo>
                <a:close/>
                <a:moveTo>
                  <a:pt x="10357" y="11801"/>
                </a:moveTo>
                <a:cubicBezTo>
                  <a:pt x="10814" y="13567"/>
                  <a:pt x="11948" y="15027"/>
                  <a:pt x="13414" y="16108"/>
                </a:cubicBezTo>
                <a:lnTo>
                  <a:pt x="13414" y="16109"/>
                </a:lnTo>
                <a:cubicBezTo>
                  <a:pt x="11937" y="16849"/>
                  <a:pt x="10221" y="17287"/>
                  <a:pt x="8552" y="17287"/>
                </a:cubicBezTo>
                <a:cubicBezTo>
                  <a:pt x="7559" y="17287"/>
                  <a:pt x="6583" y="17132"/>
                  <a:pt x="5684" y="16794"/>
                </a:cubicBezTo>
                <a:cubicBezTo>
                  <a:pt x="6276" y="14376"/>
                  <a:pt x="8033" y="12813"/>
                  <a:pt x="10357" y="11801"/>
                </a:cubicBezTo>
                <a:close/>
                <a:moveTo>
                  <a:pt x="14597" y="16860"/>
                </a:moveTo>
                <a:cubicBezTo>
                  <a:pt x="16211" y="17742"/>
                  <a:pt x="18071" y="18226"/>
                  <a:pt x="19836" y="18239"/>
                </a:cubicBezTo>
                <a:cubicBezTo>
                  <a:pt x="19855" y="18239"/>
                  <a:pt x="19875" y="18239"/>
                  <a:pt x="19894" y="18239"/>
                </a:cubicBezTo>
                <a:cubicBezTo>
                  <a:pt x="21057" y="18239"/>
                  <a:pt x="22193" y="17983"/>
                  <a:pt x="23243" y="17533"/>
                </a:cubicBezTo>
                <a:lnTo>
                  <a:pt x="23243" y="17533"/>
                </a:lnTo>
                <a:cubicBezTo>
                  <a:pt x="23754" y="19405"/>
                  <a:pt x="23580" y="21466"/>
                  <a:pt x="22464" y="23460"/>
                </a:cubicBezTo>
                <a:cubicBezTo>
                  <a:pt x="20882" y="26284"/>
                  <a:pt x="18005" y="27654"/>
                  <a:pt x="15044" y="27654"/>
                </a:cubicBezTo>
                <a:cubicBezTo>
                  <a:pt x="13094" y="27654"/>
                  <a:pt x="11108" y="27060"/>
                  <a:pt x="9432" y="25894"/>
                </a:cubicBezTo>
                <a:cubicBezTo>
                  <a:pt x="7730" y="24710"/>
                  <a:pt x="6408" y="22914"/>
                  <a:pt x="5813" y="20917"/>
                </a:cubicBezTo>
                <a:cubicBezTo>
                  <a:pt x="5908" y="20794"/>
                  <a:pt x="5926" y="20630"/>
                  <a:pt x="5860" y="20490"/>
                </a:cubicBezTo>
                <a:lnTo>
                  <a:pt x="5860" y="20490"/>
                </a:lnTo>
                <a:lnTo>
                  <a:pt x="5861" y="20491"/>
                </a:lnTo>
                <a:cubicBezTo>
                  <a:pt x="5707" y="20141"/>
                  <a:pt x="5589" y="19777"/>
                  <a:pt x="5511" y="19402"/>
                </a:cubicBezTo>
                <a:cubicBezTo>
                  <a:pt x="5467" y="18994"/>
                  <a:pt x="5455" y="18582"/>
                  <a:pt x="5478" y="18171"/>
                </a:cubicBezTo>
                <a:cubicBezTo>
                  <a:pt x="5480" y="18134"/>
                  <a:pt x="5485" y="18100"/>
                  <a:pt x="5488" y="18063"/>
                </a:cubicBezTo>
                <a:cubicBezTo>
                  <a:pt x="6301" y="18358"/>
                  <a:pt x="7183" y="18520"/>
                  <a:pt x="8115" y="18520"/>
                </a:cubicBezTo>
                <a:cubicBezTo>
                  <a:pt x="8208" y="18520"/>
                  <a:pt x="8302" y="18518"/>
                  <a:pt x="8396" y="18515"/>
                </a:cubicBezTo>
                <a:cubicBezTo>
                  <a:pt x="10491" y="18442"/>
                  <a:pt x="12735" y="17924"/>
                  <a:pt x="14597" y="16860"/>
                </a:cubicBezTo>
                <a:close/>
                <a:moveTo>
                  <a:pt x="9193" y="1"/>
                </a:moveTo>
                <a:cubicBezTo>
                  <a:pt x="6999" y="1"/>
                  <a:pt x="4863" y="714"/>
                  <a:pt x="3713" y="2437"/>
                </a:cubicBezTo>
                <a:cubicBezTo>
                  <a:pt x="1187" y="4294"/>
                  <a:pt x="0" y="7949"/>
                  <a:pt x="275" y="10991"/>
                </a:cubicBezTo>
                <a:cubicBezTo>
                  <a:pt x="530" y="13822"/>
                  <a:pt x="2073" y="16256"/>
                  <a:pt x="4353" y="17543"/>
                </a:cubicBezTo>
                <a:cubicBezTo>
                  <a:pt x="4334" y="18048"/>
                  <a:pt x="4379" y="18553"/>
                  <a:pt x="4485" y="19048"/>
                </a:cubicBezTo>
                <a:cubicBezTo>
                  <a:pt x="4501" y="20156"/>
                  <a:pt x="4704" y="21244"/>
                  <a:pt x="5099" y="22206"/>
                </a:cubicBezTo>
                <a:cubicBezTo>
                  <a:pt x="6782" y="26306"/>
                  <a:pt x="10993" y="28980"/>
                  <a:pt x="15346" y="28980"/>
                </a:cubicBezTo>
                <a:cubicBezTo>
                  <a:pt x="16130" y="28980"/>
                  <a:pt x="16918" y="28893"/>
                  <a:pt x="17698" y="28712"/>
                </a:cubicBezTo>
                <a:cubicBezTo>
                  <a:pt x="22311" y="27642"/>
                  <a:pt x="25477" y="22829"/>
                  <a:pt x="24876" y="18171"/>
                </a:cubicBezTo>
                <a:cubicBezTo>
                  <a:pt x="24815" y="17713"/>
                  <a:pt x="24717" y="17260"/>
                  <a:pt x="24582" y="16818"/>
                </a:cubicBezTo>
                <a:cubicBezTo>
                  <a:pt x="26550" y="15547"/>
                  <a:pt x="28024" y="13524"/>
                  <a:pt x="28441" y="11154"/>
                </a:cubicBezTo>
                <a:cubicBezTo>
                  <a:pt x="29253" y="6545"/>
                  <a:pt x="26353" y="2608"/>
                  <a:pt x="22191" y="938"/>
                </a:cubicBezTo>
                <a:cubicBezTo>
                  <a:pt x="20987" y="455"/>
                  <a:pt x="19607" y="199"/>
                  <a:pt x="18228" y="199"/>
                </a:cubicBezTo>
                <a:cubicBezTo>
                  <a:pt x="16729" y="199"/>
                  <a:pt x="15231" y="502"/>
                  <a:pt x="13964" y="1145"/>
                </a:cubicBezTo>
                <a:cubicBezTo>
                  <a:pt x="12626" y="428"/>
                  <a:pt x="10892" y="1"/>
                  <a:pt x="9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Notebook Lesson">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550</Words>
  <Application>Microsoft Office PowerPoint</Application>
  <PresentationFormat>On-screen Show (16:9)</PresentationFormat>
  <Paragraphs>64</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Roboto Mono Regular</vt:lpstr>
      <vt:lpstr>Coming Soon</vt:lpstr>
      <vt:lpstr>Comic Sans MS</vt:lpstr>
      <vt:lpstr>Concert One</vt:lpstr>
      <vt:lpstr>Anonymous Pro</vt:lpstr>
      <vt:lpstr>Notebook Lesson</vt:lpstr>
      <vt:lpstr>Standar Proses Pendidikan</vt:lpstr>
      <vt:lpstr>Latar Belakang</vt:lpstr>
      <vt:lpstr>Apa saja yang dibahas?</vt:lpstr>
      <vt:lpstr>01</vt:lpstr>
      <vt:lpstr>PowerPoint Presentation</vt:lpstr>
      <vt:lpstr>Book Title. P52</vt:lpstr>
      <vt:lpstr>Apa Saja Fungsinya?</vt:lpstr>
      <vt:lpstr>Komponen-Komponennya Apa Saja?</vt:lpstr>
      <vt:lpstr>Komponen Perencanaan</vt:lpstr>
      <vt:lpstr>Komponen Pelaksanaan</vt:lpstr>
      <vt:lpstr>Komponen Penilaian</vt:lpstr>
      <vt:lpstr>Komponen Pengawasan</vt:lpstr>
      <vt:lpstr>Manfaat Standar Proses Pendidikan</vt:lpstr>
      <vt:lpstr>Referensi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1 Standar Proses Pendidikan</dc:title>
  <dc:creator>Dimas Aditia</dc:creator>
  <cp:lastModifiedBy>User</cp:lastModifiedBy>
  <cp:revision>11</cp:revision>
  <dcterms:modified xsi:type="dcterms:W3CDTF">2020-11-08T15:57:39Z</dcterms:modified>
</cp:coreProperties>
</file>