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1" r:id="rId2"/>
    <p:sldMasterId id="2147483673" r:id="rId3"/>
  </p:sldMasterIdLst>
  <p:notesMasterIdLst>
    <p:notesMasterId r:id="rId14"/>
  </p:notesMasterIdLst>
  <p:sldIdLst>
    <p:sldId id="351" r:id="rId4"/>
    <p:sldId id="352" r:id="rId5"/>
    <p:sldId id="343" r:id="rId6"/>
    <p:sldId id="259" r:id="rId7"/>
    <p:sldId id="353" r:id="rId8"/>
    <p:sldId id="354" r:id="rId9"/>
    <p:sldId id="355" r:id="rId10"/>
    <p:sldId id="356" r:id="rId11"/>
    <p:sldId id="357" r:id="rId12"/>
    <p:sldId id="34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44" autoAdjust="0"/>
    <p:restoredTop sz="96196" autoAdjust="0"/>
  </p:normalViewPr>
  <p:slideViewPr>
    <p:cSldViewPr snapToGrid="0" showGuides="1">
      <p:cViewPr>
        <p:scale>
          <a:sx n="70" d="100"/>
          <a:sy n="70" d="100"/>
        </p:scale>
        <p:origin x="-392" y="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57A02D2-2D78-4550-A96C-FFB03C1ABB1F}" type="doc">
      <dgm:prSet loTypeId="urn:microsoft.com/office/officeart/2005/8/layout/arrow1" loCatId="relationship" qsTypeId="urn:microsoft.com/office/officeart/2005/8/quickstyle/simple1" qsCatId="simple" csTypeId="urn:microsoft.com/office/officeart/2005/8/colors/accent1_2" csCatId="accent1" phldr="1"/>
      <dgm:spPr/>
      <dgm:t>
        <a:bodyPr/>
        <a:lstStyle/>
        <a:p>
          <a:endParaRPr lang="id-ID"/>
        </a:p>
      </dgm:t>
    </dgm:pt>
    <dgm:pt modelId="{7FB6089C-0445-4269-8415-0E3524D8CB0A}">
      <dgm:prSet phldrT="[Text]" custT="1"/>
      <dgm:spPr/>
      <dgm:t>
        <a:bodyPr/>
        <a:lstStyle/>
        <a:p>
          <a:r>
            <a:rPr lang="id-ID" sz="2800" dirty="0" smtClean="0">
              <a:latin typeface="Times New Roman" panose="02020603050405020304" pitchFamily="18" charset="0"/>
              <a:cs typeface="Times New Roman" panose="02020603050405020304" pitchFamily="18" charset="0"/>
            </a:rPr>
            <a:t>Saluran Komunikasi Formal</a:t>
          </a:r>
          <a:endParaRPr lang="id-ID" sz="2800" dirty="0">
            <a:latin typeface="Times New Roman" panose="02020603050405020304" pitchFamily="18" charset="0"/>
            <a:cs typeface="Times New Roman" panose="02020603050405020304" pitchFamily="18" charset="0"/>
          </a:endParaRPr>
        </a:p>
      </dgm:t>
    </dgm:pt>
    <dgm:pt modelId="{CA768738-0018-4672-8B39-8CA8D8CCFBBB}" type="parTrans" cxnId="{B6631884-BE73-4B9A-8880-C0FA7D4D295B}">
      <dgm:prSet/>
      <dgm:spPr/>
      <dgm:t>
        <a:bodyPr/>
        <a:lstStyle/>
        <a:p>
          <a:endParaRPr lang="id-ID"/>
        </a:p>
      </dgm:t>
    </dgm:pt>
    <dgm:pt modelId="{3798F855-0970-4920-9835-CA85E9FD8CED}" type="sibTrans" cxnId="{B6631884-BE73-4B9A-8880-C0FA7D4D295B}">
      <dgm:prSet/>
      <dgm:spPr/>
      <dgm:t>
        <a:bodyPr/>
        <a:lstStyle/>
        <a:p>
          <a:endParaRPr lang="id-ID"/>
        </a:p>
      </dgm:t>
    </dgm:pt>
    <dgm:pt modelId="{203AE3C0-F7C2-4640-9405-47A975CB2F59}">
      <dgm:prSet phldrT="[Text]" custT="1"/>
      <dgm:spPr/>
      <dgm:t>
        <a:bodyPr/>
        <a:lstStyle/>
        <a:p>
          <a:r>
            <a:rPr lang="id-ID" sz="2800" dirty="0" smtClean="0">
              <a:latin typeface="Times New Roman" panose="02020603050405020304" pitchFamily="18" charset="0"/>
              <a:cs typeface="Times New Roman" panose="02020603050405020304" pitchFamily="18" charset="0"/>
            </a:rPr>
            <a:t>Saluran Informasi Formal</a:t>
          </a:r>
          <a:endParaRPr lang="id-ID" sz="2800" dirty="0">
            <a:latin typeface="Times New Roman" panose="02020603050405020304" pitchFamily="18" charset="0"/>
            <a:cs typeface="Times New Roman" panose="02020603050405020304" pitchFamily="18" charset="0"/>
          </a:endParaRPr>
        </a:p>
      </dgm:t>
    </dgm:pt>
    <dgm:pt modelId="{30D5A3E2-845A-4B6D-BB87-97927AD5E241}" type="parTrans" cxnId="{74B9BA76-7119-435C-8AF6-CA52770F8016}">
      <dgm:prSet/>
      <dgm:spPr/>
      <dgm:t>
        <a:bodyPr/>
        <a:lstStyle/>
        <a:p>
          <a:endParaRPr lang="id-ID"/>
        </a:p>
      </dgm:t>
    </dgm:pt>
    <dgm:pt modelId="{42950FE7-4912-41AB-AD6A-36DCBDCB3EA7}" type="sibTrans" cxnId="{74B9BA76-7119-435C-8AF6-CA52770F8016}">
      <dgm:prSet/>
      <dgm:spPr/>
      <dgm:t>
        <a:bodyPr/>
        <a:lstStyle/>
        <a:p>
          <a:endParaRPr lang="id-ID"/>
        </a:p>
      </dgm:t>
    </dgm:pt>
    <dgm:pt modelId="{2FE34709-71BB-42C3-BBC1-6F48A416B37B}" type="pres">
      <dgm:prSet presAssocID="{757A02D2-2D78-4550-A96C-FFB03C1ABB1F}" presName="cycle" presStyleCnt="0">
        <dgm:presLayoutVars>
          <dgm:dir/>
          <dgm:resizeHandles val="exact"/>
        </dgm:presLayoutVars>
      </dgm:prSet>
      <dgm:spPr/>
      <dgm:t>
        <a:bodyPr/>
        <a:lstStyle/>
        <a:p>
          <a:endParaRPr lang="id-ID"/>
        </a:p>
      </dgm:t>
    </dgm:pt>
    <dgm:pt modelId="{631D4220-1F57-4628-BB84-846F79646878}" type="pres">
      <dgm:prSet presAssocID="{7FB6089C-0445-4269-8415-0E3524D8CB0A}" presName="arrow" presStyleLbl="node1" presStyleIdx="0" presStyleCnt="2" custScaleX="45741" custScaleY="100106">
        <dgm:presLayoutVars>
          <dgm:bulletEnabled val="1"/>
        </dgm:presLayoutVars>
      </dgm:prSet>
      <dgm:spPr/>
      <dgm:t>
        <a:bodyPr/>
        <a:lstStyle/>
        <a:p>
          <a:endParaRPr lang="id-ID"/>
        </a:p>
      </dgm:t>
    </dgm:pt>
    <dgm:pt modelId="{EF2714E3-076C-4E2E-B70C-B0B5665E9E54}" type="pres">
      <dgm:prSet presAssocID="{203AE3C0-F7C2-4640-9405-47A975CB2F59}" presName="arrow" presStyleLbl="node1" presStyleIdx="1" presStyleCnt="2" custScaleX="46635">
        <dgm:presLayoutVars>
          <dgm:bulletEnabled val="1"/>
        </dgm:presLayoutVars>
      </dgm:prSet>
      <dgm:spPr/>
      <dgm:t>
        <a:bodyPr/>
        <a:lstStyle/>
        <a:p>
          <a:endParaRPr lang="id-ID"/>
        </a:p>
      </dgm:t>
    </dgm:pt>
  </dgm:ptLst>
  <dgm:cxnLst>
    <dgm:cxn modelId="{ECF467C9-5515-4220-A831-70F9072D63D7}" type="presOf" srcId="{7FB6089C-0445-4269-8415-0E3524D8CB0A}" destId="{631D4220-1F57-4628-BB84-846F79646878}" srcOrd="0" destOrd="0" presId="urn:microsoft.com/office/officeart/2005/8/layout/arrow1"/>
    <dgm:cxn modelId="{74B9BA76-7119-435C-8AF6-CA52770F8016}" srcId="{757A02D2-2D78-4550-A96C-FFB03C1ABB1F}" destId="{203AE3C0-F7C2-4640-9405-47A975CB2F59}" srcOrd="1" destOrd="0" parTransId="{30D5A3E2-845A-4B6D-BB87-97927AD5E241}" sibTransId="{42950FE7-4912-41AB-AD6A-36DCBDCB3EA7}"/>
    <dgm:cxn modelId="{850A13C4-BF65-4E14-9DE2-0E751281F6B5}" type="presOf" srcId="{757A02D2-2D78-4550-A96C-FFB03C1ABB1F}" destId="{2FE34709-71BB-42C3-BBC1-6F48A416B37B}" srcOrd="0" destOrd="0" presId="urn:microsoft.com/office/officeart/2005/8/layout/arrow1"/>
    <dgm:cxn modelId="{B6631884-BE73-4B9A-8880-C0FA7D4D295B}" srcId="{757A02D2-2D78-4550-A96C-FFB03C1ABB1F}" destId="{7FB6089C-0445-4269-8415-0E3524D8CB0A}" srcOrd="0" destOrd="0" parTransId="{CA768738-0018-4672-8B39-8CA8D8CCFBBB}" sibTransId="{3798F855-0970-4920-9835-CA85E9FD8CED}"/>
    <dgm:cxn modelId="{AD7FD077-170B-4530-8E4F-B5EBABE86AD1}" type="presOf" srcId="{203AE3C0-F7C2-4640-9405-47A975CB2F59}" destId="{EF2714E3-076C-4E2E-B70C-B0B5665E9E54}" srcOrd="0" destOrd="0" presId="urn:microsoft.com/office/officeart/2005/8/layout/arrow1"/>
    <dgm:cxn modelId="{CF039EEB-98DC-45D0-86FE-86589CA6C5CE}" type="presParOf" srcId="{2FE34709-71BB-42C3-BBC1-6F48A416B37B}" destId="{631D4220-1F57-4628-BB84-846F79646878}" srcOrd="0" destOrd="0" presId="urn:microsoft.com/office/officeart/2005/8/layout/arrow1"/>
    <dgm:cxn modelId="{E82D9903-9DC2-41E8-B9A2-1B218C004264}" type="presParOf" srcId="{2FE34709-71BB-42C3-BBC1-6F48A416B37B}" destId="{EF2714E3-076C-4E2E-B70C-B0B5665E9E54}" srcOrd="1" destOrd="0" presId="urn:microsoft.com/office/officeart/2005/8/layout/arrow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6D8B9D1-0B5F-4356-95EF-AC9B00EF9AB7}" type="doc">
      <dgm:prSet loTypeId="urn:microsoft.com/office/officeart/2005/8/layout/arrow4" loCatId="relationship" qsTypeId="urn:microsoft.com/office/officeart/2005/8/quickstyle/3d2" qsCatId="3D" csTypeId="urn:microsoft.com/office/officeart/2005/8/colors/accent1_2" csCatId="accent1" phldr="1"/>
      <dgm:spPr/>
      <dgm:t>
        <a:bodyPr/>
        <a:lstStyle/>
        <a:p>
          <a:endParaRPr lang="id-ID"/>
        </a:p>
      </dgm:t>
    </dgm:pt>
    <dgm:pt modelId="{7F63ECA2-4661-46D0-848E-A6845203CDEB}">
      <dgm:prSet phldrT="[Text]" custT="1"/>
      <dgm:spPr/>
      <dgm:t>
        <a:bodyPr/>
        <a:lstStyle/>
        <a:p>
          <a:pPr algn="ctr"/>
          <a:r>
            <a:rPr lang="id-ID" sz="4000" dirty="0" smtClean="0">
              <a:latin typeface="Times New Roman" panose="02020603050405020304" pitchFamily="18" charset="0"/>
              <a:cs typeface="Times New Roman" panose="02020603050405020304" pitchFamily="18" charset="0"/>
            </a:rPr>
            <a:t>Penanganan</a:t>
          </a:r>
          <a:r>
            <a:rPr lang="id-ID" sz="4000" baseline="0" dirty="0" smtClean="0">
              <a:latin typeface="Times New Roman" panose="02020603050405020304" pitchFamily="18" charset="0"/>
              <a:cs typeface="Times New Roman" panose="02020603050405020304" pitchFamily="18" charset="0"/>
            </a:rPr>
            <a:t> Pesan-Pesan Rutin</a:t>
          </a:r>
          <a:endParaRPr lang="id-ID" sz="4000" dirty="0">
            <a:latin typeface="Times New Roman" panose="02020603050405020304" pitchFamily="18" charset="0"/>
            <a:cs typeface="Times New Roman" panose="02020603050405020304" pitchFamily="18" charset="0"/>
          </a:endParaRPr>
        </a:p>
      </dgm:t>
    </dgm:pt>
    <dgm:pt modelId="{00E836A9-8122-4107-9992-38B1A4C6C862}" type="parTrans" cxnId="{8C11F002-C66E-4143-8349-2AF3A5B969BF}">
      <dgm:prSet/>
      <dgm:spPr/>
      <dgm:t>
        <a:bodyPr/>
        <a:lstStyle/>
        <a:p>
          <a:endParaRPr lang="id-ID"/>
        </a:p>
      </dgm:t>
    </dgm:pt>
    <dgm:pt modelId="{6E2C6AE2-4A25-4150-842B-EE0C09B72681}" type="sibTrans" cxnId="{8C11F002-C66E-4143-8349-2AF3A5B969BF}">
      <dgm:prSet/>
      <dgm:spPr/>
      <dgm:t>
        <a:bodyPr/>
        <a:lstStyle/>
        <a:p>
          <a:endParaRPr lang="id-ID"/>
        </a:p>
      </dgm:t>
    </dgm:pt>
    <dgm:pt modelId="{7398CA99-74F5-439D-BA71-75BC7E958A29}">
      <dgm:prSet phldrT="[Text]" custT="1"/>
      <dgm:spPr/>
      <dgm:t>
        <a:bodyPr/>
        <a:lstStyle/>
        <a:p>
          <a:pPr algn="ctr"/>
          <a:r>
            <a:rPr lang="id-ID" sz="4000" dirty="0" smtClean="0">
              <a:latin typeface="Times New Roman" panose="02020603050405020304" pitchFamily="18" charset="0"/>
              <a:cs typeface="Times New Roman" panose="02020603050405020304" pitchFamily="18" charset="0"/>
            </a:rPr>
            <a:t>Penangan Krisis Komunikasi</a:t>
          </a:r>
          <a:endParaRPr lang="id-ID" sz="4000" dirty="0">
            <a:latin typeface="Times New Roman" panose="02020603050405020304" pitchFamily="18" charset="0"/>
            <a:cs typeface="Times New Roman" panose="02020603050405020304" pitchFamily="18" charset="0"/>
          </a:endParaRPr>
        </a:p>
      </dgm:t>
    </dgm:pt>
    <dgm:pt modelId="{EE00AB9D-1E8B-4F49-AE81-AE6F49E24260}" type="parTrans" cxnId="{7FCB0580-582E-4995-B5B4-65C29E09E583}">
      <dgm:prSet/>
      <dgm:spPr/>
      <dgm:t>
        <a:bodyPr/>
        <a:lstStyle/>
        <a:p>
          <a:endParaRPr lang="id-ID"/>
        </a:p>
      </dgm:t>
    </dgm:pt>
    <dgm:pt modelId="{5D8543A0-5942-4945-BDEA-D44BD26DD3F3}" type="sibTrans" cxnId="{7FCB0580-582E-4995-B5B4-65C29E09E583}">
      <dgm:prSet/>
      <dgm:spPr/>
      <dgm:t>
        <a:bodyPr/>
        <a:lstStyle/>
        <a:p>
          <a:endParaRPr lang="id-ID"/>
        </a:p>
      </dgm:t>
    </dgm:pt>
    <dgm:pt modelId="{273D4C00-F76A-4E37-837A-72F58BCF9620}" type="pres">
      <dgm:prSet presAssocID="{76D8B9D1-0B5F-4356-95EF-AC9B00EF9AB7}" presName="compositeShape" presStyleCnt="0">
        <dgm:presLayoutVars>
          <dgm:chMax val="2"/>
          <dgm:dir/>
          <dgm:resizeHandles val="exact"/>
        </dgm:presLayoutVars>
      </dgm:prSet>
      <dgm:spPr/>
      <dgm:t>
        <a:bodyPr/>
        <a:lstStyle/>
        <a:p>
          <a:endParaRPr lang="id-ID"/>
        </a:p>
      </dgm:t>
    </dgm:pt>
    <dgm:pt modelId="{FFEF0ACF-847B-4AC2-BB81-40C8B7AFDE57}" type="pres">
      <dgm:prSet presAssocID="{7F63ECA2-4661-46D0-848E-A6845203CDEB}" presName="upArrow" presStyleLbl="node1" presStyleIdx="0" presStyleCnt="2"/>
      <dgm:spPr/>
    </dgm:pt>
    <dgm:pt modelId="{2CBB60AD-F007-4EF3-B545-BE22B40163FC}" type="pres">
      <dgm:prSet presAssocID="{7F63ECA2-4661-46D0-848E-A6845203CDEB}" presName="upArrowText" presStyleLbl="revTx" presStyleIdx="0" presStyleCnt="2">
        <dgm:presLayoutVars>
          <dgm:chMax val="0"/>
          <dgm:bulletEnabled val="1"/>
        </dgm:presLayoutVars>
      </dgm:prSet>
      <dgm:spPr/>
      <dgm:t>
        <a:bodyPr/>
        <a:lstStyle/>
        <a:p>
          <a:endParaRPr lang="id-ID"/>
        </a:p>
      </dgm:t>
    </dgm:pt>
    <dgm:pt modelId="{64D7B7A3-4FD3-4A5F-BC19-FB82EDBB7B44}" type="pres">
      <dgm:prSet presAssocID="{7398CA99-74F5-439D-BA71-75BC7E958A29}" presName="downArrow" presStyleLbl="node1" presStyleIdx="1" presStyleCnt="2"/>
      <dgm:spPr/>
    </dgm:pt>
    <dgm:pt modelId="{542BEBA8-0523-458A-92FD-16634721E07C}" type="pres">
      <dgm:prSet presAssocID="{7398CA99-74F5-439D-BA71-75BC7E958A29}" presName="downArrowText" presStyleLbl="revTx" presStyleIdx="1" presStyleCnt="2">
        <dgm:presLayoutVars>
          <dgm:chMax val="0"/>
          <dgm:bulletEnabled val="1"/>
        </dgm:presLayoutVars>
      </dgm:prSet>
      <dgm:spPr/>
      <dgm:t>
        <a:bodyPr/>
        <a:lstStyle/>
        <a:p>
          <a:endParaRPr lang="id-ID"/>
        </a:p>
      </dgm:t>
    </dgm:pt>
  </dgm:ptLst>
  <dgm:cxnLst>
    <dgm:cxn modelId="{8C11F002-C66E-4143-8349-2AF3A5B969BF}" srcId="{76D8B9D1-0B5F-4356-95EF-AC9B00EF9AB7}" destId="{7F63ECA2-4661-46D0-848E-A6845203CDEB}" srcOrd="0" destOrd="0" parTransId="{00E836A9-8122-4107-9992-38B1A4C6C862}" sibTransId="{6E2C6AE2-4A25-4150-842B-EE0C09B72681}"/>
    <dgm:cxn modelId="{7FCB0580-582E-4995-B5B4-65C29E09E583}" srcId="{76D8B9D1-0B5F-4356-95EF-AC9B00EF9AB7}" destId="{7398CA99-74F5-439D-BA71-75BC7E958A29}" srcOrd="1" destOrd="0" parTransId="{EE00AB9D-1E8B-4F49-AE81-AE6F49E24260}" sibTransId="{5D8543A0-5942-4945-BDEA-D44BD26DD3F3}"/>
    <dgm:cxn modelId="{C2639D13-F813-426F-B8C9-27199AA8E130}" type="presOf" srcId="{7F63ECA2-4661-46D0-848E-A6845203CDEB}" destId="{2CBB60AD-F007-4EF3-B545-BE22B40163FC}" srcOrd="0" destOrd="0" presId="urn:microsoft.com/office/officeart/2005/8/layout/arrow4"/>
    <dgm:cxn modelId="{177DCAA3-702A-43CC-B099-22122FAA6AAF}" type="presOf" srcId="{7398CA99-74F5-439D-BA71-75BC7E958A29}" destId="{542BEBA8-0523-458A-92FD-16634721E07C}" srcOrd="0" destOrd="0" presId="urn:microsoft.com/office/officeart/2005/8/layout/arrow4"/>
    <dgm:cxn modelId="{0FEEB763-D3A1-47EB-A966-50BBDE137BAB}" type="presOf" srcId="{76D8B9D1-0B5F-4356-95EF-AC9B00EF9AB7}" destId="{273D4C00-F76A-4E37-837A-72F58BCF9620}" srcOrd="0" destOrd="0" presId="urn:microsoft.com/office/officeart/2005/8/layout/arrow4"/>
    <dgm:cxn modelId="{45426B08-F83B-43C9-B2CB-7AF8E1F47567}" type="presParOf" srcId="{273D4C00-F76A-4E37-837A-72F58BCF9620}" destId="{FFEF0ACF-847B-4AC2-BB81-40C8B7AFDE57}" srcOrd="0" destOrd="0" presId="urn:microsoft.com/office/officeart/2005/8/layout/arrow4"/>
    <dgm:cxn modelId="{DFE69740-AAF2-4F51-9EDB-584C54D411CB}" type="presParOf" srcId="{273D4C00-F76A-4E37-837A-72F58BCF9620}" destId="{2CBB60AD-F007-4EF3-B545-BE22B40163FC}" srcOrd="1" destOrd="0" presId="urn:microsoft.com/office/officeart/2005/8/layout/arrow4"/>
    <dgm:cxn modelId="{83615DE9-09F1-4283-8F40-2E5268743285}" type="presParOf" srcId="{273D4C00-F76A-4E37-837A-72F58BCF9620}" destId="{64D7B7A3-4FD3-4A5F-BC19-FB82EDBB7B44}" srcOrd="2" destOrd="0" presId="urn:microsoft.com/office/officeart/2005/8/layout/arrow4"/>
    <dgm:cxn modelId="{642D5D47-A9CE-4A60-A38C-933BAA305EF5}" type="presParOf" srcId="{273D4C00-F76A-4E37-837A-72F58BCF9620}" destId="{542BEBA8-0523-458A-92FD-16634721E07C}" srcOrd="3" destOrd="0" presId="urn:microsoft.com/office/officeart/2005/8/layout/arrow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1D4220-1F57-4628-BB84-846F79646878}">
      <dsp:nvSpPr>
        <dsp:cNvPr id="0" name=""/>
        <dsp:cNvSpPr/>
      </dsp:nvSpPr>
      <dsp:spPr>
        <a:xfrm rot="16200000">
          <a:off x="1093009" y="1877"/>
          <a:ext cx="1856090" cy="4062127"/>
        </a:xfrm>
        <a:prstGeom prst="upArrow">
          <a:avLst>
            <a:gd name="adj1" fmla="val 50000"/>
            <a:gd name="adj2" fmla="val 3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id-ID" sz="2800" kern="1200" dirty="0" smtClean="0">
              <a:latin typeface="Times New Roman" panose="02020603050405020304" pitchFamily="18" charset="0"/>
              <a:cs typeface="Times New Roman" panose="02020603050405020304" pitchFamily="18" charset="0"/>
            </a:rPr>
            <a:t>Saluran Komunikasi Formal</a:t>
          </a:r>
          <a:endParaRPr lang="id-ID" sz="2800" kern="1200" dirty="0">
            <a:latin typeface="Times New Roman" panose="02020603050405020304" pitchFamily="18" charset="0"/>
            <a:cs typeface="Times New Roman" panose="02020603050405020304" pitchFamily="18" charset="0"/>
          </a:endParaRPr>
        </a:p>
      </dsp:txBody>
      <dsp:txXfrm rot="5400000">
        <a:off x="314807" y="1568918"/>
        <a:ext cx="3737311" cy="928045"/>
      </dsp:txXfrm>
    </dsp:sp>
    <dsp:sp modelId="{EF2714E3-076C-4E2E-B70C-B0B5665E9E54}">
      <dsp:nvSpPr>
        <dsp:cNvPr id="0" name=""/>
        <dsp:cNvSpPr/>
      </dsp:nvSpPr>
      <dsp:spPr>
        <a:xfrm rot="5400000">
          <a:off x="7507589" y="4027"/>
          <a:ext cx="1892367" cy="4057826"/>
        </a:xfrm>
        <a:prstGeom prst="upArrow">
          <a:avLst>
            <a:gd name="adj1" fmla="val 50000"/>
            <a:gd name="adj2" fmla="val 3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id-ID" sz="2800" kern="1200" dirty="0" smtClean="0">
              <a:latin typeface="Times New Roman" panose="02020603050405020304" pitchFamily="18" charset="0"/>
              <a:cs typeface="Times New Roman" panose="02020603050405020304" pitchFamily="18" charset="0"/>
            </a:rPr>
            <a:t>Saluran Informasi Formal</a:t>
          </a:r>
          <a:endParaRPr lang="id-ID" sz="2800" kern="1200" dirty="0">
            <a:latin typeface="Times New Roman" panose="02020603050405020304" pitchFamily="18" charset="0"/>
            <a:cs typeface="Times New Roman" panose="02020603050405020304" pitchFamily="18" charset="0"/>
          </a:endParaRPr>
        </a:p>
      </dsp:txBody>
      <dsp:txXfrm rot="-5400000">
        <a:off x="6424860" y="1559848"/>
        <a:ext cx="3726662" cy="9461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EF0ACF-847B-4AC2-BB81-40C8B7AFDE57}">
      <dsp:nvSpPr>
        <dsp:cNvPr id="0" name=""/>
        <dsp:cNvSpPr/>
      </dsp:nvSpPr>
      <dsp:spPr>
        <a:xfrm>
          <a:off x="461509" y="0"/>
          <a:ext cx="2897162" cy="2172871"/>
        </a:xfrm>
        <a:prstGeom prst="upArrow">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2CBB60AD-F007-4EF3-B545-BE22B40163FC}">
      <dsp:nvSpPr>
        <dsp:cNvPr id="0" name=""/>
        <dsp:cNvSpPr/>
      </dsp:nvSpPr>
      <dsp:spPr>
        <a:xfrm>
          <a:off x="3445587" y="0"/>
          <a:ext cx="6078858" cy="21728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4480" tIns="0" rIns="284480" bIns="284480" numCol="1" spcCol="1270" anchor="ctr" anchorCtr="0">
          <a:noAutofit/>
        </a:bodyPr>
        <a:lstStyle/>
        <a:p>
          <a:pPr lvl="0" algn="ctr" defTabSz="1778000">
            <a:lnSpc>
              <a:spcPct val="90000"/>
            </a:lnSpc>
            <a:spcBef>
              <a:spcPct val="0"/>
            </a:spcBef>
            <a:spcAft>
              <a:spcPct val="35000"/>
            </a:spcAft>
          </a:pPr>
          <a:r>
            <a:rPr lang="id-ID" sz="4000" kern="1200" dirty="0" smtClean="0">
              <a:latin typeface="Times New Roman" panose="02020603050405020304" pitchFamily="18" charset="0"/>
              <a:cs typeface="Times New Roman" panose="02020603050405020304" pitchFamily="18" charset="0"/>
            </a:rPr>
            <a:t>Penanganan</a:t>
          </a:r>
          <a:r>
            <a:rPr lang="id-ID" sz="4000" kern="1200" baseline="0" dirty="0" smtClean="0">
              <a:latin typeface="Times New Roman" panose="02020603050405020304" pitchFamily="18" charset="0"/>
              <a:cs typeface="Times New Roman" panose="02020603050405020304" pitchFamily="18" charset="0"/>
            </a:rPr>
            <a:t> Pesan-Pesan Rutin</a:t>
          </a:r>
          <a:endParaRPr lang="id-ID" sz="4000" kern="1200" dirty="0">
            <a:latin typeface="Times New Roman" panose="02020603050405020304" pitchFamily="18" charset="0"/>
            <a:cs typeface="Times New Roman" panose="02020603050405020304" pitchFamily="18" charset="0"/>
          </a:endParaRPr>
        </a:p>
      </dsp:txBody>
      <dsp:txXfrm>
        <a:off x="3445587" y="0"/>
        <a:ext cx="6078858" cy="2172871"/>
      </dsp:txXfrm>
    </dsp:sp>
    <dsp:sp modelId="{64D7B7A3-4FD3-4A5F-BC19-FB82EDBB7B44}">
      <dsp:nvSpPr>
        <dsp:cNvPr id="0" name=""/>
        <dsp:cNvSpPr/>
      </dsp:nvSpPr>
      <dsp:spPr>
        <a:xfrm>
          <a:off x="1330658" y="2353944"/>
          <a:ext cx="2897162" cy="2172871"/>
        </a:xfrm>
        <a:prstGeom prst="downArrow">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42BEBA8-0523-458A-92FD-16634721E07C}">
      <dsp:nvSpPr>
        <dsp:cNvPr id="0" name=""/>
        <dsp:cNvSpPr/>
      </dsp:nvSpPr>
      <dsp:spPr>
        <a:xfrm>
          <a:off x="4314735" y="2353944"/>
          <a:ext cx="6078858" cy="21728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4480" tIns="0" rIns="284480" bIns="284480" numCol="1" spcCol="1270" anchor="ctr" anchorCtr="0">
          <a:noAutofit/>
        </a:bodyPr>
        <a:lstStyle/>
        <a:p>
          <a:pPr lvl="0" algn="ctr" defTabSz="1778000">
            <a:lnSpc>
              <a:spcPct val="90000"/>
            </a:lnSpc>
            <a:spcBef>
              <a:spcPct val="0"/>
            </a:spcBef>
            <a:spcAft>
              <a:spcPct val="35000"/>
            </a:spcAft>
          </a:pPr>
          <a:r>
            <a:rPr lang="id-ID" sz="4000" kern="1200" dirty="0" smtClean="0">
              <a:latin typeface="Times New Roman" panose="02020603050405020304" pitchFamily="18" charset="0"/>
              <a:cs typeface="Times New Roman" panose="02020603050405020304" pitchFamily="18" charset="0"/>
            </a:rPr>
            <a:t>Penangan Krisis Komunikasi</a:t>
          </a:r>
          <a:endParaRPr lang="id-ID" sz="4000" kern="1200" dirty="0">
            <a:latin typeface="Times New Roman" panose="02020603050405020304" pitchFamily="18" charset="0"/>
            <a:cs typeface="Times New Roman" panose="02020603050405020304" pitchFamily="18" charset="0"/>
          </a:endParaRPr>
        </a:p>
      </dsp:txBody>
      <dsp:txXfrm>
        <a:off x="4314735" y="2353944"/>
        <a:ext cx="6078858" cy="2172871"/>
      </dsp:txXfrm>
    </dsp:sp>
  </dsp:spTree>
</dsp:drawing>
</file>

<file path=ppt/diagrams/layout1.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AAF045-FEF6-43EA-9CDC-C84FC3F85E9C}" type="datetimeFigureOut">
              <a:rPr lang="en-US" smtClean="0"/>
              <a:t>10/3/2020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2F1279-6CE4-4169-83D3-4483097B6907}" type="slidenum">
              <a:rPr lang="en-US" smtClean="0"/>
              <a:t>‹#›</a:t>
            </a:fld>
            <a:endParaRPr lang="en-US"/>
          </a:p>
        </p:txBody>
      </p:sp>
    </p:spTree>
    <p:extLst>
      <p:ext uri="{BB962C8B-B14F-4D97-AF65-F5344CB8AC3E}">
        <p14:creationId xmlns:p14="http://schemas.microsoft.com/office/powerpoint/2010/main" val="1405589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7691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9_Contents slid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3BDDBCD3-13D8-4B61-A324-65F1C4F838CB}"/>
              </a:ext>
            </a:extLst>
          </p:cNvPr>
          <p:cNvSpPr/>
          <p:nvPr userDrawn="1"/>
        </p:nvSpPr>
        <p:spPr>
          <a:xfrm>
            <a:off x="3397776" y="2717708"/>
            <a:ext cx="8794226" cy="2404870"/>
          </a:xfrm>
          <a:prstGeom prst="rect">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grpSp>
        <p:nvGrpSpPr>
          <p:cNvPr id="3" name="Group 3">
            <a:extLst>
              <a:ext uri="{FF2B5EF4-FFF2-40B4-BE49-F238E27FC236}">
                <a16:creationId xmlns:a16="http://schemas.microsoft.com/office/drawing/2014/main" xmlns="" id="{27C1F53F-D199-4227-A23E-2B5F143EB982}"/>
              </a:ext>
            </a:extLst>
          </p:cNvPr>
          <p:cNvGrpSpPr/>
          <p:nvPr userDrawn="1"/>
        </p:nvGrpSpPr>
        <p:grpSpPr>
          <a:xfrm>
            <a:off x="733478" y="1571013"/>
            <a:ext cx="2664296" cy="4683693"/>
            <a:chOff x="445712" y="1449040"/>
            <a:chExt cx="2113018" cy="3924176"/>
          </a:xfrm>
        </p:grpSpPr>
        <p:sp>
          <p:nvSpPr>
            <p:cNvPr id="4" name="Rounded Rectangle 4">
              <a:extLst>
                <a:ext uri="{FF2B5EF4-FFF2-40B4-BE49-F238E27FC236}">
                  <a16:creationId xmlns:a16="http://schemas.microsoft.com/office/drawing/2014/main" xmlns="" id="{4B09402C-7E86-41C9-8E37-9EF71EDF1056}"/>
                </a:ext>
              </a:extLst>
            </p:cNvPr>
            <p:cNvSpPr/>
            <p:nvPr userDrawn="1"/>
          </p:nvSpPr>
          <p:spPr>
            <a:xfrm>
              <a:off x="445712" y="1449040"/>
              <a:ext cx="2113018" cy="3924176"/>
            </a:xfrm>
            <a:prstGeom prst="roundRect">
              <a:avLst>
                <a:gd name="adj" fmla="val 13580"/>
              </a:avLst>
            </a:prstGeom>
            <a:solidFill>
              <a:srgbClr val="262626"/>
            </a:solidFill>
            <a:ln w="88900">
              <a:noFill/>
            </a:ln>
            <a:effectLst/>
            <a:scene3d>
              <a:camera prst="perspectiveFront"/>
              <a:lightRig rig="threePt" dir="t"/>
            </a:scene3d>
            <a:sp3d prstMaterial="plastic">
              <a:bevelT w="127000" h="50800"/>
              <a:bevelB w="127000" h="2540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5" name="Rectangle 5">
              <a:extLst>
                <a:ext uri="{FF2B5EF4-FFF2-40B4-BE49-F238E27FC236}">
                  <a16:creationId xmlns:a16="http://schemas.microsoft.com/office/drawing/2014/main" xmlns="" id="{41DF11FE-4210-4E1A-AAC1-AD2FF969D36A}"/>
                </a:ext>
              </a:extLst>
            </p:cNvPr>
            <p:cNvSpPr/>
            <p:nvPr userDrawn="1"/>
          </p:nvSpPr>
          <p:spPr>
            <a:xfrm>
              <a:off x="1379920" y="1650572"/>
              <a:ext cx="216024" cy="34350"/>
            </a:xfrm>
            <a:prstGeom prst="rect">
              <a:avLst/>
            </a:prstGeom>
            <a:solidFill>
              <a:srgbClr val="B0B0B0"/>
            </a:solidFill>
            <a:ln w="889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grpSp>
          <p:nvGrpSpPr>
            <p:cNvPr id="6" name="Group 6">
              <a:extLst>
                <a:ext uri="{FF2B5EF4-FFF2-40B4-BE49-F238E27FC236}">
                  <a16:creationId xmlns:a16="http://schemas.microsoft.com/office/drawing/2014/main" xmlns="" id="{0E578CC1-F58F-4C71-AB27-A73396D54EA3}"/>
                </a:ext>
              </a:extLst>
            </p:cNvPr>
            <p:cNvGrpSpPr/>
            <p:nvPr userDrawn="1"/>
          </p:nvGrpSpPr>
          <p:grpSpPr>
            <a:xfrm>
              <a:off x="1407705" y="5045834"/>
              <a:ext cx="211967" cy="211967"/>
              <a:chOff x="1549420" y="5712364"/>
              <a:chExt cx="312583" cy="312583"/>
            </a:xfrm>
          </p:grpSpPr>
          <p:sp>
            <p:nvSpPr>
              <p:cNvPr id="7" name="Oval 7">
                <a:extLst>
                  <a:ext uri="{FF2B5EF4-FFF2-40B4-BE49-F238E27FC236}">
                    <a16:creationId xmlns:a16="http://schemas.microsoft.com/office/drawing/2014/main" xmlns="" id="{FF38739C-F2ED-4F4B-9A89-B33A3B4C6A37}"/>
                  </a:ext>
                </a:extLst>
              </p:cNvPr>
              <p:cNvSpPr/>
              <p:nvPr userDrawn="1"/>
            </p:nvSpPr>
            <p:spPr>
              <a:xfrm>
                <a:off x="1549420" y="5712364"/>
                <a:ext cx="312583" cy="312583"/>
              </a:xfrm>
              <a:prstGeom prst="ellipse">
                <a:avLst/>
              </a:prstGeom>
              <a:gradFill flip="none" rotWithShape="1">
                <a:gsLst>
                  <a:gs pos="0">
                    <a:schemeClr val="tx1">
                      <a:lumMod val="94000"/>
                      <a:lumOff val="6000"/>
                    </a:schemeClr>
                  </a:gs>
                  <a:gs pos="56000">
                    <a:schemeClr val="tx1">
                      <a:lumMod val="65000"/>
                      <a:lumOff val="35000"/>
                    </a:schemeClr>
                  </a:gs>
                  <a:gs pos="91000">
                    <a:schemeClr val="tx1">
                      <a:lumMod val="50000"/>
                      <a:lumOff val="50000"/>
                    </a:schemeClr>
                  </a:gs>
                  <a:gs pos="100000">
                    <a:schemeClr val="bg1">
                      <a:lumMod val="75000"/>
                    </a:schemeClr>
                  </a:gs>
                </a:gsLst>
                <a:lin ang="10800000" scaled="1"/>
                <a:tileRect/>
              </a:gradFill>
              <a:ln w="0">
                <a:solidFill>
                  <a:srgbClr val="262626"/>
                </a:solidFill>
              </a:ln>
              <a:scene3d>
                <a:camera prst="perspectiveFront"/>
                <a:lightRig rig="threePt" dir="t"/>
              </a:scene3d>
              <a:sp3d>
                <a:bevelT w="6350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8" name="Rounded Rectangle 8">
                <a:extLst>
                  <a:ext uri="{FF2B5EF4-FFF2-40B4-BE49-F238E27FC236}">
                    <a16:creationId xmlns:a16="http://schemas.microsoft.com/office/drawing/2014/main" xmlns="" id="{42258DA3-8567-4D16-9190-D371531398A8}"/>
                  </a:ext>
                </a:extLst>
              </p:cNvPr>
              <p:cNvSpPr/>
              <p:nvPr userDrawn="1"/>
            </p:nvSpPr>
            <p:spPr>
              <a:xfrm>
                <a:off x="1634225" y="5796647"/>
                <a:ext cx="142969" cy="144016"/>
              </a:xfrm>
              <a:prstGeom prst="roundRect">
                <a:avLst/>
              </a:prstGeom>
              <a:solidFill>
                <a:srgbClr val="737373"/>
              </a:solidFill>
              <a:ln w="6350">
                <a:solidFill>
                  <a:srgbClr val="B0B0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grpSp>
      </p:grpSp>
      <p:sp>
        <p:nvSpPr>
          <p:cNvPr id="9" name="Picture Placeholder 2">
            <a:extLst>
              <a:ext uri="{FF2B5EF4-FFF2-40B4-BE49-F238E27FC236}">
                <a16:creationId xmlns:a16="http://schemas.microsoft.com/office/drawing/2014/main" xmlns="" id="{4BFDD25E-3936-4728-A24A-3CD8211A0ED0}"/>
              </a:ext>
            </a:extLst>
          </p:cNvPr>
          <p:cNvSpPr>
            <a:spLocks noGrp="1"/>
          </p:cNvSpPr>
          <p:nvPr>
            <p:ph type="pic" idx="12" hasCustomPrompt="1"/>
          </p:nvPr>
        </p:nvSpPr>
        <p:spPr>
          <a:xfrm>
            <a:off x="921396" y="1982583"/>
            <a:ext cx="2288460" cy="3753075"/>
          </a:xfrm>
          <a:prstGeom prst="rect">
            <a:avLst/>
          </a:prstGeom>
          <a:solidFill>
            <a:schemeClr val="bg1">
              <a:lumMod val="95000"/>
            </a:schemeClr>
          </a:solidFill>
          <a:ln w="12700">
            <a:noFill/>
          </a:ln>
        </p:spPr>
        <p:txBody>
          <a:bodyPr anchor="ctr"/>
          <a:lstStyle>
            <a:lvl1pPr marL="0" indent="0" algn="ctr">
              <a:buNone/>
              <a:defRPr sz="1200">
                <a:solidFill>
                  <a:schemeClr val="tx1">
                    <a:lumMod val="75000"/>
                    <a:lumOff val="25000"/>
                  </a:schemeClr>
                </a:solidFill>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 </a:t>
            </a:r>
            <a:endParaRPr lang="ko-KR" altLang="en-US" dirty="0"/>
          </a:p>
        </p:txBody>
      </p:sp>
      <p:sp>
        <p:nvSpPr>
          <p:cNvPr id="10" name="Text Placeholder 9">
            <a:extLst>
              <a:ext uri="{FF2B5EF4-FFF2-40B4-BE49-F238E27FC236}">
                <a16:creationId xmlns:a16="http://schemas.microsoft.com/office/drawing/2014/main" xmlns="" id="{23ED7D35-2C36-4F32-8052-655C68EBBCFC}"/>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2445283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0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486846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55743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4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63662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5_Contents slide layou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xmlns="" id="{14EA604A-1015-4952-8EE1-CCE52EC0E000}"/>
              </a:ext>
            </a:extLst>
          </p:cNvPr>
          <p:cNvGrpSpPr/>
          <p:nvPr userDrawn="1"/>
        </p:nvGrpSpPr>
        <p:grpSpPr>
          <a:xfrm>
            <a:off x="3095065" y="1780189"/>
            <a:ext cx="6001870" cy="3297621"/>
            <a:chOff x="-548507" y="477868"/>
            <a:chExt cx="11570449" cy="6357177"/>
          </a:xfrm>
        </p:grpSpPr>
        <p:sp>
          <p:nvSpPr>
            <p:cNvPr id="3" name="Freeform: Shape 2">
              <a:extLst>
                <a:ext uri="{FF2B5EF4-FFF2-40B4-BE49-F238E27FC236}">
                  <a16:creationId xmlns:a16="http://schemas.microsoft.com/office/drawing/2014/main" xmlns="" id="{39EEB588-97F3-4BF3-B3B2-294329E14315}"/>
                </a:ext>
              </a:extLst>
            </p:cNvPr>
            <p:cNvSpPr/>
            <p:nvPr/>
          </p:nvSpPr>
          <p:spPr>
            <a:xfrm>
              <a:off x="-482765" y="6440599"/>
              <a:ext cx="11438966" cy="394446"/>
            </a:xfrm>
            <a:custGeom>
              <a:avLst/>
              <a:gdLst>
                <a:gd name="connsiteX0" fmla="*/ 1605439 w 1657350"/>
                <a:gd name="connsiteY0" fmla="*/ 54769 h 57150"/>
                <a:gd name="connsiteX1" fmla="*/ 1652111 w 1657350"/>
                <a:gd name="connsiteY1" fmla="*/ 22384 h 57150"/>
                <a:gd name="connsiteX2" fmla="*/ 1652111 w 1657350"/>
                <a:gd name="connsiteY2" fmla="*/ 22384 h 57150"/>
                <a:gd name="connsiteX3" fmla="*/ 1636871 w 1657350"/>
                <a:gd name="connsiteY3" fmla="*/ 7144 h 57150"/>
                <a:gd name="connsiteX4" fmla="*/ 44291 w 1657350"/>
                <a:gd name="connsiteY4" fmla="*/ 12859 h 57150"/>
                <a:gd name="connsiteX5" fmla="*/ 23336 w 1657350"/>
                <a:gd name="connsiteY5" fmla="*/ 12859 h 57150"/>
                <a:gd name="connsiteX6" fmla="*/ 7144 w 1657350"/>
                <a:gd name="connsiteY6" fmla="*/ 26194 h 57150"/>
                <a:gd name="connsiteX7" fmla="*/ 7144 w 1657350"/>
                <a:gd name="connsiteY7" fmla="*/ 26194 h 57150"/>
                <a:gd name="connsiteX8" fmla="*/ 50959 w 1657350"/>
                <a:gd name="connsiteY8" fmla="*/ 53816 h 57150"/>
                <a:gd name="connsiteX9" fmla="*/ 51911 w 1657350"/>
                <a:gd name="connsiteY9" fmla="*/ 54769 h 57150"/>
                <a:gd name="connsiteX10" fmla="*/ 51911 w 1657350"/>
                <a:gd name="connsiteY10" fmla="*/ 54769 h 57150"/>
                <a:gd name="connsiteX11" fmla="*/ 56674 w 1657350"/>
                <a:gd name="connsiteY11" fmla="*/ 54769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57350" h="57150">
                  <a:moveTo>
                    <a:pt x="1605439" y="54769"/>
                  </a:moveTo>
                  <a:cubicBezTo>
                    <a:pt x="1605439" y="54769"/>
                    <a:pt x="1638776" y="50959"/>
                    <a:pt x="1652111" y="22384"/>
                  </a:cubicBezTo>
                  <a:lnTo>
                    <a:pt x="1652111" y="22384"/>
                  </a:lnTo>
                  <a:cubicBezTo>
                    <a:pt x="1652111" y="13811"/>
                    <a:pt x="1645444" y="7144"/>
                    <a:pt x="1636871" y="7144"/>
                  </a:cubicBezTo>
                  <a:lnTo>
                    <a:pt x="44291" y="12859"/>
                  </a:lnTo>
                  <a:lnTo>
                    <a:pt x="23336" y="12859"/>
                  </a:lnTo>
                  <a:cubicBezTo>
                    <a:pt x="14764" y="12859"/>
                    <a:pt x="7144" y="18574"/>
                    <a:pt x="7144" y="26194"/>
                  </a:cubicBezTo>
                  <a:lnTo>
                    <a:pt x="7144" y="26194"/>
                  </a:lnTo>
                  <a:cubicBezTo>
                    <a:pt x="17621" y="45244"/>
                    <a:pt x="40481" y="51911"/>
                    <a:pt x="50959" y="53816"/>
                  </a:cubicBezTo>
                  <a:lnTo>
                    <a:pt x="51911" y="54769"/>
                  </a:lnTo>
                  <a:cubicBezTo>
                    <a:pt x="51911" y="54769"/>
                    <a:pt x="51911" y="54769"/>
                    <a:pt x="51911" y="54769"/>
                  </a:cubicBezTo>
                  <a:lnTo>
                    <a:pt x="56674" y="54769"/>
                  </a:lnTo>
                </a:path>
              </a:pathLst>
            </a:custGeom>
            <a:solidFill>
              <a:srgbClr val="5F6767"/>
            </a:solidFill>
            <a:ln w="9525" cap="flat">
              <a:noFill/>
              <a:prstDash val="solid"/>
              <a:miter/>
            </a:ln>
          </p:spPr>
          <p:txBody>
            <a:bodyPr rtlCol="0" anchor="ctr"/>
            <a:lstStyle/>
            <a:p>
              <a:endParaRPr lang="en-US"/>
            </a:p>
          </p:txBody>
        </p:sp>
        <p:sp>
          <p:nvSpPr>
            <p:cNvPr id="4" name="Freeform: Shape 3">
              <a:extLst>
                <a:ext uri="{FF2B5EF4-FFF2-40B4-BE49-F238E27FC236}">
                  <a16:creationId xmlns:a16="http://schemas.microsoft.com/office/drawing/2014/main" xmlns="" id="{79AC13C8-EB64-4309-9F83-DE884AB194A4}"/>
                </a:ext>
              </a:extLst>
            </p:cNvPr>
            <p:cNvSpPr/>
            <p:nvPr/>
          </p:nvSpPr>
          <p:spPr>
            <a:xfrm>
              <a:off x="700575" y="477868"/>
              <a:ext cx="9072285" cy="5916709"/>
            </a:xfrm>
            <a:custGeom>
              <a:avLst/>
              <a:gdLst>
                <a:gd name="connsiteX0" fmla="*/ 1311116 w 1314450"/>
                <a:gd name="connsiteY0" fmla="*/ 813911 h 857250"/>
                <a:gd name="connsiteX1" fmla="*/ 1281589 w 1314450"/>
                <a:gd name="connsiteY1" fmla="*/ 852964 h 857250"/>
                <a:gd name="connsiteX2" fmla="*/ 36671 w 1314450"/>
                <a:gd name="connsiteY2" fmla="*/ 852964 h 857250"/>
                <a:gd name="connsiteX3" fmla="*/ 7144 w 1314450"/>
                <a:gd name="connsiteY3" fmla="*/ 813911 h 857250"/>
                <a:gd name="connsiteX4" fmla="*/ 7144 w 1314450"/>
                <a:gd name="connsiteY4" fmla="*/ 46196 h 857250"/>
                <a:gd name="connsiteX5" fmla="*/ 36671 w 1314450"/>
                <a:gd name="connsiteY5" fmla="*/ 7144 h 857250"/>
                <a:gd name="connsiteX6" fmla="*/ 1281589 w 1314450"/>
                <a:gd name="connsiteY6" fmla="*/ 7144 h 857250"/>
                <a:gd name="connsiteX7" fmla="*/ 1311116 w 1314450"/>
                <a:gd name="connsiteY7" fmla="*/ 46196 h 857250"/>
                <a:gd name="connsiteX8" fmla="*/ 1311116 w 1314450"/>
                <a:gd name="connsiteY8" fmla="*/ 813911 h 857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14450" h="857250">
                  <a:moveTo>
                    <a:pt x="1311116" y="813911"/>
                  </a:moveTo>
                  <a:cubicBezTo>
                    <a:pt x="1311116" y="834866"/>
                    <a:pt x="1297781" y="852964"/>
                    <a:pt x="1281589" y="852964"/>
                  </a:cubicBezTo>
                  <a:lnTo>
                    <a:pt x="36671" y="852964"/>
                  </a:lnTo>
                  <a:cubicBezTo>
                    <a:pt x="20479" y="852964"/>
                    <a:pt x="7144" y="835819"/>
                    <a:pt x="7144" y="813911"/>
                  </a:cubicBezTo>
                  <a:lnTo>
                    <a:pt x="7144" y="46196"/>
                  </a:lnTo>
                  <a:cubicBezTo>
                    <a:pt x="7144" y="25241"/>
                    <a:pt x="20479" y="7144"/>
                    <a:pt x="36671" y="7144"/>
                  </a:cubicBezTo>
                  <a:lnTo>
                    <a:pt x="1281589" y="7144"/>
                  </a:lnTo>
                  <a:cubicBezTo>
                    <a:pt x="1297781" y="7144"/>
                    <a:pt x="1311116" y="24289"/>
                    <a:pt x="1311116" y="46196"/>
                  </a:cubicBezTo>
                  <a:lnTo>
                    <a:pt x="1311116" y="813911"/>
                  </a:lnTo>
                  <a:close/>
                </a:path>
              </a:pathLst>
            </a:custGeom>
            <a:solidFill>
              <a:srgbClr val="000000"/>
            </a:solidFill>
            <a:ln w="9525" cap="flat">
              <a:noFill/>
              <a:prstDash val="solid"/>
              <a:miter/>
            </a:ln>
          </p:spPr>
          <p:txBody>
            <a:bodyPr rtlCol="0" anchor="ctr"/>
            <a:lstStyle/>
            <a:p>
              <a:endParaRPr lang="en-US" dirty="0"/>
            </a:p>
          </p:txBody>
        </p:sp>
        <p:sp>
          <p:nvSpPr>
            <p:cNvPr id="5" name="Freeform: Shape 4">
              <a:extLst>
                <a:ext uri="{FF2B5EF4-FFF2-40B4-BE49-F238E27FC236}">
                  <a16:creationId xmlns:a16="http://schemas.microsoft.com/office/drawing/2014/main" xmlns="" id="{90A07D5B-242A-465B-B3D3-285BCC724958}"/>
                </a:ext>
              </a:extLst>
            </p:cNvPr>
            <p:cNvSpPr/>
            <p:nvPr/>
          </p:nvSpPr>
          <p:spPr>
            <a:xfrm>
              <a:off x="1088451" y="839448"/>
              <a:ext cx="8283390" cy="5062073"/>
            </a:xfrm>
            <a:custGeom>
              <a:avLst/>
              <a:gdLst>
                <a:gd name="connsiteX0" fmla="*/ 7144 w 1200150"/>
                <a:gd name="connsiteY0" fmla="*/ 7144 h 733425"/>
                <a:gd name="connsiteX1" fmla="*/ 1196816 w 1200150"/>
                <a:gd name="connsiteY1" fmla="*/ 7144 h 733425"/>
                <a:gd name="connsiteX2" fmla="*/ 1196816 w 1200150"/>
                <a:gd name="connsiteY2" fmla="*/ 730091 h 733425"/>
                <a:gd name="connsiteX3" fmla="*/ 7144 w 1200150"/>
                <a:gd name="connsiteY3" fmla="*/ 730091 h 733425"/>
              </a:gdLst>
              <a:ahLst/>
              <a:cxnLst>
                <a:cxn ang="0">
                  <a:pos x="connsiteX0" y="connsiteY0"/>
                </a:cxn>
                <a:cxn ang="0">
                  <a:pos x="connsiteX1" y="connsiteY1"/>
                </a:cxn>
                <a:cxn ang="0">
                  <a:pos x="connsiteX2" y="connsiteY2"/>
                </a:cxn>
                <a:cxn ang="0">
                  <a:pos x="connsiteX3" y="connsiteY3"/>
                </a:cxn>
              </a:cxnLst>
              <a:rect l="l" t="t" r="r" b="b"/>
              <a:pathLst>
                <a:path w="1200150" h="733425">
                  <a:moveTo>
                    <a:pt x="7144" y="7144"/>
                  </a:moveTo>
                  <a:lnTo>
                    <a:pt x="1196816" y="7144"/>
                  </a:lnTo>
                  <a:lnTo>
                    <a:pt x="1196816" y="730091"/>
                  </a:lnTo>
                  <a:lnTo>
                    <a:pt x="7144" y="730091"/>
                  </a:lnTo>
                  <a:close/>
                </a:path>
              </a:pathLst>
            </a:custGeom>
            <a:solidFill>
              <a:srgbClr val="F2F2F2"/>
            </a:solidFill>
            <a:ln w="9525" cap="flat">
              <a:noFill/>
              <a:prstDash val="solid"/>
              <a:miter/>
            </a:ln>
          </p:spPr>
          <p:txBody>
            <a:bodyPr rtlCol="0" anchor="ctr"/>
            <a:lstStyle/>
            <a:p>
              <a:endParaRPr lang="en-US"/>
            </a:p>
          </p:txBody>
        </p:sp>
        <p:sp>
          <p:nvSpPr>
            <p:cNvPr id="6" name="Freeform: Shape 5">
              <a:extLst>
                <a:ext uri="{FF2B5EF4-FFF2-40B4-BE49-F238E27FC236}">
                  <a16:creationId xmlns:a16="http://schemas.microsoft.com/office/drawing/2014/main" xmlns="" id="{CF5AF579-3200-4645-9B4A-C34A0B00A828}"/>
                </a:ext>
              </a:extLst>
            </p:cNvPr>
            <p:cNvSpPr/>
            <p:nvPr/>
          </p:nvSpPr>
          <p:spPr>
            <a:xfrm>
              <a:off x="-548507" y="6164484"/>
              <a:ext cx="11570449" cy="460187"/>
            </a:xfrm>
            <a:custGeom>
              <a:avLst/>
              <a:gdLst>
                <a:gd name="connsiteX0" fmla="*/ 50006 w 1676400"/>
                <a:gd name="connsiteY0" fmla="*/ 7144 h 66675"/>
                <a:gd name="connsiteX1" fmla="*/ 1630204 w 1676400"/>
                <a:gd name="connsiteY1" fmla="*/ 7144 h 66675"/>
                <a:gd name="connsiteX2" fmla="*/ 1672114 w 1676400"/>
                <a:gd name="connsiteY2" fmla="*/ 49054 h 66675"/>
                <a:gd name="connsiteX3" fmla="*/ 1672114 w 1676400"/>
                <a:gd name="connsiteY3" fmla="*/ 57626 h 66675"/>
                <a:gd name="connsiteX4" fmla="*/ 1656874 w 1676400"/>
                <a:gd name="connsiteY4" fmla="*/ 62389 h 66675"/>
                <a:gd name="connsiteX5" fmla="*/ 1654016 w 1676400"/>
                <a:gd name="connsiteY5" fmla="*/ 62389 h 66675"/>
                <a:gd name="connsiteX6" fmla="*/ 29051 w 1676400"/>
                <a:gd name="connsiteY6" fmla="*/ 62389 h 66675"/>
                <a:gd name="connsiteX7" fmla="*/ 21431 w 1676400"/>
                <a:gd name="connsiteY7" fmla="*/ 63341 h 66675"/>
                <a:gd name="connsiteX8" fmla="*/ 7144 w 1676400"/>
                <a:gd name="connsiteY8" fmla="*/ 55721 h 66675"/>
                <a:gd name="connsiteX9" fmla="*/ 7144 w 1676400"/>
                <a:gd name="connsiteY9" fmla="*/ 48101 h 66675"/>
                <a:gd name="connsiteX10" fmla="*/ 50006 w 1676400"/>
                <a:gd name="connsiteY10" fmla="*/ 7144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76400" h="66675">
                  <a:moveTo>
                    <a:pt x="50006" y="7144"/>
                  </a:moveTo>
                  <a:lnTo>
                    <a:pt x="1630204" y="7144"/>
                  </a:lnTo>
                  <a:cubicBezTo>
                    <a:pt x="1653064" y="7144"/>
                    <a:pt x="1672114" y="26194"/>
                    <a:pt x="1672114" y="49054"/>
                  </a:cubicBezTo>
                  <a:lnTo>
                    <a:pt x="1672114" y="57626"/>
                  </a:lnTo>
                  <a:cubicBezTo>
                    <a:pt x="1672114" y="57626"/>
                    <a:pt x="1674019" y="64294"/>
                    <a:pt x="1656874" y="62389"/>
                  </a:cubicBezTo>
                  <a:cubicBezTo>
                    <a:pt x="1655921" y="62389"/>
                    <a:pt x="1654969" y="62389"/>
                    <a:pt x="1654016" y="62389"/>
                  </a:cubicBezTo>
                  <a:lnTo>
                    <a:pt x="29051" y="62389"/>
                  </a:lnTo>
                  <a:cubicBezTo>
                    <a:pt x="26194" y="62389"/>
                    <a:pt x="24289" y="62389"/>
                    <a:pt x="21431" y="63341"/>
                  </a:cubicBezTo>
                  <a:cubicBezTo>
                    <a:pt x="16669" y="64294"/>
                    <a:pt x="8096" y="64294"/>
                    <a:pt x="7144" y="55721"/>
                  </a:cubicBezTo>
                  <a:lnTo>
                    <a:pt x="7144" y="48101"/>
                  </a:lnTo>
                  <a:cubicBezTo>
                    <a:pt x="8096" y="25241"/>
                    <a:pt x="26194" y="7144"/>
                    <a:pt x="50006" y="7144"/>
                  </a:cubicBezTo>
                  <a:close/>
                </a:path>
              </a:pathLst>
            </a:custGeom>
            <a:solidFill>
              <a:srgbClr val="CCCCCC"/>
            </a:solidFill>
            <a:ln w="9525" cap="flat">
              <a:noFill/>
              <a:prstDash val="solid"/>
              <a:miter/>
            </a:ln>
          </p:spPr>
          <p:txBody>
            <a:bodyPr rtlCol="0" anchor="ctr"/>
            <a:lstStyle/>
            <a:p>
              <a:endParaRPr lang="en-US" dirty="0"/>
            </a:p>
          </p:txBody>
        </p:sp>
        <p:sp>
          <p:nvSpPr>
            <p:cNvPr id="7" name="Freeform: Shape 6">
              <a:extLst>
                <a:ext uri="{FF2B5EF4-FFF2-40B4-BE49-F238E27FC236}">
                  <a16:creationId xmlns:a16="http://schemas.microsoft.com/office/drawing/2014/main" xmlns="" id="{4BBA6078-E1D1-4C14-AE2A-562D30932050}"/>
                </a:ext>
              </a:extLst>
            </p:cNvPr>
            <p:cNvSpPr/>
            <p:nvPr/>
          </p:nvSpPr>
          <p:spPr>
            <a:xfrm>
              <a:off x="4438629" y="6215033"/>
              <a:ext cx="1618413" cy="184076"/>
            </a:xfrm>
            <a:custGeom>
              <a:avLst/>
              <a:gdLst>
                <a:gd name="connsiteX0" fmla="*/ 1478513 w 1618413"/>
                <a:gd name="connsiteY0" fmla="*/ 177499 h 184076"/>
                <a:gd name="connsiteX1" fmla="*/ 1485084 w 1618413"/>
                <a:gd name="connsiteY1" fmla="*/ 177499 h 184076"/>
                <a:gd name="connsiteX2" fmla="*/ 1502686 w 1618413"/>
                <a:gd name="connsiteY2" fmla="*/ 178122 h 184076"/>
                <a:gd name="connsiteX3" fmla="*/ 1499879 w 1618413"/>
                <a:gd name="connsiteY3" fmla="*/ 178526 h 184076"/>
                <a:gd name="connsiteX4" fmla="*/ 1478513 w 1618413"/>
                <a:gd name="connsiteY4" fmla="*/ 177499 h 184076"/>
                <a:gd name="connsiteX5" fmla="*/ 84799 w 1618413"/>
                <a:gd name="connsiteY5" fmla="*/ 170928 h 184076"/>
                <a:gd name="connsiteX6" fmla="*/ 117666 w 1618413"/>
                <a:gd name="connsiteY6" fmla="*/ 177499 h 184076"/>
                <a:gd name="connsiteX7" fmla="*/ 104518 w 1618413"/>
                <a:gd name="connsiteY7" fmla="*/ 177499 h 184076"/>
                <a:gd name="connsiteX8" fmla="*/ 84799 w 1618413"/>
                <a:gd name="connsiteY8" fmla="*/ 170928 h 184076"/>
                <a:gd name="connsiteX9" fmla="*/ 1603418 w 1618413"/>
                <a:gd name="connsiteY9" fmla="*/ 0 h 184076"/>
                <a:gd name="connsiteX10" fmla="*/ 1616567 w 1618413"/>
                <a:gd name="connsiteY10" fmla="*/ 0 h 184076"/>
                <a:gd name="connsiteX11" fmla="*/ 1511177 w 1618413"/>
                <a:gd name="connsiteY11" fmla="*/ 178423 h 184076"/>
                <a:gd name="connsiteX12" fmla="*/ 1502686 w 1618413"/>
                <a:gd name="connsiteY12" fmla="*/ 178122 h 184076"/>
                <a:gd name="connsiteX13" fmla="*/ 1521501 w 1618413"/>
                <a:gd name="connsiteY13" fmla="*/ 175419 h 184076"/>
                <a:gd name="connsiteX14" fmla="*/ 1603418 w 1618413"/>
                <a:gd name="connsiteY14" fmla="*/ 6571 h 184076"/>
                <a:gd name="connsiteX15" fmla="*/ 5911 w 1618413"/>
                <a:gd name="connsiteY15" fmla="*/ 0 h 184076"/>
                <a:gd name="connsiteX16" fmla="*/ 19060 w 1618413"/>
                <a:gd name="connsiteY16" fmla="*/ 6571 h 184076"/>
                <a:gd name="connsiteX17" fmla="*/ 91379 w 1618413"/>
                <a:gd name="connsiteY17" fmla="*/ 184076 h 184076"/>
                <a:gd name="connsiteX18" fmla="*/ 5911 w 1618413"/>
                <a:gd name="connsiteY18" fmla="*/ 0 h 184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18413" h="184076">
                  <a:moveTo>
                    <a:pt x="1478513" y="177499"/>
                  </a:moveTo>
                  <a:lnTo>
                    <a:pt x="1485084" y="177499"/>
                  </a:lnTo>
                  <a:lnTo>
                    <a:pt x="1502686" y="178122"/>
                  </a:lnTo>
                  <a:lnTo>
                    <a:pt x="1499879" y="178526"/>
                  </a:lnTo>
                  <a:cubicBezTo>
                    <a:pt x="1487142" y="179142"/>
                    <a:pt x="1478513" y="177499"/>
                    <a:pt x="1478513" y="177499"/>
                  </a:cubicBezTo>
                  <a:close/>
                  <a:moveTo>
                    <a:pt x="84799" y="170928"/>
                  </a:moveTo>
                  <a:cubicBezTo>
                    <a:pt x="97947" y="177499"/>
                    <a:pt x="104518" y="177499"/>
                    <a:pt x="117666" y="177499"/>
                  </a:cubicBezTo>
                  <a:lnTo>
                    <a:pt x="104518" y="177499"/>
                  </a:lnTo>
                  <a:cubicBezTo>
                    <a:pt x="97947" y="177499"/>
                    <a:pt x="91370" y="177499"/>
                    <a:pt x="84799" y="170928"/>
                  </a:cubicBezTo>
                  <a:close/>
                  <a:moveTo>
                    <a:pt x="1603418" y="0"/>
                  </a:moveTo>
                  <a:lnTo>
                    <a:pt x="1616567" y="0"/>
                  </a:lnTo>
                  <a:cubicBezTo>
                    <a:pt x="1631361" y="152847"/>
                    <a:pt x="1553705" y="176266"/>
                    <a:pt x="1511177" y="178423"/>
                  </a:cubicBezTo>
                  <a:lnTo>
                    <a:pt x="1502686" y="178122"/>
                  </a:lnTo>
                  <a:lnTo>
                    <a:pt x="1521501" y="175419"/>
                  </a:lnTo>
                  <a:cubicBezTo>
                    <a:pt x="1560791" y="165788"/>
                    <a:pt x="1611636" y="129836"/>
                    <a:pt x="1603418" y="6571"/>
                  </a:cubicBezTo>
                  <a:close/>
                  <a:moveTo>
                    <a:pt x="5911" y="0"/>
                  </a:moveTo>
                  <a:lnTo>
                    <a:pt x="19060" y="6571"/>
                  </a:lnTo>
                  <a:cubicBezTo>
                    <a:pt x="19060" y="6571"/>
                    <a:pt x="-20385" y="144631"/>
                    <a:pt x="91379" y="184076"/>
                  </a:cubicBezTo>
                  <a:cubicBezTo>
                    <a:pt x="-33534" y="151202"/>
                    <a:pt x="5911" y="0"/>
                    <a:pt x="5911" y="0"/>
                  </a:cubicBezTo>
                  <a:close/>
                </a:path>
              </a:pathLst>
            </a:custGeom>
            <a:solidFill>
              <a:srgbClr val="4D4D4D"/>
            </a:solidFill>
            <a:ln w="9525" cap="flat">
              <a:noFill/>
              <a:prstDash val="solid"/>
              <a:miter/>
            </a:ln>
          </p:spPr>
          <p:txBody>
            <a:bodyPr rtlCol="0" anchor="ctr"/>
            <a:lstStyle/>
            <a:p>
              <a:endParaRPr lang="en-US"/>
            </a:p>
          </p:txBody>
        </p:sp>
        <p:grpSp>
          <p:nvGrpSpPr>
            <p:cNvPr id="8" name="Group 7">
              <a:extLst>
                <a:ext uri="{FF2B5EF4-FFF2-40B4-BE49-F238E27FC236}">
                  <a16:creationId xmlns:a16="http://schemas.microsoft.com/office/drawing/2014/main" xmlns="" id="{40F2DB06-6191-4D99-A246-B0F044EEB6D4}"/>
                </a:ext>
              </a:extLst>
            </p:cNvPr>
            <p:cNvGrpSpPr/>
            <p:nvPr/>
          </p:nvGrpSpPr>
          <p:grpSpPr>
            <a:xfrm>
              <a:off x="1606" y="6382978"/>
              <a:ext cx="413937" cy="115242"/>
              <a:chOff x="5955" y="6353672"/>
              <a:chExt cx="413937" cy="115242"/>
            </a:xfrm>
          </p:grpSpPr>
          <p:sp>
            <p:nvSpPr>
              <p:cNvPr id="13" name="Rectangle: Rounded Corners 12">
                <a:extLst>
                  <a:ext uri="{FF2B5EF4-FFF2-40B4-BE49-F238E27FC236}">
                    <a16:creationId xmlns:a16="http://schemas.microsoft.com/office/drawing/2014/main" xmlns="" id="{E0B2AB32-6E87-4708-AD26-26A3474DFD68}"/>
                  </a:ext>
                </a:extLst>
              </p:cNvPr>
              <p:cNvSpPr/>
              <p:nvPr/>
            </p:nvSpPr>
            <p:spPr>
              <a:xfrm>
                <a:off x="5955" y="6353672"/>
                <a:ext cx="413937" cy="115242"/>
              </a:xfrm>
              <a:prstGeom prst="roundRect">
                <a:avLst>
                  <a:gd name="adj" fmla="val 28154"/>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Rounded Corners 13">
                <a:extLst>
                  <a:ext uri="{FF2B5EF4-FFF2-40B4-BE49-F238E27FC236}">
                    <a16:creationId xmlns:a16="http://schemas.microsoft.com/office/drawing/2014/main" xmlns="" id="{44A0B59C-D502-416F-87A9-4FFE2F84014E}"/>
                  </a:ext>
                </a:extLst>
              </p:cNvPr>
              <p:cNvSpPr/>
              <p:nvPr/>
            </p:nvSpPr>
            <p:spPr>
              <a:xfrm>
                <a:off x="99417" y="6382279"/>
                <a:ext cx="227012" cy="55272"/>
              </a:xfrm>
              <a:prstGeom prst="roundRect">
                <a:avLst>
                  <a:gd name="adj" fmla="val 28154"/>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8">
              <a:extLst>
                <a:ext uri="{FF2B5EF4-FFF2-40B4-BE49-F238E27FC236}">
                  <a16:creationId xmlns:a16="http://schemas.microsoft.com/office/drawing/2014/main" xmlns="" id="{CEDAEF2E-9E44-473D-B13F-ABD8FD196480}"/>
                </a:ext>
              </a:extLst>
            </p:cNvPr>
            <p:cNvGrpSpPr/>
            <p:nvPr/>
          </p:nvGrpSpPr>
          <p:grpSpPr>
            <a:xfrm>
              <a:off x="9855291" y="6381600"/>
              <a:ext cx="885989" cy="115242"/>
              <a:chOff x="5955" y="6353672"/>
              <a:chExt cx="413937" cy="115242"/>
            </a:xfrm>
          </p:grpSpPr>
          <p:sp>
            <p:nvSpPr>
              <p:cNvPr id="11" name="Rectangle: Rounded Corners 10">
                <a:extLst>
                  <a:ext uri="{FF2B5EF4-FFF2-40B4-BE49-F238E27FC236}">
                    <a16:creationId xmlns:a16="http://schemas.microsoft.com/office/drawing/2014/main" xmlns="" id="{77A63B6A-A2C7-42FA-A975-B2C3DBEA0A1D}"/>
                  </a:ext>
                </a:extLst>
              </p:cNvPr>
              <p:cNvSpPr/>
              <p:nvPr/>
            </p:nvSpPr>
            <p:spPr>
              <a:xfrm>
                <a:off x="5955" y="6353672"/>
                <a:ext cx="413937" cy="115242"/>
              </a:xfrm>
              <a:prstGeom prst="roundRect">
                <a:avLst>
                  <a:gd name="adj" fmla="val 28154"/>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Rounded Corners 11">
                <a:extLst>
                  <a:ext uri="{FF2B5EF4-FFF2-40B4-BE49-F238E27FC236}">
                    <a16:creationId xmlns:a16="http://schemas.microsoft.com/office/drawing/2014/main" xmlns="" id="{425CD56A-8303-4E00-957E-0BF842A3B05F}"/>
                  </a:ext>
                </a:extLst>
              </p:cNvPr>
              <p:cNvSpPr/>
              <p:nvPr/>
            </p:nvSpPr>
            <p:spPr>
              <a:xfrm>
                <a:off x="84761" y="6382279"/>
                <a:ext cx="256326" cy="55272"/>
              </a:xfrm>
              <a:prstGeom prst="roundRect">
                <a:avLst>
                  <a:gd name="adj" fmla="val 28154"/>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Freeform: Shape 9">
              <a:extLst>
                <a:ext uri="{FF2B5EF4-FFF2-40B4-BE49-F238E27FC236}">
                  <a16:creationId xmlns:a16="http://schemas.microsoft.com/office/drawing/2014/main" xmlns="" id="{442D482D-A042-4240-A15D-1E65B56B30D2}"/>
                </a:ext>
              </a:extLst>
            </p:cNvPr>
            <p:cNvSpPr/>
            <p:nvPr/>
          </p:nvSpPr>
          <p:spPr>
            <a:xfrm>
              <a:off x="3892805" y="496953"/>
              <a:ext cx="5479036" cy="5431217"/>
            </a:xfrm>
            <a:custGeom>
              <a:avLst/>
              <a:gdLst>
                <a:gd name="connsiteX0" fmla="*/ 2567127 w 4009217"/>
                <a:gd name="connsiteY0" fmla="*/ 30683 h 4295590"/>
                <a:gd name="connsiteX1" fmla="*/ 3798529 w 4009217"/>
                <a:gd name="connsiteY1" fmla="*/ 30683 h 4295590"/>
                <a:gd name="connsiteX2" fmla="*/ 4007172 w 4009217"/>
                <a:gd name="connsiteY2" fmla="*/ 272054 h 4295590"/>
                <a:gd name="connsiteX3" fmla="*/ 3998990 w 4009217"/>
                <a:gd name="connsiteY3" fmla="*/ 4268999 h 4295590"/>
                <a:gd name="connsiteX4" fmla="*/ 30683 w 4009217"/>
                <a:gd name="connsiteY4" fmla="*/ 4268999 h 4295590"/>
                <a:gd name="connsiteX0" fmla="*/ 2536444 w 3976489"/>
                <a:gd name="connsiteY0" fmla="*/ 0 h 4238316"/>
                <a:gd name="connsiteX1" fmla="*/ 3976489 w 3976489"/>
                <a:gd name="connsiteY1" fmla="*/ 241371 h 4238316"/>
                <a:gd name="connsiteX2" fmla="*/ 3968307 w 3976489"/>
                <a:gd name="connsiteY2" fmla="*/ 4238316 h 4238316"/>
                <a:gd name="connsiteX3" fmla="*/ 0 w 3976489"/>
                <a:gd name="connsiteY3" fmla="*/ 4238316 h 4238316"/>
                <a:gd name="connsiteX0" fmla="*/ 2536444 w 3976489"/>
                <a:gd name="connsiteY0" fmla="*/ 0 h 4238316"/>
                <a:gd name="connsiteX1" fmla="*/ 3976489 w 3976489"/>
                <a:gd name="connsiteY1" fmla="*/ 213683 h 4238316"/>
                <a:gd name="connsiteX2" fmla="*/ 3968307 w 3976489"/>
                <a:gd name="connsiteY2" fmla="*/ 4238316 h 4238316"/>
                <a:gd name="connsiteX3" fmla="*/ 0 w 3976489"/>
                <a:gd name="connsiteY3" fmla="*/ 4238316 h 4238316"/>
                <a:gd name="connsiteX0" fmla="*/ 2473335 w 3976489"/>
                <a:gd name="connsiteY0" fmla="*/ 0 h 4035268"/>
                <a:gd name="connsiteX1" fmla="*/ 3976489 w 3976489"/>
                <a:gd name="connsiteY1" fmla="*/ 10635 h 4035268"/>
                <a:gd name="connsiteX2" fmla="*/ 3968307 w 3976489"/>
                <a:gd name="connsiteY2" fmla="*/ 4035268 h 4035268"/>
                <a:gd name="connsiteX3" fmla="*/ 0 w 3976489"/>
                <a:gd name="connsiteY3" fmla="*/ 4035268 h 4035268"/>
              </a:gdLst>
              <a:ahLst/>
              <a:cxnLst>
                <a:cxn ang="0">
                  <a:pos x="connsiteX0" y="connsiteY0"/>
                </a:cxn>
                <a:cxn ang="0">
                  <a:pos x="connsiteX1" y="connsiteY1"/>
                </a:cxn>
                <a:cxn ang="0">
                  <a:pos x="connsiteX2" y="connsiteY2"/>
                </a:cxn>
                <a:cxn ang="0">
                  <a:pos x="connsiteX3" y="connsiteY3"/>
                </a:cxn>
              </a:cxnLst>
              <a:rect l="l" t="t" r="r" b="b"/>
              <a:pathLst>
                <a:path w="3976489" h="4035268">
                  <a:moveTo>
                    <a:pt x="2473335" y="0"/>
                  </a:moveTo>
                  <a:lnTo>
                    <a:pt x="3976489" y="10635"/>
                  </a:lnTo>
                  <a:cubicBezTo>
                    <a:pt x="3973762" y="1342950"/>
                    <a:pt x="3971034" y="2702953"/>
                    <a:pt x="3968307" y="4035268"/>
                  </a:cubicBezTo>
                  <a:lnTo>
                    <a:pt x="0" y="4035268"/>
                  </a:lnTo>
                </a:path>
              </a:pathLst>
            </a:custGeom>
            <a:solidFill>
              <a:srgbClr val="999999">
                <a:alpha val="10000"/>
              </a:srgbClr>
            </a:solidFill>
            <a:ln w="9525" cap="flat">
              <a:noFill/>
              <a:prstDash val="solid"/>
              <a:miter/>
            </a:ln>
          </p:spPr>
          <p:txBody>
            <a:bodyPr rtlCol="0" anchor="ctr"/>
            <a:lstStyle/>
            <a:p>
              <a:endParaRPr lang="en-US" dirty="0"/>
            </a:p>
          </p:txBody>
        </p:sp>
      </p:grpSp>
      <p:sp>
        <p:nvSpPr>
          <p:cNvPr id="15" name="Picture Placeholder 2">
            <a:extLst>
              <a:ext uri="{FF2B5EF4-FFF2-40B4-BE49-F238E27FC236}">
                <a16:creationId xmlns:a16="http://schemas.microsoft.com/office/drawing/2014/main" xmlns="" id="{736F31BD-D2C3-4C53-B8E6-33C74563614F}"/>
              </a:ext>
            </a:extLst>
          </p:cNvPr>
          <p:cNvSpPr>
            <a:spLocks noGrp="1"/>
          </p:cNvSpPr>
          <p:nvPr>
            <p:ph type="pic" idx="12" hasCustomPrompt="1"/>
          </p:nvPr>
        </p:nvSpPr>
        <p:spPr>
          <a:xfrm>
            <a:off x="3909754" y="1947860"/>
            <a:ext cx="4372493" cy="2669432"/>
          </a:xfrm>
          <a:prstGeom prst="rect">
            <a:avLst/>
          </a:prstGeom>
          <a:solidFill>
            <a:schemeClr val="bg1">
              <a:lumMod val="95000"/>
            </a:schemeClr>
          </a:solidFill>
          <a:ln w="12700">
            <a:noFill/>
          </a:ln>
        </p:spPr>
        <p:txBody>
          <a:bodyPr anchor="ctr"/>
          <a:lstStyle>
            <a:lvl1pPr marL="0" indent="0" algn="ctr">
              <a:buNone/>
              <a:defRPr sz="1600">
                <a:latin typeface="Arial" pitchFamily="34" charset="0"/>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 </a:t>
            </a:r>
            <a:endParaRPr lang="ko-KR" altLang="en-US" dirty="0"/>
          </a:p>
        </p:txBody>
      </p:sp>
      <p:sp>
        <p:nvSpPr>
          <p:cNvPr id="16" name="Text Placeholder 9">
            <a:extLst>
              <a:ext uri="{FF2B5EF4-FFF2-40B4-BE49-F238E27FC236}">
                <a16:creationId xmlns:a16="http://schemas.microsoft.com/office/drawing/2014/main" xmlns="" id="{9D8BBD3D-237B-4299-A310-B537C2DF7CAA}"/>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39649280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6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48309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7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96040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NG sets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323529" y="332482"/>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PNG &amp; Shapes Layout</a:t>
            </a:r>
          </a:p>
        </p:txBody>
      </p:sp>
    </p:spTree>
    <p:extLst>
      <p:ext uri="{BB962C8B-B14F-4D97-AF65-F5344CB8AC3E}">
        <p14:creationId xmlns:p14="http://schemas.microsoft.com/office/powerpoint/2010/main" val="24463927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Icon sets layout">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323529" y="123478"/>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Icon Sets Layout</a:t>
            </a:r>
          </a:p>
        </p:txBody>
      </p:sp>
      <p:sp>
        <p:nvSpPr>
          <p:cNvPr id="3" name="Rounded Rectangle 2"/>
          <p:cNvSpPr/>
          <p:nvPr userDrawn="1"/>
        </p:nvSpPr>
        <p:spPr>
          <a:xfrm>
            <a:off x="354010" y="1131591"/>
            <a:ext cx="3560767" cy="5402561"/>
          </a:xfrm>
          <a:prstGeom prst="roundRect">
            <a:avLst>
              <a:gd name="adj" fmla="val 3968"/>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1"/>
          </a:p>
        </p:txBody>
      </p:sp>
      <p:sp>
        <p:nvSpPr>
          <p:cNvPr id="4" name="Rounded Rectangle 3"/>
          <p:cNvSpPr/>
          <p:nvPr userDrawn="1"/>
        </p:nvSpPr>
        <p:spPr>
          <a:xfrm>
            <a:off x="531933" y="1347500"/>
            <a:ext cx="153868" cy="5015200"/>
          </a:xfrm>
          <a:prstGeom prst="roundRect">
            <a:avLst>
              <a:gd name="adj" fmla="val 50000"/>
            </a:avLst>
          </a:prstGeom>
          <a:solidFill>
            <a:schemeClr val="bg1">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1">
              <a:solidFill>
                <a:schemeClr val="bg1"/>
              </a:solidFill>
            </a:endParaRPr>
          </a:p>
        </p:txBody>
      </p:sp>
      <p:sp>
        <p:nvSpPr>
          <p:cNvPr id="5" name="Half Frame 4"/>
          <p:cNvSpPr/>
          <p:nvPr userDrawn="1"/>
        </p:nvSpPr>
        <p:spPr>
          <a:xfrm rot="5400000">
            <a:off x="3057177" y="1276653"/>
            <a:ext cx="685849" cy="685148"/>
          </a:xfrm>
          <a:prstGeom prst="halfFrame">
            <a:avLst>
              <a:gd name="adj1" fmla="val 23728"/>
              <a:gd name="adj2" fmla="val 24642"/>
            </a:avLst>
          </a:prstGeom>
          <a:solidFill>
            <a:schemeClr val="bg1">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1">
              <a:solidFill>
                <a:schemeClr val="tx1">
                  <a:lumMod val="85000"/>
                  <a:lumOff val="15000"/>
                </a:schemeClr>
              </a:solidFill>
            </a:endParaRPr>
          </a:p>
        </p:txBody>
      </p:sp>
      <p:sp>
        <p:nvSpPr>
          <p:cNvPr id="58" name="TextBox 57">
            <a:extLst>
              <a:ext uri="{FF2B5EF4-FFF2-40B4-BE49-F238E27FC236}">
                <a16:creationId xmlns:a16="http://schemas.microsoft.com/office/drawing/2014/main" xmlns="" id="{5644E8BB-F13A-4AE0-889E-633DE4143787}"/>
              </a:ext>
            </a:extLst>
          </p:cNvPr>
          <p:cNvSpPr txBox="1"/>
          <p:nvPr userDrawn="1"/>
        </p:nvSpPr>
        <p:spPr>
          <a:xfrm>
            <a:off x="711704" y="1637214"/>
            <a:ext cx="2232248" cy="523220"/>
          </a:xfrm>
          <a:prstGeom prst="rect">
            <a:avLst/>
          </a:prstGeom>
          <a:noFill/>
        </p:spPr>
        <p:txBody>
          <a:bodyPr wrap="square" rtlCol="0" anchor="ctr">
            <a:spAutoFit/>
          </a:bodyPr>
          <a:lstStyle/>
          <a:p>
            <a:r>
              <a:rPr lang="en-US" altLang="ko-KR" sz="1400" b="1" dirty="0">
                <a:solidFill>
                  <a:schemeClr val="bg1"/>
                </a:solidFill>
                <a:latin typeface="Arial" pitchFamily="34" charset="0"/>
                <a:cs typeface="Arial" pitchFamily="34" charset="0"/>
              </a:rPr>
              <a:t>You can Resize without losing quality</a:t>
            </a:r>
            <a:endParaRPr lang="ko-KR" altLang="en-US" sz="1400" b="1" dirty="0">
              <a:solidFill>
                <a:schemeClr val="bg1"/>
              </a:solidFill>
              <a:latin typeface="Arial" pitchFamily="34" charset="0"/>
              <a:cs typeface="Arial" pitchFamily="34" charset="0"/>
            </a:endParaRPr>
          </a:p>
        </p:txBody>
      </p:sp>
      <p:sp>
        <p:nvSpPr>
          <p:cNvPr id="59" name="TextBox 58">
            <a:extLst>
              <a:ext uri="{FF2B5EF4-FFF2-40B4-BE49-F238E27FC236}">
                <a16:creationId xmlns:a16="http://schemas.microsoft.com/office/drawing/2014/main" xmlns="" id="{F2CE2B8B-ED32-491A-95B2-D28904BC432C}"/>
              </a:ext>
            </a:extLst>
          </p:cNvPr>
          <p:cNvSpPr txBox="1"/>
          <p:nvPr userDrawn="1"/>
        </p:nvSpPr>
        <p:spPr>
          <a:xfrm>
            <a:off x="711704" y="2127463"/>
            <a:ext cx="2232248" cy="738664"/>
          </a:xfrm>
          <a:prstGeom prst="rect">
            <a:avLst/>
          </a:prstGeom>
          <a:noFill/>
        </p:spPr>
        <p:txBody>
          <a:bodyPr wrap="square" rtlCol="0" anchor="ctr">
            <a:spAutoFit/>
          </a:bodyPr>
          <a:lstStyle/>
          <a:p>
            <a:r>
              <a:rPr lang="en-US" altLang="ko-KR" sz="1400" b="1" dirty="0">
                <a:solidFill>
                  <a:schemeClr val="bg1"/>
                </a:solidFill>
                <a:latin typeface="Arial" pitchFamily="34" charset="0"/>
                <a:cs typeface="Arial" pitchFamily="34" charset="0"/>
              </a:rPr>
              <a:t>You can Change Fill Color &amp;</a:t>
            </a:r>
          </a:p>
          <a:p>
            <a:r>
              <a:rPr lang="en-US" altLang="ko-KR" sz="1400" b="1" dirty="0">
                <a:solidFill>
                  <a:schemeClr val="bg1"/>
                </a:solidFill>
                <a:latin typeface="Arial" pitchFamily="34" charset="0"/>
                <a:cs typeface="Arial" pitchFamily="34" charset="0"/>
              </a:rPr>
              <a:t>Line Color</a:t>
            </a:r>
            <a:endParaRPr lang="ko-KR" altLang="en-US" sz="1400" b="1" dirty="0">
              <a:solidFill>
                <a:schemeClr val="bg1"/>
              </a:solidFill>
              <a:latin typeface="Arial" pitchFamily="34" charset="0"/>
              <a:cs typeface="Arial" pitchFamily="34" charset="0"/>
            </a:endParaRPr>
          </a:p>
        </p:txBody>
      </p:sp>
      <p:sp>
        <p:nvSpPr>
          <p:cNvPr id="60" name="TextBox 59">
            <a:extLst>
              <a:ext uri="{FF2B5EF4-FFF2-40B4-BE49-F238E27FC236}">
                <a16:creationId xmlns:a16="http://schemas.microsoft.com/office/drawing/2014/main" xmlns="" id="{962A52DF-2523-4479-BFA3-B5ACE9887E1C}"/>
              </a:ext>
            </a:extLst>
          </p:cNvPr>
          <p:cNvSpPr txBox="1"/>
          <p:nvPr userDrawn="1"/>
        </p:nvSpPr>
        <p:spPr>
          <a:xfrm>
            <a:off x="721229" y="5808438"/>
            <a:ext cx="2232000" cy="307777"/>
          </a:xfrm>
          <a:prstGeom prst="rect">
            <a:avLst/>
          </a:prstGeom>
          <a:noFill/>
        </p:spPr>
        <p:txBody>
          <a:bodyPr wrap="square" rtlCol="0" anchor="ctr">
            <a:spAutoFit/>
          </a:bodyPr>
          <a:lstStyle/>
          <a:p>
            <a:r>
              <a:rPr lang="en-US" altLang="ko-KR" sz="1400" dirty="0">
                <a:solidFill>
                  <a:schemeClr val="bg1"/>
                </a:solidFill>
                <a:latin typeface="Arial" pitchFamily="34" charset="0"/>
                <a:cs typeface="Arial" pitchFamily="34" charset="0"/>
              </a:rPr>
              <a:t>www.allppt.com</a:t>
            </a:r>
            <a:endParaRPr lang="ko-KR" altLang="en-US" sz="1400" dirty="0">
              <a:solidFill>
                <a:schemeClr val="bg1"/>
              </a:solidFill>
              <a:latin typeface="Arial" pitchFamily="34" charset="0"/>
              <a:cs typeface="Arial" pitchFamily="34" charset="0"/>
            </a:endParaRPr>
          </a:p>
        </p:txBody>
      </p:sp>
      <p:sp>
        <p:nvSpPr>
          <p:cNvPr id="61" name="TextBox 60">
            <a:extLst>
              <a:ext uri="{FF2B5EF4-FFF2-40B4-BE49-F238E27FC236}">
                <a16:creationId xmlns:a16="http://schemas.microsoft.com/office/drawing/2014/main" xmlns="" id="{BAAC314F-E96A-4408-95DE-A70E9ED054AF}"/>
              </a:ext>
            </a:extLst>
          </p:cNvPr>
          <p:cNvSpPr txBox="1"/>
          <p:nvPr userDrawn="1"/>
        </p:nvSpPr>
        <p:spPr>
          <a:xfrm>
            <a:off x="721229" y="4450324"/>
            <a:ext cx="2717296" cy="1384995"/>
          </a:xfrm>
          <a:prstGeom prst="rect">
            <a:avLst/>
          </a:prstGeom>
          <a:noFill/>
        </p:spPr>
        <p:txBody>
          <a:bodyPr wrap="square" rtlCol="0" anchor="ctr">
            <a:spAutoFit/>
          </a:bodyPr>
          <a:lstStyle/>
          <a:p>
            <a:r>
              <a:rPr lang="en-US" altLang="ko-KR" sz="2800" b="1" dirty="0">
                <a:solidFill>
                  <a:schemeClr val="bg1"/>
                </a:solidFill>
                <a:latin typeface="+mn-lt"/>
                <a:ea typeface="+mn-ea"/>
                <a:cs typeface="Arial" pitchFamily="34" charset="0"/>
              </a:rPr>
              <a:t>FREE </a:t>
            </a:r>
          </a:p>
          <a:p>
            <a:r>
              <a:rPr lang="en-US" altLang="ko-KR" sz="2800" b="1" dirty="0">
                <a:solidFill>
                  <a:schemeClr val="bg1"/>
                </a:solidFill>
                <a:latin typeface="+mn-lt"/>
                <a:ea typeface="+mn-ea"/>
                <a:cs typeface="Arial" pitchFamily="34" charset="0"/>
              </a:rPr>
              <a:t>PPT TEMPLATES</a:t>
            </a:r>
          </a:p>
        </p:txBody>
      </p:sp>
    </p:spTree>
    <p:extLst>
      <p:ext uri="{BB962C8B-B14F-4D97-AF65-F5344CB8AC3E}">
        <p14:creationId xmlns:p14="http://schemas.microsoft.com/office/powerpoint/2010/main" val="3136765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ection Break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4720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nd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0667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xmlns="" id="{23DE32A5-6181-4C51-AD5C-3F1A448478A1}"/>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1899324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xmlns="" id="{23DE32A5-6181-4C51-AD5C-3F1A448478A1}"/>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3449694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5839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Agenda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2320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aam slide layout">
    <p:spTree>
      <p:nvGrpSpPr>
        <p:cNvPr id="1" name=""/>
        <p:cNvGrpSpPr/>
        <p:nvPr/>
      </p:nvGrpSpPr>
      <p:grpSpPr>
        <a:xfrm>
          <a:off x="0" y="0"/>
          <a:ext cx="0" cy="0"/>
          <a:chOff x="0" y="0"/>
          <a:chExt cx="0" cy="0"/>
        </a:xfrm>
      </p:grpSpPr>
      <p:sp>
        <p:nvSpPr>
          <p:cNvPr id="3" name="Text Placeholder 9">
            <a:extLst>
              <a:ext uri="{FF2B5EF4-FFF2-40B4-BE49-F238E27FC236}">
                <a16:creationId xmlns:a16="http://schemas.microsoft.com/office/drawing/2014/main" xmlns="" id="{EF70765A-4598-4D75-8EBE-B820808F6559}"/>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Our Team LAYOUT</a:t>
            </a:r>
          </a:p>
        </p:txBody>
      </p:sp>
      <p:sp>
        <p:nvSpPr>
          <p:cNvPr id="4" name="그림 개체 틀 2">
            <a:extLst>
              <a:ext uri="{FF2B5EF4-FFF2-40B4-BE49-F238E27FC236}">
                <a16:creationId xmlns:a16="http://schemas.microsoft.com/office/drawing/2014/main" xmlns="" id="{75458041-BCC9-4D92-9490-8AF60C009837}"/>
              </a:ext>
            </a:extLst>
          </p:cNvPr>
          <p:cNvSpPr>
            <a:spLocks noGrp="1"/>
          </p:cNvSpPr>
          <p:nvPr>
            <p:ph type="pic" sz="quarter" idx="14" hasCustomPrompt="1"/>
          </p:nvPr>
        </p:nvSpPr>
        <p:spPr>
          <a:xfrm>
            <a:off x="905524" y="1837041"/>
            <a:ext cx="2268000" cy="1986288"/>
          </a:xfrm>
          <a:prstGeom prst="rect">
            <a:avLst/>
          </a:prstGeom>
          <a:solidFill>
            <a:schemeClr val="bg1">
              <a:lumMod val="95000"/>
            </a:schemeClr>
          </a:solidFill>
          <a:ln w="25400">
            <a:solidFill>
              <a:schemeClr val="accent1"/>
            </a:solidFill>
          </a:ln>
        </p:spPr>
        <p:txBody>
          <a:bodyPr anchor="ctr"/>
          <a:lstStyle>
            <a:lvl1pPr marL="0" indent="0" algn="ctr">
              <a:lnSpc>
                <a:spcPct val="100000"/>
              </a:lnSpc>
              <a:buNone/>
              <a:defRPr sz="1200">
                <a:solidFill>
                  <a:schemeClr val="tx1">
                    <a:lumMod val="75000"/>
                    <a:lumOff val="25000"/>
                  </a:schemeClr>
                </a:solidFill>
              </a:defRPr>
            </a:lvl1pPr>
          </a:lstStyle>
          <a:p>
            <a:r>
              <a:rPr lang="en-US" altLang="ko-KR" dirty="0"/>
              <a:t>Place Your Picture Here</a:t>
            </a:r>
            <a:endParaRPr lang="ko-KR" altLang="en-US" dirty="0"/>
          </a:p>
        </p:txBody>
      </p:sp>
      <p:sp>
        <p:nvSpPr>
          <p:cNvPr id="9" name="그림 개체 틀 2">
            <a:extLst>
              <a:ext uri="{FF2B5EF4-FFF2-40B4-BE49-F238E27FC236}">
                <a16:creationId xmlns:a16="http://schemas.microsoft.com/office/drawing/2014/main" xmlns="" id="{E26C6D06-6A68-4FCA-8E86-84C6A4BCE960}"/>
              </a:ext>
            </a:extLst>
          </p:cNvPr>
          <p:cNvSpPr>
            <a:spLocks noGrp="1"/>
          </p:cNvSpPr>
          <p:nvPr>
            <p:ph type="pic" sz="quarter" idx="33" hasCustomPrompt="1"/>
          </p:nvPr>
        </p:nvSpPr>
        <p:spPr>
          <a:xfrm>
            <a:off x="3603313" y="1837041"/>
            <a:ext cx="2268000" cy="1986288"/>
          </a:xfrm>
          <a:prstGeom prst="rect">
            <a:avLst/>
          </a:prstGeom>
          <a:solidFill>
            <a:schemeClr val="bg1">
              <a:lumMod val="95000"/>
            </a:schemeClr>
          </a:solidFill>
          <a:ln w="25400">
            <a:solidFill>
              <a:schemeClr val="accent2"/>
            </a:solidFill>
          </a:ln>
        </p:spPr>
        <p:txBody>
          <a:bodyPr anchor="ctr"/>
          <a:lstStyle>
            <a:lvl1pPr algn="ctr">
              <a:lnSpc>
                <a:spcPct val="100000"/>
              </a:lnSpc>
              <a:defRPr lang="ko-KR" altLang="en-US" sz="1200" dirty="0">
                <a:solidFill>
                  <a:schemeClr val="tx1">
                    <a:lumMod val="75000"/>
                    <a:lumOff val="25000"/>
                  </a:schemeClr>
                </a:solidFill>
              </a:defRPr>
            </a:lvl1pPr>
          </a:lstStyle>
          <a:p>
            <a:pPr marL="0" lvl="0" indent="0" algn="ctr">
              <a:buNone/>
            </a:pPr>
            <a:r>
              <a:rPr lang="en-US" altLang="ko-KR" dirty="0"/>
              <a:t>Place Your Picture Here</a:t>
            </a:r>
            <a:endParaRPr lang="ko-KR" altLang="en-US" dirty="0"/>
          </a:p>
        </p:txBody>
      </p:sp>
      <p:sp>
        <p:nvSpPr>
          <p:cNvPr id="14" name="그림 개체 틀 2">
            <a:extLst>
              <a:ext uri="{FF2B5EF4-FFF2-40B4-BE49-F238E27FC236}">
                <a16:creationId xmlns:a16="http://schemas.microsoft.com/office/drawing/2014/main" xmlns="" id="{7EA72833-AD93-4833-9A2D-CEDAD0BA74BD}"/>
              </a:ext>
            </a:extLst>
          </p:cNvPr>
          <p:cNvSpPr>
            <a:spLocks noGrp="1"/>
          </p:cNvSpPr>
          <p:nvPr>
            <p:ph type="pic" sz="quarter" idx="38" hasCustomPrompt="1"/>
          </p:nvPr>
        </p:nvSpPr>
        <p:spPr>
          <a:xfrm>
            <a:off x="6301102" y="1837041"/>
            <a:ext cx="2268000" cy="1986288"/>
          </a:xfrm>
          <a:prstGeom prst="rect">
            <a:avLst/>
          </a:prstGeom>
          <a:solidFill>
            <a:schemeClr val="bg1">
              <a:lumMod val="95000"/>
            </a:schemeClr>
          </a:solidFill>
          <a:ln w="25400">
            <a:solidFill>
              <a:schemeClr val="accent3"/>
            </a:solidFill>
          </a:ln>
        </p:spPr>
        <p:txBody>
          <a:bodyPr anchor="ctr"/>
          <a:lstStyle>
            <a:lvl1pPr algn="ctr">
              <a:lnSpc>
                <a:spcPct val="100000"/>
              </a:lnSpc>
              <a:defRPr lang="ko-KR" altLang="en-US" sz="1200" dirty="0">
                <a:solidFill>
                  <a:schemeClr val="tx1">
                    <a:lumMod val="75000"/>
                    <a:lumOff val="25000"/>
                  </a:schemeClr>
                </a:solidFill>
              </a:defRPr>
            </a:lvl1pPr>
          </a:lstStyle>
          <a:p>
            <a:pPr marL="0" lvl="0" indent="0" algn="ctr">
              <a:buNone/>
            </a:pPr>
            <a:r>
              <a:rPr lang="en-US" altLang="ko-KR" dirty="0"/>
              <a:t>Place Your Picture Here</a:t>
            </a:r>
            <a:endParaRPr lang="ko-KR" altLang="en-US" dirty="0"/>
          </a:p>
        </p:txBody>
      </p:sp>
      <p:sp>
        <p:nvSpPr>
          <p:cNvPr id="15" name="그림 개체 틀 2">
            <a:extLst>
              <a:ext uri="{FF2B5EF4-FFF2-40B4-BE49-F238E27FC236}">
                <a16:creationId xmlns:a16="http://schemas.microsoft.com/office/drawing/2014/main" xmlns="" id="{E974C75D-D81B-497C-9C4E-F1BB2C01057A}"/>
              </a:ext>
            </a:extLst>
          </p:cNvPr>
          <p:cNvSpPr>
            <a:spLocks noGrp="1"/>
          </p:cNvSpPr>
          <p:nvPr>
            <p:ph type="pic" sz="quarter" idx="43" hasCustomPrompt="1"/>
          </p:nvPr>
        </p:nvSpPr>
        <p:spPr>
          <a:xfrm>
            <a:off x="9016308" y="1837041"/>
            <a:ext cx="2268000" cy="1986288"/>
          </a:xfrm>
          <a:prstGeom prst="rect">
            <a:avLst/>
          </a:prstGeom>
          <a:solidFill>
            <a:schemeClr val="bg1">
              <a:lumMod val="95000"/>
            </a:schemeClr>
          </a:solidFill>
          <a:ln w="25400">
            <a:solidFill>
              <a:schemeClr val="accent4"/>
            </a:solidFill>
          </a:ln>
        </p:spPr>
        <p:txBody>
          <a:bodyPr anchor="ctr"/>
          <a:lstStyle>
            <a:lvl1pPr algn="ctr">
              <a:lnSpc>
                <a:spcPct val="100000"/>
              </a:lnSpc>
              <a:defRPr lang="ko-KR" altLang="en-US" sz="1200" dirty="0">
                <a:solidFill>
                  <a:schemeClr val="tx1">
                    <a:lumMod val="75000"/>
                    <a:lumOff val="25000"/>
                  </a:schemeClr>
                </a:solidFill>
              </a:defRPr>
            </a:lvl1pPr>
          </a:lstStyle>
          <a:p>
            <a:pPr marL="0" lvl="0" indent="0" algn="ctr">
              <a:buNone/>
            </a:pPr>
            <a:r>
              <a:rPr lang="en-US" altLang="ko-KR" dirty="0"/>
              <a:t>Place Your Picture Here</a:t>
            </a:r>
            <a:endParaRPr lang="ko-KR" altLang="en-US" dirty="0"/>
          </a:p>
        </p:txBody>
      </p:sp>
    </p:spTree>
    <p:extLst>
      <p:ext uri="{BB962C8B-B14F-4D97-AF65-F5344CB8AC3E}">
        <p14:creationId xmlns:p14="http://schemas.microsoft.com/office/powerpoint/2010/main" val="768664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0445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26674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theme" Target="../theme/theme2.xml"/><Relationship Id="rId2" Type="http://schemas.openxmlformats.org/officeDocument/2006/relationships/slideLayout" Target="../slideLayouts/slideLayout4.xml"/><Relationship Id="rId16" Type="http://schemas.openxmlformats.org/officeDocument/2006/relationships/slideLayout" Target="../slideLayouts/slideLayout18.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slideLayout" Target="../slideLayouts/slideLayout1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45990320"/>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5311501"/>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75" r:id="rId4"/>
    <p:sldLayoutId id="2147483676" r:id="rId5"/>
    <p:sldLayoutId id="2147483678" r:id="rId6"/>
    <p:sldLayoutId id="2147483680" r:id="rId7"/>
    <p:sldLayoutId id="2147483681" r:id="rId8"/>
    <p:sldLayoutId id="2147483682" r:id="rId9"/>
    <p:sldLayoutId id="2147483684" r:id="rId10"/>
    <p:sldLayoutId id="2147483686" r:id="rId11"/>
    <p:sldLayoutId id="2147483689" r:id="rId12"/>
    <p:sldLayoutId id="2147483687" r:id="rId13"/>
    <p:sldLayoutId id="2147483688" r:id="rId14"/>
    <p:sldLayoutId id="2147483671" r:id="rId15"/>
    <p:sldLayoutId id="2147483672" r:id="rId1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8408049"/>
      </p:ext>
    </p:extLst>
  </p:cSld>
  <p:clrMap bg1="lt1" tx1="dk1" bg2="lt2" tx2="dk2" accent1="accent1" accent2="accent2" accent3="accent3" accent4="accent4" accent5="accent5" accent6="accent6" hlink="hlink" folHlink="folHlink"/>
  <p:sldLayoutIdLst>
    <p:sldLayoutId id="214748367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3.jpg"/><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38264" y="751438"/>
            <a:ext cx="9053467" cy="1323439"/>
          </a:xfrm>
          <a:prstGeom prst="rect">
            <a:avLst/>
          </a:prstGeom>
          <a:noFill/>
        </p:spPr>
        <p:txBody>
          <a:bodyPr wrap="square" rtlCol="0">
            <a:spAutoFit/>
          </a:bodyPr>
          <a:lstStyle/>
          <a:p>
            <a:pPr algn="ctr"/>
            <a:r>
              <a:rPr lang="id-ID" sz="4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KOMUNIKASI DALAM ORGANISASI</a:t>
            </a:r>
          </a:p>
          <a:p>
            <a:pPr algn="ctr"/>
            <a:r>
              <a:rPr lang="id-ID" sz="4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BAB 3</a:t>
            </a:r>
            <a:endParaRPr lang="id-ID"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TextBox 3"/>
          <p:cNvSpPr txBox="1"/>
          <p:nvPr/>
        </p:nvSpPr>
        <p:spPr>
          <a:xfrm>
            <a:off x="244443" y="4608214"/>
            <a:ext cx="4463359" cy="2031325"/>
          </a:xfrm>
          <a:prstGeom prst="rect">
            <a:avLst/>
          </a:prstGeom>
          <a:noFill/>
        </p:spPr>
        <p:txBody>
          <a:bodyPr wrap="square" rtlCol="0">
            <a:spAutoFit/>
          </a:bodyPr>
          <a:lstStyle/>
          <a:p>
            <a:pPr algn="ctr"/>
            <a:r>
              <a:rPr lang="id-ID" dirty="0" smtClean="0">
                <a:latin typeface="Times New Roman" panose="02020603050405020304" pitchFamily="18" charset="0"/>
                <a:cs typeface="Times New Roman" panose="02020603050405020304" pitchFamily="18" charset="0"/>
              </a:rPr>
              <a:t>KELOMPOK 1</a:t>
            </a:r>
          </a:p>
          <a:p>
            <a:pPr marL="285750" indent="-285750">
              <a:buFontTx/>
              <a:buChar char="-"/>
            </a:pPr>
            <a:r>
              <a:rPr lang="id-ID" dirty="0" smtClean="0">
                <a:latin typeface="Times New Roman" panose="02020603050405020304" pitchFamily="18" charset="0"/>
                <a:cs typeface="Times New Roman" panose="02020603050405020304" pitchFamily="18" charset="0"/>
              </a:rPr>
              <a:t>Rahmat Muttaqin 	1811011078</a:t>
            </a:r>
          </a:p>
          <a:p>
            <a:pPr marL="285750" indent="-285750">
              <a:buFontTx/>
              <a:buChar char="-"/>
            </a:pPr>
            <a:r>
              <a:rPr lang="id-ID" dirty="0" smtClean="0">
                <a:latin typeface="Times New Roman" panose="02020603050405020304" pitchFamily="18" charset="0"/>
                <a:cs typeface="Times New Roman" panose="02020603050405020304" pitchFamily="18" charset="0"/>
              </a:rPr>
              <a:t>Ghina Erza F 		1851011008</a:t>
            </a:r>
          </a:p>
          <a:p>
            <a:pPr marL="285750" indent="-285750">
              <a:buFontTx/>
              <a:buChar char="-"/>
            </a:pPr>
            <a:r>
              <a:rPr lang="id-ID" dirty="0" smtClean="0">
                <a:latin typeface="Times New Roman" panose="02020603050405020304" pitchFamily="18" charset="0"/>
                <a:cs typeface="Times New Roman" panose="02020603050405020304" pitchFamily="18" charset="0"/>
              </a:rPr>
              <a:t>Sarassasti Ayu N 	1851011002</a:t>
            </a:r>
          </a:p>
          <a:p>
            <a:pPr marL="285750" indent="-285750">
              <a:buFontTx/>
              <a:buChar char="-"/>
            </a:pPr>
            <a:r>
              <a:rPr lang="id-ID" dirty="0" smtClean="0">
                <a:latin typeface="Times New Roman" panose="02020603050405020304" pitchFamily="18" charset="0"/>
                <a:cs typeface="Times New Roman" panose="02020603050405020304" pitchFamily="18" charset="0"/>
              </a:rPr>
              <a:t>Essy Amelia A 		1861011002</a:t>
            </a:r>
          </a:p>
          <a:p>
            <a:pPr marL="285750" indent="-285750">
              <a:buFontTx/>
              <a:buChar char="-"/>
            </a:pPr>
            <a:r>
              <a:rPr lang="id-ID" dirty="0" smtClean="0">
                <a:latin typeface="Times New Roman" panose="02020603050405020304" pitchFamily="18" charset="0"/>
                <a:cs typeface="Times New Roman" panose="02020603050405020304" pitchFamily="18" charset="0"/>
              </a:rPr>
              <a:t>Lay Arifah Indah P 	1811011074</a:t>
            </a:r>
          </a:p>
          <a:p>
            <a:pPr marL="285750" indent="-285750">
              <a:buFontTx/>
              <a:buChar char="-"/>
            </a:pPr>
            <a:r>
              <a:rPr lang="id-ID" dirty="0" smtClean="0">
                <a:latin typeface="Times New Roman" panose="02020603050405020304" pitchFamily="18" charset="0"/>
                <a:cs typeface="Times New Roman" panose="02020603050405020304" pitchFamily="18" charset="0"/>
              </a:rPr>
              <a:t>Riska Gusti R 		1811011054 </a:t>
            </a:r>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7393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arn(inVertical)">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1DF8EF26-7AD5-4E7F-95B3-9A57CF80C483}"/>
              </a:ext>
            </a:extLst>
          </p:cNvPr>
          <p:cNvSpPr txBox="1"/>
          <p:nvPr/>
        </p:nvSpPr>
        <p:spPr>
          <a:xfrm>
            <a:off x="0" y="2923416"/>
            <a:ext cx="12191999" cy="1015663"/>
          </a:xfrm>
          <a:prstGeom prst="rect">
            <a:avLst/>
          </a:prstGeom>
          <a:noFill/>
        </p:spPr>
        <p:txBody>
          <a:bodyPr wrap="square" rtlCol="0" anchor="ctr">
            <a:spAutoFit/>
          </a:bodyPr>
          <a:lstStyle/>
          <a:p>
            <a:pPr algn="ctr"/>
            <a:r>
              <a:rPr lang="en-US" altLang="ko-KR" sz="6000" dirty="0">
                <a:cs typeface="Arial" pitchFamily="34" charset="0"/>
              </a:rPr>
              <a:t>THANK YOU</a:t>
            </a:r>
            <a:endParaRPr lang="ko-KR" altLang="en-US" sz="6000" dirty="0">
              <a:cs typeface="Arial" pitchFamily="34" charset="0"/>
            </a:endParaRPr>
          </a:p>
        </p:txBody>
      </p:sp>
    </p:spTree>
    <p:extLst>
      <p:ext uri="{BB962C8B-B14F-4D97-AF65-F5344CB8AC3E}">
        <p14:creationId xmlns:p14="http://schemas.microsoft.com/office/powerpoint/2010/main" val="821656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57195" y="2844790"/>
            <a:ext cx="3594227" cy="1569660"/>
          </a:xfrm>
          <a:prstGeom prst="rect">
            <a:avLst/>
          </a:prstGeom>
          <a:noFill/>
        </p:spPr>
        <p:txBody>
          <a:bodyPr wrap="square" rtlCol="0">
            <a:spAutoFit/>
          </a:bodyPr>
          <a:lstStyle/>
          <a:p>
            <a:r>
              <a:rPr lang="id-ID" sz="4800" dirty="0" smtClean="0">
                <a:effectLst>
                  <a:outerShdw blurRad="38100" dist="38100" dir="2700000" algn="tl">
                    <a:srgbClr val="000000">
                      <a:alpha val="43137"/>
                    </a:srgbClr>
                  </a:outerShdw>
                </a:effectLst>
              </a:rPr>
              <a:t>Hubungan Komunikasi</a:t>
            </a:r>
            <a:endParaRPr lang="id-ID" sz="4800" dirty="0">
              <a:effectLst>
                <a:outerShdw blurRad="38100" dist="38100" dir="2700000" algn="tl">
                  <a:srgbClr val="000000">
                    <a:alpha val="43137"/>
                  </a:srgbClr>
                </a:outerShdw>
              </a:effectLst>
            </a:endParaRPr>
          </a:p>
        </p:txBody>
      </p:sp>
      <p:sp>
        <p:nvSpPr>
          <p:cNvPr id="8" name="TextBox 7"/>
          <p:cNvSpPr txBox="1"/>
          <p:nvPr/>
        </p:nvSpPr>
        <p:spPr>
          <a:xfrm>
            <a:off x="5721790" y="1520982"/>
            <a:ext cx="5975287" cy="3477875"/>
          </a:xfrm>
          <a:prstGeom prst="rect">
            <a:avLst/>
          </a:prstGeom>
          <a:noFill/>
        </p:spPr>
        <p:txBody>
          <a:bodyPr wrap="square" rtlCol="0">
            <a:spAutoFit/>
          </a:bodyPr>
          <a:lstStyle/>
          <a:p>
            <a:r>
              <a:rPr lang="id-ID" sz="2000" dirty="0" smtClean="0">
                <a:latin typeface="Times New Roman" panose="02020603050405020304" pitchFamily="18" charset="0"/>
                <a:cs typeface="Times New Roman" panose="02020603050405020304" pitchFamily="18" charset="0"/>
              </a:rPr>
              <a:t>Merupakan hubungan </a:t>
            </a:r>
            <a:r>
              <a:rPr lang="id-ID" sz="2000" dirty="0">
                <a:latin typeface="Times New Roman" panose="02020603050405020304" pitchFamily="18" charset="0"/>
                <a:cs typeface="Times New Roman" panose="02020603050405020304" pitchFamily="18" charset="0"/>
              </a:rPr>
              <a:t>dalam </a:t>
            </a:r>
            <a:r>
              <a:rPr lang="id-ID" sz="2000" dirty="0" smtClean="0">
                <a:latin typeface="Times New Roman" panose="02020603050405020304" pitchFamily="18" charset="0"/>
                <a:cs typeface="Times New Roman" panose="02020603050405020304" pitchFamily="18" charset="0"/>
              </a:rPr>
              <a:t>organisasi dapat </a:t>
            </a:r>
            <a:r>
              <a:rPr lang="id-ID" sz="2000" dirty="0">
                <a:latin typeface="Times New Roman" panose="02020603050405020304" pitchFamily="18" charset="0"/>
                <a:cs typeface="Times New Roman" panose="02020603050405020304" pitchFamily="18" charset="0"/>
              </a:rPr>
              <a:t>berupa komunikasi yang baik antara pemimpin dan karyawan, yang komunikasi merupakan bagian yang vital dan pekerjaan manejerial yang paling penting. </a:t>
            </a:r>
            <a:r>
              <a:rPr lang="id-ID" sz="2000" dirty="0" smtClean="0">
                <a:latin typeface="Times New Roman" panose="02020603050405020304" pitchFamily="18" charset="0"/>
                <a:cs typeface="Times New Roman" panose="02020603050405020304" pitchFamily="18" charset="0"/>
              </a:rPr>
              <a:t>Antara manajer </a:t>
            </a:r>
            <a:r>
              <a:rPr lang="id-ID" sz="2000" dirty="0">
                <a:latin typeface="Times New Roman" panose="02020603050405020304" pitchFamily="18" charset="0"/>
                <a:cs typeface="Times New Roman" panose="02020603050405020304" pitchFamily="18" charset="0"/>
              </a:rPr>
              <a:t>harus bisa menyampaikan visi serta tujuannya yang menyangkut organisasi,  agar organisasi berjalan dengan baik sesuai dengan tujuan. Selain itu dengan adanya komunikasi yang baik dalam organisasi juga bisa memahami apa yang sedang terjadi dalam lingkungan organisasinya serta bagaimana organisasi bisa berjalan dengan efektif.</a:t>
            </a:r>
          </a:p>
        </p:txBody>
      </p:sp>
    </p:spTree>
    <p:extLst>
      <p:ext uri="{BB962C8B-B14F-4D97-AF65-F5344CB8AC3E}">
        <p14:creationId xmlns:p14="http://schemas.microsoft.com/office/powerpoint/2010/main" val="2525178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wheel(1)">
                                      <p:cBhvr>
                                        <p:cTn id="14"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a:extLst>
              <a:ext uri="{FF2B5EF4-FFF2-40B4-BE49-F238E27FC236}">
                <a16:creationId xmlns:a16="http://schemas.microsoft.com/office/drawing/2014/main" xmlns="" id="{8D6579FB-80AA-4EBF-AE14-BA4BC4C2CF12}"/>
              </a:ext>
            </a:extLst>
          </p:cNvPr>
          <p:cNvSpPr txBox="1"/>
          <p:nvPr/>
        </p:nvSpPr>
        <p:spPr>
          <a:xfrm>
            <a:off x="1130969" y="4688461"/>
            <a:ext cx="3807069" cy="1446550"/>
          </a:xfrm>
          <a:prstGeom prst="rect">
            <a:avLst/>
          </a:prstGeom>
          <a:noFill/>
        </p:spPr>
        <p:txBody>
          <a:bodyPr wrap="square" rtlCol="0" anchor="ctr">
            <a:spAutoFit/>
          </a:bodyPr>
          <a:lstStyle>
            <a:defPPr>
              <a:defRPr lang="en-US"/>
            </a:defPPr>
            <a:lvl1pPr>
              <a:defRPr sz="4800" b="1">
                <a:gradFill flip="none" rotWithShape="1">
                  <a:gsLst>
                    <a:gs pos="0">
                      <a:schemeClr val="accent1"/>
                    </a:gs>
                    <a:gs pos="70000">
                      <a:schemeClr val="accent3"/>
                    </a:gs>
                    <a:gs pos="35000">
                      <a:schemeClr val="accent2"/>
                    </a:gs>
                    <a:gs pos="100000">
                      <a:schemeClr val="accent4"/>
                    </a:gs>
                  </a:gsLst>
                  <a:lin ang="0" scaled="1"/>
                  <a:tileRect/>
                </a:gradFill>
                <a:latin typeface="+mj-lt"/>
                <a:cs typeface="Arial" pitchFamily="34" charset="0"/>
              </a:defRPr>
            </a:lvl1pPr>
          </a:lstStyle>
          <a:p>
            <a:pPr algn="r"/>
            <a:r>
              <a:rPr lang="id-ID" altLang="ko-KR" sz="4400" b="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Tujuan Pembelajaran</a:t>
            </a:r>
            <a:endParaRPr lang="ko-KR" altLang="en-US" sz="4400" b="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xmlns="" id="{483F24E8-45A3-4924-A003-288F30497EBE}"/>
              </a:ext>
            </a:extLst>
          </p:cNvPr>
          <p:cNvSpPr txBox="1"/>
          <p:nvPr/>
        </p:nvSpPr>
        <p:spPr>
          <a:xfrm>
            <a:off x="6778276" y="718621"/>
            <a:ext cx="3488745" cy="1015663"/>
          </a:xfrm>
          <a:prstGeom prst="rect">
            <a:avLst/>
          </a:prstGeom>
          <a:noFill/>
        </p:spPr>
        <p:txBody>
          <a:bodyPr wrap="square" lIns="108000" rIns="108000" rtlCol="0">
            <a:spAutoFit/>
          </a:bodyPr>
          <a:lstStyle/>
          <a:p>
            <a:r>
              <a:rPr lang="id-ID" altLang="ko-KR" sz="2000" b="1" dirty="0" smtClean="0">
                <a:solidFill>
                  <a:schemeClr val="tx1">
                    <a:lumMod val="85000"/>
                    <a:lumOff val="15000"/>
                  </a:schemeClr>
                </a:solidFill>
                <a:latin typeface="Times New Roman" panose="02020603050405020304" pitchFamily="18" charset="0"/>
                <a:cs typeface="Times New Roman" panose="02020603050405020304" pitchFamily="18" charset="0"/>
              </a:rPr>
              <a:t>Menjelaskan bagaimana hubungan komunikasi dalam suatu organisasi</a:t>
            </a:r>
            <a:endParaRPr lang="ko-KR" altLang="en-US" sz="2000" b="1"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15" name="Rectangle 14">
            <a:extLst>
              <a:ext uri="{FF2B5EF4-FFF2-40B4-BE49-F238E27FC236}">
                <a16:creationId xmlns:a16="http://schemas.microsoft.com/office/drawing/2014/main" xmlns="" id="{1BFED855-6F48-41D9-B0D2-D691F56D852E}"/>
              </a:ext>
            </a:extLst>
          </p:cNvPr>
          <p:cNvSpPr/>
          <p:nvPr/>
        </p:nvSpPr>
        <p:spPr>
          <a:xfrm>
            <a:off x="5885724" y="797032"/>
            <a:ext cx="652766" cy="652766"/>
          </a:xfrm>
          <a:prstGeom prst="rect">
            <a:avLst/>
          </a:prstGeom>
          <a:solidFill>
            <a:schemeClr val="bg1"/>
          </a:solid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9" name="TextBox 8">
            <a:extLst>
              <a:ext uri="{FF2B5EF4-FFF2-40B4-BE49-F238E27FC236}">
                <a16:creationId xmlns:a16="http://schemas.microsoft.com/office/drawing/2014/main" xmlns="" id="{1069C16D-3D41-4840-A60D-52E7B1E94B78}"/>
              </a:ext>
            </a:extLst>
          </p:cNvPr>
          <p:cNvSpPr txBox="1"/>
          <p:nvPr/>
        </p:nvSpPr>
        <p:spPr>
          <a:xfrm>
            <a:off x="5925453" y="895350"/>
            <a:ext cx="566763" cy="461665"/>
          </a:xfrm>
          <a:prstGeom prst="rect">
            <a:avLst/>
          </a:prstGeom>
          <a:noFill/>
        </p:spPr>
        <p:txBody>
          <a:bodyPr wrap="square" lIns="108000" rIns="108000" rtlCol="0">
            <a:spAutoFit/>
          </a:bodyPr>
          <a:lstStyle/>
          <a:p>
            <a:pPr algn="ctr"/>
            <a:r>
              <a:rPr lang="en-US" altLang="ko-KR" sz="2400" b="1" dirty="0">
                <a:solidFill>
                  <a:schemeClr val="tx1">
                    <a:lumMod val="85000"/>
                    <a:lumOff val="15000"/>
                  </a:schemeClr>
                </a:solidFill>
                <a:latin typeface="Times New Roman" panose="02020603050405020304" pitchFamily="18" charset="0"/>
                <a:cs typeface="Times New Roman" panose="02020603050405020304" pitchFamily="18" charset="0"/>
              </a:rPr>
              <a:t>01</a:t>
            </a:r>
            <a:endParaRPr lang="ko-KR" altLang="en-US" sz="2400" b="1"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25" name="TextBox 24">
            <a:extLst>
              <a:ext uri="{FF2B5EF4-FFF2-40B4-BE49-F238E27FC236}">
                <a16:creationId xmlns:a16="http://schemas.microsoft.com/office/drawing/2014/main" xmlns="" id="{4E681D34-0E05-45D7-911D-3394E94171BE}"/>
              </a:ext>
            </a:extLst>
          </p:cNvPr>
          <p:cNvSpPr txBox="1"/>
          <p:nvPr/>
        </p:nvSpPr>
        <p:spPr>
          <a:xfrm>
            <a:off x="6778276" y="2154753"/>
            <a:ext cx="3488745" cy="1015663"/>
          </a:xfrm>
          <a:prstGeom prst="rect">
            <a:avLst/>
          </a:prstGeom>
          <a:noFill/>
        </p:spPr>
        <p:txBody>
          <a:bodyPr wrap="square" lIns="108000" rIns="108000" rtlCol="0">
            <a:spAutoFit/>
          </a:bodyPr>
          <a:lstStyle/>
          <a:p>
            <a:r>
              <a:rPr lang="id-ID" altLang="ko-KR" sz="2000" b="1" dirty="0" smtClean="0">
                <a:solidFill>
                  <a:schemeClr val="tx1">
                    <a:lumMod val="85000"/>
                    <a:lumOff val="15000"/>
                  </a:schemeClr>
                </a:solidFill>
                <a:latin typeface="Times New Roman" panose="02020603050405020304" pitchFamily="18" charset="0"/>
                <a:cs typeface="Times New Roman" panose="02020603050405020304" pitchFamily="18" charset="0"/>
              </a:rPr>
              <a:t>Membedakan berbagi pola komunikasi dalam suatu organisasi</a:t>
            </a:r>
            <a:endParaRPr lang="ko-KR" altLang="en-US" sz="2000" b="1"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23" name="Rectangle 22">
            <a:extLst>
              <a:ext uri="{FF2B5EF4-FFF2-40B4-BE49-F238E27FC236}">
                <a16:creationId xmlns:a16="http://schemas.microsoft.com/office/drawing/2014/main" xmlns="" id="{10E17FBE-7D1C-48B3-B0D9-6B0DA2A91441}"/>
              </a:ext>
            </a:extLst>
          </p:cNvPr>
          <p:cNvSpPr/>
          <p:nvPr/>
        </p:nvSpPr>
        <p:spPr>
          <a:xfrm>
            <a:off x="5885724" y="2233164"/>
            <a:ext cx="652766" cy="652766"/>
          </a:xfrm>
          <a:prstGeom prst="rect">
            <a:avLst/>
          </a:prstGeom>
          <a:solidFill>
            <a:schemeClr val="bg1"/>
          </a:solidFill>
          <a:ln w="254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24" name="TextBox 23">
            <a:extLst>
              <a:ext uri="{FF2B5EF4-FFF2-40B4-BE49-F238E27FC236}">
                <a16:creationId xmlns:a16="http://schemas.microsoft.com/office/drawing/2014/main" xmlns="" id="{D28D30A2-DC8D-4076-AD6B-50356C9CC4BB}"/>
              </a:ext>
            </a:extLst>
          </p:cNvPr>
          <p:cNvSpPr txBox="1"/>
          <p:nvPr/>
        </p:nvSpPr>
        <p:spPr>
          <a:xfrm>
            <a:off x="5925453" y="2331482"/>
            <a:ext cx="566763" cy="461665"/>
          </a:xfrm>
          <a:prstGeom prst="rect">
            <a:avLst/>
          </a:prstGeom>
          <a:noFill/>
        </p:spPr>
        <p:txBody>
          <a:bodyPr wrap="square" lIns="108000" rIns="108000" rtlCol="0">
            <a:spAutoFit/>
          </a:bodyPr>
          <a:lstStyle/>
          <a:p>
            <a:pPr algn="ctr"/>
            <a:r>
              <a:rPr lang="en-US" altLang="ko-KR" sz="2400" b="1" dirty="0">
                <a:solidFill>
                  <a:schemeClr val="tx1">
                    <a:lumMod val="85000"/>
                    <a:lumOff val="15000"/>
                  </a:schemeClr>
                </a:solidFill>
                <a:latin typeface="Times New Roman" panose="02020603050405020304" pitchFamily="18" charset="0"/>
                <a:cs typeface="Times New Roman" panose="02020603050405020304" pitchFamily="18" charset="0"/>
              </a:rPr>
              <a:t>02</a:t>
            </a:r>
            <a:endParaRPr lang="ko-KR" altLang="en-US" sz="2400" b="1"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33" name="TextBox 32">
            <a:extLst>
              <a:ext uri="{FF2B5EF4-FFF2-40B4-BE49-F238E27FC236}">
                <a16:creationId xmlns:a16="http://schemas.microsoft.com/office/drawing/2014/main" xmlns="" id="{F373EA6B-DC86-4383-B7AA-A8A1324174E9}"/>
              </a:ext>
            </a:extLst>
          </p:cNvPr>
          <p:cNvSpPr txBox="1"/>
          <p:nvPr/>
        </p:nvSpPr>
        <p:spPr>
          <a:xfrm>
            <a:off x="6778276" y="3590885"/>
            <a:ext cx="3488745" cy="707886"/>
          </a:xfrm>
          <a:prstGeom prst="rect">
            <a:avLst/>
          </a:prstGeom>
          <a:noFill/>
        </p:spPr>
        <p:txBody>
          <a:bodyPr wrap="square" lIns="108000" rIns="108000" rtlCol="0">
            <a:spAutoFit/>
          </a:bodyPr>
          <a:lstStyle/>
          <a:p>
            <a:r>
              <a:rPr lang="id-ID" altLang="ko-KR" sz="2000" b="1" dirty="0" smtClean="0">
                <a:solidFill>
                  <a:schemeClr val="tx1">
                    <a:lumMod val="85000"/>
                    <a:lumOff val="15000"/>
                  </a:schemeClr>
                </a:solidFill>
                <a:latin typeface="Times New Roman" panose="02020603050405020304" pitchFamily="18" charset="0"/>
                <a:cs typeface="Times New Roman" panose="02020603050405020304" pitchFamily="18" charset="0"/>
              </a:rPr>
              <a:t>Mengetahui bagaimana mengelola komunikasi</a:t>
            </a:r>
            <a:endParaRPr lang="ko-KR" altLang="en-US" sz="2000" b="1"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31" name="Rectangle 30">
            <a:extLst>
              <a:ext uri="{FF2B5EF4-FFF2-40B4-BE49-F238E27FC236}">
                <a16:creationId xmlns:a16="http://schemas.microsoft.com/office/drawing/2014/main" xmlns="" id="{96FBECFC-D70E-40B6-BBE9-64B1EFF72164}"/>
              </a:ext>
            </a:extLst>
          </p:cNvPr>
          <p:cNvSpPr/>
          <p:nvPr/>
        </p:nvSpPr>
        <p:spPr>
          <a:xfrm>
            <a:off x="5885724" y="3669296"/>
            <a:ext cx="652766" cy="652766"/>
          </a:xfrm>
          <a:prstGeom prst="rect">
            <a:avLst/>
          </a:prstGeom>
          <a:solidFill>
            <a:schemeClr val="bg1"/>
          </a:solidFill>
          <a:ln w="254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32" name="TextBox 31">
            <a:extLst>
              <a:ext uri="{FF2B5EF4-FFF2-40B4-BE49-F238E27FC236}">
                <a16:creationId xmlns:a16="http://schemas.microsoft.com/office/drawing/2014/main" xmlns="" id="{384DA8BF-A5B1-4A36-833F-3165BB8570C7}"/>
              </a:ext>
            </a:extLst>
          </p:cNvPr>
          <p:cNvSpPr txBox="1"/>
          <p:nvPr/>
        </p:nvSpPr>
        <p:spPr>
          <a:xfrm>
            <a:off x="5925453" y="3767614"/>
            <a:ext cx="566763" cy="461665"/>
          </a:xfrm>
          <a:prstGeom prst="rect">
            <a:avLst/>
          </a:prstGeom>
          <a:noFill/>
        </p:spPr>
        <p:txBody>
          <a:bodyPr wrap="square" lIns="108000" rIns="108000" rtlCol="0">
            <a:spAutoFit/>
          </a:bodyPr>
          <a:lstStyle/>
          <a:p>
            <a:pPr algn="ctr"/>
            <a:r>
              <a:rPr lang="en-US" altLang="ko-KR" sz="2400" b="1" dirty="0">
                <a:solidFill>
                  <a:schemeClr val="tx1">
                    <a:lumMod val="85000"/>
                    <a:lumOff val="15000"/>
                  </a:schemeClr>
                </a:solidFill>
                <a:latin typeface="Times New Roman" panose="02020603050405020304" pitchFamily="18" charset="0"/>
                <a:cs typeface="Times New Roman" panose="02020603050405020304" pitchFamily="18" charset="0"/>
              </a:rPr>
              <a:t>03</a:t>
            </a:r>
            <a:endParaRPr lang="ko-KR" altLang="en-US" sz="2400" b="1"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41" name="TextBox 40">
            <a:extLst>
              <a:ext uri="{FF2B5EF4-FFF2-40B4-BE49-F238E27FC236}">
                <a16:creationId xmlns:a16="http://schemas.microsoft.com/office/drawing/2014/main" xmlns="" id="{B6D3EDCC-FE4E-470F-B499-59956048BEAF}"/>
              </a:ext>
            </a:extLst>
          </p:cNvPr>
          <p:cNvSpPr txBox="1"/>
          <p:nvPr/>
        </p:nvSpPr>
        <p:spPr>
          <a:xfrm>
            <a:off x="6778276" y="5027016"/>
            <a:ext cx="3488745" cy="1015663"/>
          </a:xfrm>
          <a:prstGeom prst="rect">
            <a:avLst/>
          </a:prstGeom>
          <a:noFill/>
        </p:spPr>
        <p:txBody>
          <a:bodyPr wrap="square" lIns="108000" rIns="108000" rtlCol="0">
            <a:spAutoFit/>
          </a:bodyPr>
          <a:lstStyle/>
          <a:p>
            <a:r>
              <a:rPr lang="id-ID" altLang="ko-KR" sz="2000" b="1" dirty="0" smtClean="0">
                <a:solidFill>
                  <a:schemeClr val="tx1">
                    <a:lumMod val="85000"/>
                    <a:lumOff val="15000"/>
                  </a:schemeClr>
                </a:solidFill>
                <a:latin typeface="Times New Roman" panose="02020603050405020304" pitchFamily="18" charset="0"/>
                <a:cs typeface="Times New Roman" panose="02020603050405020304" pitchFamily="18" charset="0"/>
              </a:rPr>
              <a:t>Mengetahui bagaimana meningkatkan keterampilan komunikasi</a:t>
            </a:r>
            <a:endParaRPr lang="ko-KR" altLang="en-US" sz="2000" b="1"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39" name="Rectangle 38">
            <a:extLst>
              <a:ext uri="{FF2B5EF4-FFF2-40B4-BE49-F238E27FC236}">
                <a16:creationId xmlns:a16="http://schemas.microsoft.com/office/drawing/2014/main" xmlns="" id="{FD728B6D-EA65-4A37-B4CA-FF4E86FBF028}"/>
              </a:ext>
            </a:extLst>
          </p:cNvPr>
          <p:cNvSpPr/>
          <p:nvPr/>
        </p:nvSpPr>
        <p:spPr>
          <a:xfrm>
            <a:off x="5885724" y="5105427"/>
            <a:ext cx="652766" cy="652766"/>
          </a:xfrm>
          <a:prstGeom prst="rect">
            <a:avLst/>
          </a:prstGeom>
          <a:solidFill>
            <a:schemeClr val="bg1"/>
          </a:solidFill>
          <a:ln w="254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40" name="TextBox 39">
            <a:extLst>
              <a:ext uri="{FF2B5EF4-FFF2-40B4-BE49-F238E27FC236}">
                <a16:creationId xmlns:a16="http://schemas.microsoft.com/office/drawing/2014/main" xmlns="" id="{A371B31A-021B-496F-A7D6-AB46E97A51F7}"/>
              </a:ext>
            </a:extLst>
          </p:cNvPr>
          <p:cNvSpPr txBox="1"/>
          <p:nvPr/>
        </p:nvSpPr>
        <p:spPr>
          <a:xfrm>
            <a:off x="5925453" y="5203745"/>
            <a:ext cx="566763" cy="461665"/>
          </a:xfrm>
          <a:prstGeom prst="rect">
            <a:avLst/>
          </a:prstGeom>
          <a:noFill/>
        </p:spPr>
        <p:txBody>
          <a:bodyPr wrap="square" lIns="108000" rIns="108000" rtlCol="0">
            <a:spAutoFit/>
          </a:bodyPr>
          <a:lstStyle/>
          <a:p>
            <a:pPr algn="ctr"/>
            <a:r>
              <a:rPr lang="en-US" altLang="ko-KR" sz="2400" b="1" dirty="0">
                <a:solidFill>
                  <a:schemeClr val="tx1">
                    <a:lumMod val="85000"/>
                    <a:lumOff val="15000"/>
                  </a:schemeClr>
                </a:solidFill>
                <a:latin typeface="Times New Roman" panose="02020603050405020304" pitchFamily="18" charset="0"/>
                <a:cs typeface="Times New Roman" panose="02020603050405020304" pitchFamily="18" charset="0"/>
              </a:rPr>
              <a:t>04</a:t>
            </a:r>
            <a:endParaRPr lang="ko-KR" altLang="en-US" sz="2400" b="1"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4815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1000"/>
                                        <p:tgtEl>
                                          <p:spTgt spid="20"/>
                                        </p:tgtEl>
                                      </p:cBhvr>
                                    </p:animEffect>
                                    <p:anim calcmode="lin" valueType="num">
                                      <p:cBhvr>
                                        <p:cTn id="8" dur="1000" fill="hold"/>
                                        <p:tgtEl>
                                          <p:spTgt spid="20"/>
                                        </p:tgtEl>
                                        <p:attrNameLst>
                                          <p:attrName>ppt_x</p:attrName>
                                        </p:attrNameLst>
                                      </p:cBhvr>
                                      <p:tavLst>
                                        <p:tav tm="0">
                                          <p:val>
                                            <p:strVal val="#ppt_x"/>
                                          </p:val>
                                        </p:tav>
                                        <p:tav tm="100000">
                                          <p:val>
                                            <p:strVal val="#ppt_x"/>
                                          </p:val>
                                        </p:tav>
                                      </p:tavLst>
                                    </p:anim>
                                    <p:anim calcmode="lin" valueType="num">
                                      <p:cBhvr>
                                        <p:cTn id="9"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wipe(down)">
                                      <p:cBhvr>
                                        <p:cTn id="14" dur="500"/>
                                        <p:tgtEl>
                                          <p:spTgt spid="11"/>
                                        </p:tgtEl>
                                      </p:cBhvr>
                                    </p:animEffect>
                                  </p:childTnLst>
                                </p:cTn>
                              </p:par>
                              <p:par>
                                <p:cTn id="15" presetID="22" presetClass="entr" presetSubtype="4"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wipe(down)">
                                      <p:cBhvr>
                                        <p:cTn id="17" dur="500"/>
                                        <p:tgtEl>
                                          <p:spTgt spid="15"/>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wipe(down)">
                                      <p:cBhvr>
                                        <p:cTn id="20" dur="500"/>
                                        <p:tgtEl>
                                          <p:spTgt spid="9"/>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25"/>
                                        </p:tgtEl>
                                        <p:attrNameLst>
                                          <p:attrName>style.visibility</p:attrName>
                                        </p:attrNameLst>
                                      </p:cBhvr>
                                      <p:to>
                                        <p:strVal val="visible"/>
                                      </p:to>
                                    </p:set>
                                    <p:animEffect transition="in" filter="wipe(down)">
                                      <p:cBhvr>
                                        <p:cTn id="23" dur="500"/>
                                        <p:tgtEl>
                                          <p:spTgt spid="25"/>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23"/>
                                        </p:tgtEl>
                                        <p:attrNameLst>
                                          <p:attrName>style.visibility</p:attrName>
                                        </p:attrNameLst>
                                      </p:cBhvr>
                                      <p:to>
                                        <p:strVal val="visible"/>
                                      </p:to>
                                    </p:set>
                                    <p:animEffect transition="in" filter="wipe(down)">
                                      <p:cBhvr>
                                        <p:cTn id="26" dur="500"/>
                                        <p:tgtEl>
                                          <p:spTgt spid="23"/>
                                        </p:tgtEl>
                                      </p:cBhvr>
                                    </p:animEffect>
                                  </p:childTnLst>
                                </p:cTn>
                              </p:par>
                              <p:par>
                                <p:cTn id="27" presetID="22" presetClass="entr" presetSubtype="4" fill="hold" grpId="0" nodeType="withEffect">
                                  <p:stCondLst>
                                    <p:cond delay="0"/>
                                  </p:stCondLst>
                                  <p:childTnLst>
                                    <p:set>
                                      <p:cBhvr>
                                        <p:cTn id="28" dur="1" fill="hold">
                                          <p:stCondLst>
                                            <p:cond delay="0"/>
                                          </p:stCondLst>
                                        </p:cTn>
                                        <p:tgtEl>
                                          <p:spTgt spid="24"/>
                                        </p:tgtEl>
                                        <p:attrNameLst>
                                          <p:attrName>style.visibility</p:attrName>
                                        </p:attrNameLst>
                                      </p:cBhvr>
                                      <p:to>
                                        <p:strVal val="visible"/>
                                      </p:to>
                                    </p:set>
                                    <p:animEffect transition="in" filter="wipe(down)">
                                      <p:cBhvr>
                                        <p:cTn id="29" dur="500"/>
                                        <p:tgtEl>
                                          <p:spTgt spid="24"/>
                                        </p:tgtEl>
                                      </p:cBhvr>
                                    </p:animEffect>
                                  </p:childTnLst>
                                </p:cTn>
                              </p:par>
                              <p:par>
                                <p:cTn id="30" presetID="22" presetClass="entr" presetSubtype="4" fill="hold" grpId="0" nodeType="withEffect">
                                  <p:stCondLst>
                                    <p:cond delay="0"/>
                                  </p:stCondLst>
                                  <p:childTnLst>
                                    <p:set>
                                      <p:cBhvr>
                                        <p:cTn id="31" dur="1" fill="hold">
                                          <p:stCondLst>
                                            <p:cond delay="0"/>
                                          </p:stCondLst>
                                        </p:cTn>
                                        <p:tgtEl>
                                          <p:spTgt spid="33"/>
                                        </p:tgtEl>
                                        <p:attrNameLst>
                                          <p:attrName>style.visibility</p:attrName>
                                        </p:attrNameLst>
                                      </p:cBhvr>
                                      <p:to>
                                        <p:strVal val="visible"/>
                                      </p:to>
                                    </p:set>
                                    <p:animEffect transition="in" filter="wipe(down)">
                                      <p:cBhvr>
                                        <p:cTn id="32" dur="500"/>
                                        <p:tgtEl>
                                          <p:spTgt spid="33"/>
                                        </p:tgtEl>
                                      </p:cBhvr>
                                    </p:animEffect>
                                  </p:childTnLst>
                                </p:cTn>
                              </p:par>
                              <p:par>
                                <p:cTn id="33" presetID="22" presetClass="entr" presetSubtype="4" fill="hold" grpId="0" nodeType="withEffect">
                                  <p:stCondLst>
                                    <p:cond delay="0"/>
                                  </p:stCondLst>
                                  <p:childTnLst>
                                    <p:set>
                                      <p:cBhvr>
                                        <p:cTn id="34" dur="1" fill="hold">
                                          <p:stCondLst>
                                            <p:cond delay="0"/>
                                          </p:stCondLst>
                                        </p:cTn>
                                        <p:tgtEl>
                                          <p:spTgt spid="31"/>
                                        </p:tgtEl>
                                        <p:attrNameLst>
                                          <p:attrName>style.visibility</p:attrName>
                                        </p:attrNameLst>
                                      </p:cBhvr>
                                      <p:to>
                                        <p:strVal val="visible"/>
                                      </p:to>
                                    </p:set>
                                    <p:animEffect transition="in" filter="wipe(down)">
                                      <p:cBhvr>
                                        <p:cTn id="35" dur="500"/>
                                        <p:tgtEl>
                                          <p:spTgt spid="31"/>
                                        </p:tgtEl>
                                      </p:cBhvr>
                                    </p:animEffect>
                                  </p:childTnLst>
                                </p:cTn>
                              </p:par>
                              <p:par>
                                <p:cTn id="36" presetID="22" presetClass="entr" presetSubtype="4" fill="hold" grpId="0" nodeType="withEffect">
                                  <p:stCondLst>
                                    <p:cond delay="0"/>
                                  </p:stCondLst>
                                  <p:childTnLst>
                                    <p:set>
                                      <p:cBhvr>
                                        <p:cTn id="37" dur="1" fill="hold">
                                          <p:stCondLst>
                                            <p:cond delay="0"/>
                                          </p:stCondLst>
                                        </p:cTn>
                                        <p:tgtEl>
                                          <p:spTgt spid="32"/>
                                        </p:tgtEl>
                                        <p:attrNameLst>
                                          <p:attrName>style.visibility</p:attrName>
                                        </p:attrNameLst>
                                      </p:cBhvr>
                                      <p:to>
                                        <p:strVal val="visible"/>
                                      </p:to>
                                    </p:set>
                                    <p:animEffect transition="in" filter="wipe(down)">
                                      <p:cBhvr>
                                        <p:cTn id="38" dur="500"/>
                                        <p:tgtEl>
                                          <p:spTgt spid="32"/>
                                        </p:tgtEl>
                                      </p:cBhvr>
                                    </p:animEffect>
                                  </p:childTnLst>
                                </p:cTn>
                              </p:par>
                              <p:par>
                                <p:cTn id="39" presetID="22" presetClass="entr" presetSubtype="4" fill="hold" grpId="0" nodeType="withEffect">
                                  <p:stCondLst>
                                    <p:cond delay="0"/>
                                  </p:stCondLst>
                                  <p:childTnLst>
                                    <p:set>
                                      <p:cBhvr>
                                        <p:cTn id="40" dur="1" fill="hold">
                                          <p:stCondLst>
                                            <p:cond delay="0"/>
                                          </p:stCondLst>
                                        </p:cTn>
                                        <p:tgtEl>
                                          <p:spTgt spid="41"/>
                                        </p:tgtEl>
                                        <p:attrNameLst>
                                          <p:attrName>style.visibility</p:attrName>
                                        </p:attrNameLst>
                                      </p:cBhvr>
                                      <p:to>
                                        <p:strVal val="visible"/>
                                      </p:to>
                                    </p:set>
                                    <p:animEffect transition="in" filter="wipe(down)">
                                      <p:cBhvr>
                                        <p:cTn id="41" dur="500"/>
                                        <p:tgtEl>
                                          <p:spTgt spid="41"/>
                                        </p:tgtEl>
                                      </p:cBhvr>
                                    </p:animEffect>
                                  </p:childTnLst>
                                </p:cTn>
                              </p:par>
                              <p:par>
                                <p:cTn id="42" presetID="22" presetClass="entr" presetSubtype="4" fill="hold" grpId="0" nodeType="withEffect">
                                  <p:stCondLst>
                                    <p:cond delay="0"/>
                                  </p:stCondLst>
                                  <p:childTnLst>
                                    <p:set>
                                      <p:cBhvr>
                                        <p:cTn id="43" dur="1" fill="hold">
                                          <p:stCondLst>
                                            <p:cond delay="0"/>
                                          </p:stCondLst>
                                        </p:cTn>
                                        <p:tgtEl>
                                          <p:spTgt spid="39"/>
                                        </p:tgtEl>
                                        <p:attrNameLst>
                                          <p:attrName>style.visibility</p:attrName>
                                        </p:attrNameLst>
                                      </p:cBhvr>
                                      <p:to>
                                        <p:strVal val="visible"/>
                                      </p:to>
                                    </p:set>
                                    <p:animEffect transition="in" filter="wipe(down)">
                                      <p:cBhvr>
                                        <p:cTn id="44" dur="500"/>
                                        <p:tgtEl>
                                          <p:spTgt spid="39"/>
                                        </p:tgtEl>
                                      </p:cBhvr>
                                    </p:animEffect>
                                  </p:childTnLst>
                                </p:cTn>
                              </p:par>
                              <p:par>
                                <p:cTn id="45" presetID="22" presetClass="entr" presetSubtype="4" fill="hold" grpId="0" nodeType="withEffect">
                                  <p:stCondLst>
                                    <p:cond delay="0"/>
                                  </p:stCondLst>
                                  <p:childTnLst>
                                    <p:set>
                                      <p:cBhvr>
                                        <p:cTn id="46" dur="1" fill="hold">
                                          <p:stCondLst>
                                            <p:cond delay="0"/>
                                          </p:stCondLst>
                                        </p:cTn>
                                        <p:tgtEl>
                                          <p:spTgt spid="40"/>
                                        </p:tgtEl>
                                        <p:attrNameLst>
                                          <p:attrName>style.visibility</p:attrName>
                                        </p:attrNameLst>
                                      </p:cBhvr>
                                      <p:to>
                                        <p:strVal val="visible"/>
                                      </p:to>
                                    </p:set>
                                    <p:animEffect transition="in" filter="wipe(down)">
                                      <p:cBhvr>
                                        <p:cTn id="47"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1" grpId="0"/>
      <p:bldP spid="15" grpId="0" animBg="1"/>
      <p:bldP spid="9" grpId="0"/>
      <p:bldP spid="25" grpId="0"/>
      <p:bldP spid="23" grpId="0" animBg="1"/>
      <p:bldP spid="24" grpId="0"/>
      <p:bldP spid="33" grpId="0"/>
      <p:bldP spid="31" grpId="0" animBg="1"/>
      <p:bldP spid="32" grpId="0"/>
      <p:bldP spid="41" grpId="0"/>
      <p:bldP spid="39" grpId="0" animBg="1"/>
      <p:bldP spid="4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D9B85F3A-0D98-4AE5-8CED-AA4A4CF82188}"/>
              </a:ext>
            </a:extLst>
          </p:cNvPr>
          <p:cNvSpPr>
            <a:spLocks noGrp="1"/>
          </p:cNvSpPr>
          <p:nvPr>
            <p:ph type="body" sz="quarter" idx="10"/>
          </p:nvPr>
        </p:nvSpPr>
        <p:spPr>
          <a:xfrm>
            <a:off x="337244" y="461727"/>
            <a:ext cx="11573197" cy="1054703"/>
          </a:xfrm>
        </p:spPr>
        <p:txBody>
          <a:bodyPr/>
          <a:lstStyle/>
          <a:p>
            <a:r>
              <a:rPr lang="id-ID"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PERAN MANAJERIAL</a:t>
            </a:r>
            <a:endPar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cxnSp>
        <p:nvCxnSpPr>
          <p:cNvPr id="3" name="Straight Connector 2">
            <a:extLst>
              <a:ext uri="{FF2B5EF4-FFF2-40B4-BE49-F238E27FC236}">
                <a16:creationId xmlns:a16="http://schemas.microsoft.com/office/drawing/2014/main" xmlns="" id="{6D390756-1AD5-4344-A022-C91DAFE669B6}"/>
              </a:ext>
            </a:extLst>
          </p:cNvPr>
          <p:cNvCxnSpPr>
            <a:cxnSpLocks/>
          </p:cNvCxnSpPr>
          <p:nvPr/>
        </p:nvCxnSpPr>
        <p:spPr>
          <a:xfrm flipH="1">
            <a:off x="914401" y="3148678"/>
            <a:ext cx="10418885" cy="0"/>
          </a:xfrm>
          <a:prstGeom prst="line">
            <a:avLst/>
          </a:prstGeom>
          <a:ln w="254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xmlns="" id="{582E2B4C-53D5-480A-94F2-7F61A93EB936}"/>
              </a:ext>
            </a:extLst>
          </p:cNvPr>
          <p:cNvCxnSpPr>
            <a:cxnSpLocks/>
          </p:cNvCxnSpPr>
          <p:nvPr/>
        </p:nvCxnSpPr>
        <p:spPr>
          <a:xfrm>
            <a:off x="2069430" y="2627724"/>
            <a:ext cx="0" cy="1371600"/>
          </a:xfrm>
          <a:prstGeom prst="line">
            <a:avLst/>
          </a:prstGeom>
          <a:ln w="25400">
            <a:solidFill>
              <a:schemeClr val="accent6"/>
            </a:solidFill>
            <a:tailEnd type="ova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xmlns="" id="{5177CC10-032D-42EF-BD8B-26E9F68DBA03}"/>
              </a:ext>
            </a:extLst>
          </p:cNvPr>
          <p:cNvSpPr/>
          <p:nvPr/>
        </p:nvSpPr>
        <p:spPr>
          <a:xfrm>
            <a:off x="1712000" y="1949942"/>
            <a:ext cx="652766" cy="652766"/>
          </a:xfrm>
          <a:prstGeom prst="rect">
            <a:avLst/>
          </a:prstGeom>
          <a:solidFill>
            <a:schemeClr val="bg1"/>
          </a:solid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9" name="Rectangle 8">
            <a:extLst>
              <a:ext uri="{FF2B5EF4-FFF2-40B4-BE49-F238E27FC236}">
                <a16:creationId xmlns:a16="http://schemas.microsoft.com/office/drawing/2014/main" xmlns="" id="{949CC8FD-C4CD-4E2E-A50C-A55F20AF6617}"/>
              </a:ext>
            </a:extLst>
          </p:cNvPr>
          <p:cNvSpPr/>
          <p:nvPr/>
        </p:nvSpPr>
        <p:spPr>
          <a:xfrm>
            <a:off x="1461745" y="3313649"/>
            <a:ext cx="1462512" cy="457309"/>
          </a:xfrm>
          <a:prstGeom prst="rect">
            <a:avLst/>
          </a:prstGeom>
          <a:solidFill>
            <a:schemeClr val="bg1"/>
          </a:solid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6" name="TextBox 5">
            <a:extLst>
              <a:ext uri="{FF2B5EF4-FFF2-40B4-BE49-F238E27FC236}">
                <a16:creationId xmlns:a16="http://schemas.microsoft.com/office/drawing/2014/main" xmlns="" id="{9584B54C-48EC-4C93-8069-A09DAA5E9B39}"/>
              </a:ext>
            </a:extLst>
          </p:cNvPr>
          <p:cNvSpPr txBox="1"/>
          <p:nvPr/>
        </p:nvSpPr>
        <p:spPr>
          <a:xfrm>
            <a:off x="1226449" y="3280694"/>
            <a:ext cx="1933105" cy="523220"/>
          </a:xfrm>
          <a:prstGeom prst="rect">
            <a:avLst/>
          </a:prstGeom>
          <a:noFill/>
        </p:spPr>
        <p:txBody>
          <a:bodyPr wrap="square" rtlCol="0">
            <a:spAutoFit/>
          </a:bodyPr>
          <a:lstStyle/>
          <a:p>
            <a:pPr algn="ctr"/>
            <a:r>
              <a:rPr lang="id-ID" altLang="ko-KR" sz="1400" b="1" dirty="0" smtClean="0">
                <a:solidFill>
                  <a:schemeClr val="tx1">
                    <a:lumMod val="75000"/>
                    <a:lumOff val="25000"/>
                  </a:schemeClr>
                </a:solidFill>
                <a:latin typeface="Arial" pitchFamily="34" charset="0"/>
                <a:cs typeface="Arial" pitchFamily="34" charset="0"/>
              </a:rPr>
              <a:t>Peran ANTARPRIBADI</a:t>
            </a:r>
            <a:endParaRPr lang="ko-KR" altLang="en-US" sz="1400" b="1" dirty="0">
              <a:solidFill>
                <a:schemeClr val="tx1">
                  <a:lumMod val="75000"/>
                  <a:lumOff val="25000"/>
                </a:schemeClr>
              </a:solidFill>
              <a:latin typeface="Arial" pitchFamily="34" charset="0"/>
              <a:cs typeface="Arial" pitchFamily="34" charset="0"/>
            </a:endParaRPr>
          </a:p>
        </p:txBody>
      </p:sp>
      <p:cxnSp>
        <p:nvCxnSpPr>
          <p:cNvPr id="13" name="Straight Connector 12">
            <a:extLst>
              <a:ext uri="{FF2B5EF4-FFF2-40B4-BE49-F238E27FC236}">
                <a16:creationId xmlns:a16="http://schemas.microsoft.com/office/drawing/2014/main" xmlns="" id="{8F7343E3-2473-4BDF-9F3A-CD2C9840C111}"/>
              </a:ext>
            </a:extLst>
          </p:cNvPr>
          <p:cNvCxnSpPr>
            <a:cxnSpLocks/>
          </p:cNvCxnSpPr>
          <p:nvPr/>
        </p:nvCxnSpPr>
        <p:spPr>
          <a:xfrm>
            <a:off x="5464759" y="2627724"/>
            <a:ext cx="0" cy="1371600"/>
          </a:xfrm>
          <a:prstGeom prst="line">
            <a:avLst/>
          </a:prstGeom>
          <a:ln w="25400">
            <a:solidFill>
              <a:schemeClr val="accent1"/>
            </a:solidFill>
            <a:tailEnd type="ova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xmlns="" id="{BD5C93AE-6A8F-4120-9462-CB4AD319F54C}"/>
              </a:ext>
            </a:extLst>
          </p:cNvPr>
          <p:cNvSpPr/>
          <p:nvPr/>
        </p:nvSpPr>
        <p:spPr>
          <a:xfrm>
            <a:off x="5138376" y="1974958"/>
            <a:ext cx="652766" cy="652766"/>
          </a:xfrm>
          <a:prstGeom prst="rect">
            <a:avLst/>
          </a:prstGeom>
          <a:solidFill>
            <a:schemeClr val="bg1"/>
          </a:solid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15" name="Rectangle 14">
            <a:extLst>
              <a:ext uri="{FF2B5EF4-FFF2-40B4-BE49-F238E27FC236}">
                <a16:creationId xmlns:a16="http://schemas.microsoft.com/office/drawing/2014/main" xmlns="" id="{F079DF2B-7674-4DAE-8088-D890FCD2D582}"/>
              </a:ext>
            </a:extLst>
          </p:cNvPr>
          <p:cNvSpPr/>
          <p:nvPr/>
        </p:nvSpPr>
        <p:spPr>
          <a:xfrm>
            <a:off x="4514145" y="3276499"/>
            <a:ext cx="1973655" cy="457309"/>
          </a:xfrm>
          <a:prstGeom prst="rect">
            <a:avLst/>
          </a:prstGeom>
          <a:solidFill>
            <a:schemeClr val="bg1"/>
          </a:solid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12" name="TextBox 11">
            <a:extLst>
              <a:ext uri="{FF2B5EF4-FFF2-40B4-BE49-F238E27FC236}">
                <a16:creationId xmlns:a16="http://schemas.microsoft.com/office/drawing/2014/main" xmlns="" id="{44A0AF37-38C4-4A16-ADB2-ACC145824947}"/>
              </a:ext>
            </a:extLst>
          </p:cNvPr>
          <p:cNvSpPr txBox="1"/>
          <p:nvPr/>
        </p:nvSpPr>
        <p:spPr>
          <a:xfrm>
            <a:off x="4441718" y="3262588"/>
            <a:ext cx="2046082" cy="523220"/>
          </a:xfrm>
          <a:prstGeom prst="rect">
            <a:avLst/>
          </a:prstGeom>
          <a:noFill/>
        </p:spPr>
        <p:txBody>
          <a:bodyPr wrap="square" rtlCol="0">
            <a:spAutoFit/>
          </a:bodyPr>
          <a:lstStyle/>
          <a:p>
            <a:pPr algn="ctr"/>
            <a:r>
              <a:rPr lang="id-ID" altLang="ko-KR" sz="1400" b="1" dirty="0" smtClean="0">
                <a:solidFill>
                  <a:schemeClr val="tx1">
                    <a:lumMod val="75000"/>
                    <a:lumOff val="25000"/>
                  </a:schemeClr>
                </a:solidFill>
                <a:latin typeface="Arial" pitchFamily="34" charset="0"/>
                <a:cs typeface="Arial" pitchFamily="34" charset="0"/>
              </a:rPr>
              <a:t>PERAN INFORMASIONAL</a:t>
            </a:r>
            <a:endParaRPr lang="ko-KR" altLang="en-US" sz="1400" b="1" dirty="0">
              <a:solidFill>
                <a:schemeClr val="tx1">
                  <a:lumMod val="75000"/>
                  <a:lumOff val="25000"/>
                </a:schemeClr>
              </a:solidFill>
              <a:latin typeface="Arial" pitchFamily="34" charset="0"/>
              <a:cs typeface="Arial" pitchFamily="34" charset="0"/>
            </a:endParaRPr>
          </a:p>
        </p:txBody>
      </p:sp>
      <p:cxnSp>
        <p:nvCxnSpPr>
          <p:cNvPr id="19" name="Straight Connector 18">
            <a:extLst>
              <a:ext uri="{FF2B5EF4-FFF2-40B4-BE49-F238E27FC236}">
                <a16:creationId xmlns:a16="http://schemas.microsoft.com/office/drawing/2014/main" xmlns="" id="{88E5F56B-331B-4752-B095-BCE87F7E69A2}"/>
              </a:ext>
            </a:extLst>
          </p:cNvPr>
          <p:cNvCxnSpPr>
            <a:cxnSpLocks/>
          </p:cNvCxnSpPr>
          <p:nvPr/>
        </p:nvCxnSpPr>
        <p:spPr>
          <a:xfrm>
            <a:off x="9169261" y="2627724"/>
            <a:ext cx="0" cy="1371600"/>
          </a:xfrm>
          <a:prstGeom prst="line">
            <a:avLst/>
          </a:prstGeom>
          <a:ln w="25400">
            <a:solidFill>
              <a:schemeClr val="accent2"/>
            </a:solidFill>
            <a:tailEnd type="oval"/>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xmlns="" id="{734254F6-6892-423F-A3AE-10D3779F67DD}"/>
              </a:ext>
            </a:extLst>
          </p:cNvPr>
          <p:cNvSpPr/>
          <p:nvPr/>
        </p:nvSpPr>
        <p:spPr>
          <a:xfrm>
            <a:off x="8842878" y="1974958"/>
            <a:ext cx="652766" cy="652766"/>
          </a:xfrm>
          <a:prstGeom prst="rect">
            <a:avLst/>
          </a:prstGeom>
          <a:solidFill>
            <a:schemeClr val="bg1"/>
          </a:solidFill>
          <a:ln w="254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21" name="Rectangle 20">
            <a:extLst>
              <a:ext uri="{FF2B5EF4-FFF2-40B4-BE49-F238E27FC236}">
                <a16:creationId xmlns:a16="http://schemas.microsoft.com/office/drawing/2014/main" xmlns="" id="{E273D821-2EEC-401E-AACC-2E4FF80B407C}"/>
              </a:ext>
            </a:extLst>
          </p:cNvPr>
          <p:cNvSpPr/>
          <p:nvPr/>
        </p:nvSpPr>
        <p:spPr>
          <a:xfrm>
            <a:off x="8304743" y="3313524"/>
            <a:ext cx="1729036" cy="457309"/>
          </a:xfrm>
          <a:prstGeom prst="rect">
            <a:avLst/>
          </a:prstGeom>
          <a:solidFill>
            <a:schemeClr val="bg1"/>
          </a:solidFill>
          <a:ln w="254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18" name="TextBox 17">
            <a:extLst>
              <a:ext uri="{FF2B5EF4-FFF2-40B4-BE49-F238E27FC236}">
                <a16:creationId xmlns:a16="http://schemas.microsoft.com/office/drawing/2014/main" xmlns="" id="{05A01AC5-711E-4DEB-A625-F04ED9ECE2A3}"/>
              </a:ext>
            </a:extLst>
          </p:cNvPr>
          <p:cNvSpPr txBox="1"/>
          <p:nvPr/>
        </p:nvSpPr>
        <p:spPr>
          <a:xfrm>
            <a:off x="8304743" y="3280568"/>
            <a:ext cx="1690826" cy="523220"/>
          </a:xfrm>
          <a:prstGeom prst="rect">
            <a:avLst/>
          </a:prstGeom>
          <a:noFill/>
        </p:spPr>
        <p:txBody>
          <a:bodyPr wrap="square" rtlCol="0">
            <a:spAutoFit/>
          </a:bodyPr>
          <a:lstStyle/>
          <a:p>
            <a:pPr algn="ctr"/>
            <a:r>
              <a:rPr lang="id-ID" altLang="ko-KR" sz="1400" b="1" dirty="0" smtClean="0">
                <a:solidFill>
                  <a:schemeClr val="tx1">
                    <a:lumMod val="75000"/>
                    <a:lumOff val="25000"/>
                  </a:schemeClr>
                </a:solidFill>
                <a:latin typeface="Arial" pitchFamily="34" charset="0"/>
                <a:cs typeface="Arial" pitchFamily="34" charset="0"/>
              </a:rPr>
              <a:t>PERAN KEPUTUSAN</a:t>
            </a:r>
            <a:endParaRPr lang="ko-KR" altLang="en-US" sz="1400" b="1" dirty="0">
              <a:solidFill>
                <a:schemeClr val="tx1">
                  <a:lumMod val="75000"/>
                  <a:lumOff val="25000"/>
                </a:schemeClr>
              </a:solidFill>
              <a:latin typeface="Arial" pitchFamily="34" charset="0"/>
              <a:cs typeface="Arial" pitchFamily="34" charset="0"/>
            </a:endParaRPr>
          </a:p>
        </p:txBody>
      </p:sp>
      <p:sp>
        <p:nvSpPr>
          <p:cNvPr id="30" name="TextBox 29">
            <a:extLst>
              <a:ext uri="{FF2B5EF4-FFF2-40B4-BE49-F238E27FC236}">
                <a16:creationId xmlns:a16="http://schemas.microsoft.com/office/drawing/2014/main" xmlns="" id="{D400AC2D-1A83-4869-B630-48989FE1BCB9}"/>
              </a:ext>
            </a:extLst>
          </p:cNvPr>
          <p:cNvSpPr txBox="1"/>
          <p:nvPr/>
        </p:nvSpPr>
        <p:spPr>
          <a:xfrm>
            <a:off x="10158349" y="3454762"/>
            <a:ext cx="853040" cy="338554"/>
          </a:xfrm>
          <a:prstGeom prst="rect">
            <a:avLst/>
          </a:prstGeom>
          <a:noFill/>
        </p:spPr>
        <p:txBody>
          <a:bodyPr wrap="square" rtlCol="0">
            <a:spAutoFit/>
          </a:bodyPr>
          <a:lstStyle/>
          <a:p>
            <a:pPr algn="ctr"/>
            <a:r>
              <a:rPr lang="en-US" altLang="ko-KR" sz="1600" b="1" dirty="0">
                <a:solidFill>
                  <a:schemeClr val="bg1"/>
                </a:solidFill>
                <a:latin typeface="Arial" pitchFamily="34" charset="0"/>
                <a:cs typeface="Arial" pitchFamily="34" charset="0"/>
              </a:rPr>
              <a:t>2020</a:t>
            </a:r>
            <a:endParaRPr lang="ko-KR" altLang="en-US" sz="1600" b="1" dirty="0">
              <a:solidFill>
                <a:schemeClr val="bg1"/>
              </a:solidFill>
              <a:latin typeface="Arial" pitchFamily="34" charset="0"/>
              <a:cs typeface="Arial" pitchFamily="34" charset="0"/>
            </a:endParaRPr>
          </a:p>
        </p:txBody>
      </p:sp>
      <p:sp>
        <p:nvSpPr>
          <p:cNvPr id="49" name="Isosceles Triangle 51">
            <a:extLst>
              <a:ext uri="{FF2B5EF4-FFF2-40B4-BE49-F238E27FC236}">
                <a16:creationId xmlns:a16="http://schemas.microsoft.com/office/drawing/2014/main" xmlns="" id="{E46D3D0A-D669-4095-B639-E10B39CB4FAB}"/>
              </a:ext>
            </a:extLst>
          </p:cNvPr>
          <p:cNvSpPr/>
          <p:nvPr/>
        </p:nvSpPr>
        <p:spPr>
          <a:xfrm>
            <a:off x="1847806" y="2146464"/>
            <a:ext cx="381154" cy="279502"/>
          </a:xfrm>
          <a:custGeom>
            <a:avLst/>
            <a:gdLst/>
            <a:ahLst/>
            <a:cxnLst/>
            <a:rect l="l" t="t" r="r" b="b"/>
            <a:pathLst>
              <a:path w="3240001" h="2375905">
                <a:moveTo>
                  <a:pt x="1974640" y="1379575"/>
                </a:moveTo>
                <a:lnTo>
                  <a:pt x="3240001" y="2375905"/>
                </a:lnTo>
                <a:lnTo>
                  <a:pt x="1" y="2375905"/>
                </a:lnTo>
                <a:lnTo>
                  <a:pt x="1269863" y="1399042"/>
                </a:lnTo>
                <a:lnTo>
                  <a:pt x="1610574" y="1745545"/>
                </a:lnTo>
                <a:close/>
                <a:moveTo>
                  <a:pt x="3240001" y="126952"/>
                </a:moveTo>
                <a:lnTo>
                  <a:pt x="3240001" y="2258912"/>
                </a:lnTo>
                <a:lnTo>
                  <a:pt x="2032457" y="1334195"/>
                </a:lnTo>
                <a:close/>
                <a:moveTo>
                  <a:pt x="0" y="117525"/>
                </a:moveTo>
                <a:lnTo>
                  <a:pt x="1207545" y="1324768"/>
                </a:lnTo>
                <a:lnTo>
                  <a:pt x="0" y="2249485"/>
                </a:lnTo>
                <a:close/>
                <a:moveTo>
                  <a:pt x="0" y="0"/>
                </a:moveTo>
                <a:lnTo>
                  <a:pt x="3240000" y="0"/>
                </a:lnTo>
                <a:lnTo>
                  <a:pt x="1610572" y="1620513"/>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dirty="0"/>
          </a:p>
        </p:txBody>
      </p:sp>
      <p:sp>
        <p:nvSpPr>
          <p:cNvPr id="50" name="Rectangle 9">
            <a:extLst>
              <a:ext uri="{FF2B5EF4-FFF2-40B4-BE49-F238E27FC236}">
                <a16:creationId xmlns:a16="http://schemas.microsoft.com/office/drawing/2014/main" xmlns="" id="{EE976633-6CCE-48A0-B4BA-65340BA1CAD9}"/>
              </a:ext>
            </a:extLst>
          </p:cNvPr>
          <p:cNvSpPr/>
          <p:nvPr/>
        </p:nvSpPr>
        <p:spPr>
          <a:xfrm>
            <a:off x="5276229" y="2144188"/>
            <a:ext cx="377059" cy="352961"/>
          </a:xfrm>
          <a:custGeom>
            <a:avLst/>
            <a:gdLst>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2991331 w 3239999"/>
              <a:gd name="connsiteY3" fmla="*/ 2709748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239999" h="3032924">
                <a:moveTo>
                  <a:pt x="1576606" y="2778202"/>
                </a:moveTo>
                <a:cubicBezTo>
                  <a:pt x="1576606" y="2778795"/>
                  <a:pt x="1663394" y="2792670"/>
                  <a:pt x="1663394" y="2778202"/>
                </a:cubicBezTo>
                <a:lnTo>
                  <a:pt x="1663394" y="2776423"/>
                </a:lnTo>
                <a:cubicBezTo>
                  <a:pt x="2185083" y="2605634"/>
                  <a:pt x="2444552" y="2500589"/>
                  <a:pt x="2991331" y="2709748"/>
                </a:cubicBezTo>
                <a:lnTo>
                  <a:pt x="3000856" y="526981"/>
                </a:lnTo>
                <a:lnTo>
                  <a:pt x="2855082" y="526981"/>
                </a:lnTo>
                <a:cubicBezTo>
                  <a:pt x="2857178" y="1175360"/>
                  <a:pt x="2859273" y="1823738"/>
                  <a:pt x="2861369" y="2472117"/>
                </a:cubicBezTo>
                <a:cubicBezTo>
                  <a:pt x="2483869" y="2318121"/>
                  <a:pt x="2052449" y="2439541"/>
                  <a:pt x="1663394" y="2765302"/>
                </a:cubicBezTo>
                <a:lnTo>
                  <a:pt x="1663394" y="526981"/>
                </a:lnTo>
                <a:lnTo>
                  <a:pt x="1663394" y="430441"/>
                </a:lnTo>
                <a:lnTo>
                  <a:pt x="1663394" y="402054"/>
                </a:lnTo>
                <a:cubicBezTo>
                  <a:pt x="1896442" y="149589"/>
                  <a:pt x="2115835" y="2106"/>
                  <a:pt x="2406065" y="22"/>
                </a:cubicBezTo>
                <a:cubicBezTo>
                  <a:pt x="2537987" y="-925"/>
                  <a:pt x="2684544" y="28169"/>
                  <a:pt x="2853673" y="91100"/>
                </a:cubicBezTo>
                <a:cubicBezTo>
                  <a:pt x="2854039" y="204214"/>
                  <a:pt x="2854404" y="317327"/>
                  <a:pt x="2854770" y="430441"/>
                </a:cubicBezTo>
                <a:lnTo>
                  <a:pt x="3120669" y="428517"/>
                </a:lnTo>
                <a:lnTo>
                  <a:pt x="3120669" y="738345"/>
                </a:lnTo>
                <a:lnTo>
                  <a:pt x="3239999" y="738345"/>
                </a:lnTo>
                <a:lnTo>
                  <a:pt x="3239999" y="3032924"/>
                </a:lnTo>
                <a:lnTo>
                  <a:pt x="0" y="3032924"/>
                </a:lnTo>
                <a:lnTo>
                  <a:pt x="0" y="738345"/>
                </a:lnTo>
                <a:lnTo>
                  <a:pt x="102477" y="738345"/>
                </a:lnTo>
                <a:lnTo>
                  <a:pt x="102477" y="428517"/>
                </a:lnTo>
                <a:lnTo>
                  <a:pt x="385229" y="430441"/>
                </a:lnTo>
                <a:cubicBezTo>
                  <a:pt x="385595" y="317327"/>
                  <a:pt x="385960" y="204214"/>
                  <a:pt x="386326" y="91100"/>
                </a:cubicBezTo>
                <a:cubicBezTo>
                  <a:pt x="555455" y="28169"/>
                  <a:pt x="702013" y="-925"/>
                  <a:pt x="833935" y="22"/>
                </a:cubicBezTo>
                <a:cubicBezTo>
                  <a:pt x="1124164" y="2106"/>
                  <a:pt x="1343558" y="149589"/>
                  <a:pt x="1576606" y="402054"/>
                </a:cubicBezTo>
                <a:lnTo>
                  <a:pt x="1576606" y="430441"/>
                </a:lnTo>
                <a:lnTo>
                  <a:pt x="1576606" y="526981"/>
                </a:lnTo>
                <a:lnTo>
                  <a:pt x="1576606" y="2765302"/>
                </a:lnTo>
                <a:cubicBezTo>
                  <a:pt x="1187550" y="2439541"/>
                  <a:pt x="756130" y="2318121"/>
                  <a:pt x="378630" y="2472117"/>
                </a:cubicBezTo>
                <a:lnTo>
                  <a:pt x="384918" y="526981"/>
                </a:lnTo>
                <a:lnTo>
                  <a:pt x="239143" y="526981"/>
                </a:lnTo>
                <a:lnTo>
                  <a:pt x="229618" y="2690698"/>
                </a:lnTo>
                <a:cubicBezTo>
                  <a:pt x="773243" y="2466244"/>
                  <a:pt x="1081748" y="2626096"/>
                  <a:pt x="1576606" y="2776423"/>
                </a:cubicBezTo>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dirty="0"/>
          </a:p>
        </p:txBody>
      </p:sp>
      <p:sp>
        <p:nvSpPr>
          <p:cNvPr id="51" name="Rounded Rectangle 27">
            <a:extLst>
              <a:ext uri="{FF2B5EF4-FFF2-40B4-BE49-F238E27FC236}">
                <a16:creationId xmlns:a16="http://schemas.microsoft.com/office/drawing/2014/main" xmlns="" id="{9D3407CF-4CEA-4164-BE81-A881D37105F0}"/>
              </a:ext>
            </a:extLst>
          </p:cNvPr>
          <p:cNvSpPr/>
          <p:nvPr/>
        </p:nvSpPr>
        <p:spPr>
          <a:xfrm>
            <a:off x="10386650" y="2276325"/>
            <a:ext cx="396438" cy="304518"/>
          </a:xfrm>
          <a:custGeom>
            <a:avLst/>
            <a:gdLst/>
            <a:ahLst/>
            <a:cxnLst/>
            <a:rect l="l" t="t" r="r" b="b"/>
            <a:pathLst>
              <a:path w="3186824" h="2447912">
                <a:moveTo>
                  <a:pt x="1917737" y="1021643"/>
                </a:moveTo>
                <a:cubicBezTo>
                  <a:pt x="2188548" y="1021643"/>
                  <a:pt x="2408083" y="1241178"/>
                  <a:pt x="2408083" y="1511989"/>
                </a:cubicBezTo>
                <a:cubicBezTo>
                  <a:pt x="2408083" y="1782800"/>
                  <a:pt x="2188548" y="2002335"/>
                  <a:pt x="1917737" y="2002335"/>
                </a:cubicBezTo>
                <a:cubicBezTo>
                  <a:pt x="1646926" y="2002335"/>
                  <a:pt x="1427391" y="1782800"/>
                  <a:pt x="1427391" y="1511989"/>
                </a:cubicBezTo>
                <a:cubicBezTo>
                  <a:pt x="1427391" y="1241178"/>
                  <a:pt x="1646926" y="1021643"/>
                  <a:pt x="1917737" y="1021643"/>
                </a:cubicBezTo>
                <a:close/>
                <a:moveTo>
                  <a:pt x="1917737" y="827913"/>
                </a:moveTo>
                <a:cubicBezTo>
                  <a:pt x="1539932" y="827913"/>
                  <a:pt x="1233661" y="1134184"/>
                  <a:pt x="1233661" y="1511989"/>
                </a:cubicBezTo>
                <a:cubicBezTo>
                  <a:pt x="1233661" y="1889794"/>
                  <a:pt x="1539932" y="2196065"/>
                  <a:pt x="1917737" y="2196065"/>
                </a:cubicBezTo>
                <a:cubicBezTo>
                  <a:pt x="2295542" y="2196065"/>
                  <a:pt x="2601813" y="1889794"/>
                  <a:pt x="2601813" y="1511989"/>
                </a:cubicBezTo>
                <a:cubicBezTo>
                  <a:pt x="2601813" y="1134184"/>
                  <a:pt x="2295542" y="827913"/>
                  <a:pt x="1917737" y="827913"/>
                </a:cubicBezTo>
                <a:close/>
                <a:moveTo>
                  <a:pt x="1112286" y="675885"/>
                </a:moveTo>
                <a:lnTo>
                  <a:pt x="1112286" y="830188"/>
                </a:lnTo>
                <a:lnTo>
                  <a:pt x="1328310" y="830188"/>
                </a:lnTo>
                <a:lnTo>
                  <a:pt x="1328310" y="675885"/>
                </a:lnTo>
                <a:close/>
                <a:moveTo>
                  <a:pt x="2586084" y="626422"/>
                </a:moveTo>
                <a:lnTo>
                  <a:pt x="2586084" y="830188"/>
                </a:lnTo>
                <a:lnTo>
                  <a:pt x="3001340" y="830188"/>
                </a:lnTo>
                <a:lnTo>
                  <a:pt x="3001340" y="626422"/>
                </a:lnTo>
                <a:close/>
                <a:moveTo>
                  <a:pt x="1593701" y="108218"/>
                </a:moveTo>
                <a:lnTo>
                  <a:pt x="1593701" y="432905"/>
                </a:lnTo>
                <a:lnTo>
                  <a:pt x="2241773" y="432905"/>
                </a:lnTo>
                <a:lnTo>
                  <a:pt x="2241773" y="108218"/>
                </a:lnTo>
                <a:close/>
                <a:moveTo>
                  <a:pt x="1452512" y="0"/>
                </a:moveTo>
                <a:lnTo>
                  <a:pt x="2382963" y="0"/>
                </a:lnTo>
                <a:cubicBezTo>
                  <a:pt x="2433311" y="0"/>
                  <a:pt x="2474127" y="40816"/>
                  <a:pt x="2474127" y="91164"/>
                </a:cubicBezTo>
                <a:lnTo>
                  <a:pt x="2474127" y="432905"/>
                </a:lnTo>
                <a:lnTo>
                  <a:pt x="2933014" y="432905"/>
                </a:lnTo>
                <a:cubicBezTo>
                  <a:pt x="3073189" y="432905"/>
                  <a:pt x="3186824" y="546540"/>
                  <a:pt x="3186824" y="686715"/>
                </a:cubicBezTo>
                <a:lnTo>
                  <a:pt x="3186824" y="2194102"/>
                </a:lnTo>
                <a:cubicBezTo>
                  <a:pt x="3186824" y="2334277"/>
                  <a:pt x="3073189" y="2447912"/>
                  <a:pt x="2933014" y="2447912"/>
                </a:cubicBezTo>
                <a:lnTo>
                  <a:pt x="253810" y="2447912"/>
                </a:lnTo>
                <a:cubicBezTo>
                  <a:pt x="113635" y="2447912"/>
                  <a:pt x="0" y="2334277"/>
                  <a:pt x="0" y="2194102"/>
                </a:cubicBezTo>
                <a:lnTo>
                  <a:pt x="0" y="686715"/>
                </a:lnTo>
                <a:cubicBezTo>
                  <a:pt x="0" y="546540"/>
                  <a:pt x="113635" y="432905"/>
                  <a:pt x="253810" y="432905"/>
                </a:cubicBezTo>
                <a:lnTo>
                  <a:pt x="307082" y="432905"/>
                </a:lnTo>
                <a:lnTo>
                  <a:pt x="307082" y="313169"/>
                </a:lnTo>
                <a:cubicBezTo>
                  <a:pt x="307082" y="287995"/>
                  <a:pt x="327490" y="267587"/>
                  <a:pt x="352664" y="267587"/>
                </a:cubicBezTo>
                <a:lnTo>
                  <a:pt x="817888" y="267587"/>
                </a:lnTo>
                <a:cubicBezTo>
                  <a:pt x="843062" y="267587"/>
                  <a:pt x="863470" y="287995"/>
                  <a:pt x="863470" y="313169"/>
                </a:cubicBezTo>
                <a:lnTo>
                  <a:pt x="863470" y="432905"/>
                </a:lnTo>
                <a:lnTo>
                  <a:pt x="1361348" y="432905"/>
                </a:lnTo>
                <a:lnTo>
                  <a:pt x="1361348" y="91164"/>
                </a:lnTo>
                <a:cubicBezTo>
                  <a:pt x="1361348" y="40816"/>
                  <a:pt x="1402164" y="0"/>
                  <a:pt x="145251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dirty="0"/>
          </a:p>
        </p:txBody>
      </p:sp>
      <p:sp>
        <p:nvSpPr>
          <p:cNvPr id="53" name="Rectangle 23">
            <a:extLst>
              <a:ext uri="{FF2B5EF4-FFF2-40B4-BE49-F238E27FC236}">
                <a16:creationId xmlns:a16="http://schemas.microsoft.com/office/drawing/2014/main" xmlns="" id="{145A220E-939B-4790-BF75-E298079A6F5E}"/>
              </a:ext>
            </a:extLst>
          </p:cNvPr>
          <p:cNvSpPr/>
          <p:nvPr/>
        </p:nvSpPr>
        <p:spPr>
          <a:xfrm>
            <a:off x="8891254" y="2122176"/>
            <a:ext cx="556014" cy="358330"/>
          </a:xfrm>
          <a:custGeom>
            <a:avLst/>
            <a:gdLst/>
            <a:ahLst/>
            <a:cxnLst/>
            <a:rect l="l" t="t" r="r" b="b"/>
            <a:pathLst>
              <a:path w="3224845" h="2078296">
                <a:moveTo>
                  <a:pt x="1153236" y="427959"/>
                </a:moveTo>
                <a:cubicBezTo>
                  <a:pt x="1348431" y="427959"/>
                  <a:pt x="1521080" y="524490"/>
                  <a:pt x="1617434" y="678532"/>
                </a:cubicBezTo>
                <a:cubicBezTo>
                  <a:pt x="1678138" y="623092"/>
                  <a:pt x="1759417" y="592820"/>
                  <a:pt x="1847771" y="592820"/>
                </a:cubicBezTo>
                <a:cubicBezTo>
                  <a:pt x="2039655" y="592820"/>
                  <a:pt x="2198190" y="735609"/>
                  <a:pt x="2216233" y="921620"/>
                </a:cubicBezTo>
                <a:cubicBezTo>
                  <a:pt x="2219548" y="919625"/>
                  <a:pt x="2222903" y="919594"/>
                  <a:pt x="2226267" y="919594"/>
                </a:cubicBezTo>
                <a:cubicBezTo>
                  <a:pt x="2546231" y="919594"/>
                  <a:pt x="2805617" y="1178981"/>
                  <a:pt x="2805617" y="1498945"/>
                </a:cubicBezTo>
                <a:cubicBezTo>
                  <a:pt x="2805617" y="1801051"/>
                  <a:pt x="2574378" y="2049153"/>
                  <a:pt x="2279216" y="2075622"/>
                </a:cubicBezTo>
                <a:lnTo>
                  <a:pt x="2279216" y="2078296"/>
                </a:lnTo>
                <a:lnTo>
                  <a:pt x="2226267" y="2078296"/>
                </a:lnTo>
                <a:lnTo>
                  <a:pt x="646561" y="2078296"/>
                </a:lnTo>
                <a:lnTo>
                  <a:pt x="646561" y="2073975"/>
                </a:lnTo>
                <a:cubicBezTo>
                  <a:pt x="624550" y="2076984"/>
                  <a:pt x="602103" y="2078296"/>
                  <a:pt x="579350" y="2078296"/>
                </a:cubicBezTo>
                <a:cubicBezTo>
                  <a:pt x="259386" y="2078296"/>
                  <a:pt x="0" y="1818910"/>
                  <a:pt x="0" y="1498945"/>
                </a:cubicBezTo>
                <a:cubicBezTo>
                  <a:pt x="0" y="1178981"/>
                  <a:pt x="259386" y="919594"/>
                  <a:pt x="579350" y="919594"/>
                </a:cubicBezTo>
                <a:lnTo>
                  <a:pt x="591118" y="921972"/>
                </a:lnTo>
                <a:cubicBezTo>
                  <a:pt x="622324" y="641639"/>
                  <a:pt x="862826" y="427959"/>
                  <a:pt x="1153236" y="427959"/>
                </a:cubicBezTo>
                <a:close/>
                <a:moveTo>
                  <a:pt x="1844671" y="0"/>
                </a:moveTo>
                <a:cubicBezTo>
                  <a:pt x="2007709" y="0"/>
                  <a:pt x="2151917" y="80629"/>
                  <a:pt x="2232398" y="209295"/>
                </a:cubicBezTo>
                <a:cubicBezTo>
                  <a:pt x="2283102" y="162988"/>
                  <a:pt x="2350992" y="137703"/>
                  <a:pt x="2424790" y="137703"/>
                </a:cubicBezTo>
                <a:cubicBezTo>
                  <a:pt x="2585064" y="137703"/>
                  <a:pt x="2717483" y="256969"/>
                  <a:pt x="2732554" y="412337"/>
                </a:cubicBezTo>
                <a:cubicBezTo>
                  <a:pt x="2735322" y="410671"/>
                  <a:pt x="2738125" y="410646"/>
                  <a:pt x="2740934" y="410646"/>
                </a:cubicBezTo>
                <a:cubicBezTo>
                  <a:pt x="3008189" y="410646"/>
                  <a:pt x="3224845" y="627302"/>
                  <a:pt x="3224845" y="894557"/>
                </a:cubicBezTo>
                <a:cubicBezTo>
                  <a:pt x="3224845" y="1096996"/>
                  <a:pt x="3100535" y="1270403"/>
                  <a:pt x="2923312" y="1340619"/>
                </a:cubicBezTo>
                <a:cubicBezTo>
                  <a:pt x="2866347" y="1049229"/>
                  <a:pt x="2609521" y="829523"/>
                  <a:pt x="2301383" y="829523"/>
                </a:cubicBezTo>
                <a:cubicBezTo>
                  <a:pt x="2297701" y="829523"/>
                  <a:pt x="2294026" y="829557"/>
                  <a:pt x="2290397" y="831741"/>
                </a:cubicBezTo>
                <a:cubicBezTo>
                  <a:pt x="2270640" y="628070"/>
                  <a:pt x="2097054" y="471725"/>
                  <a:pt x="1886953" y="471725"/>
                </a:cubicBezTo>
                <a:cubicBezTo>
                  <a:pt x="1790211" y="471725"/>
                  <a:pt x="1701214" y="504871"/>
                  <a:pt x="1634747" y="565575"/>
                </a:cubicBezTo>
                <a:cubicBezTo>
                  <a:pt x="1575570" y="470966"/>
                  <a:pt x="1490108" y="396171"/>
                  <a:pt x="1388252" y="349790"/>
                </a:cubicBezTo>
                <a:cubicBezTo>
                  <a:pt x="1438607" y="147092"/>
                  <a:pt x="1624461" y="0"/>
                  <a:pt x="1844671"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dirty="0"/>
          </a:p>
        </p:txBody>
      </p:sp>
      <p:sp>
        <p:nvSpPr>
          <p:cNvPr id="5" name="Rectangle 4"/>
          <p:cNvSpPr/>
          <p:nvPr/>
        </p:nvSpPr>
        <p:spPr>
          <a:xfrm>
            <a:off x="914272" y="4145558"/>
            <a:ext cx="2245282" cy="2308324"/>
          </a:xfrm>
          <a:prstGeom prst="rect">
            <a:avLst/>
          </a:prstGeom>
        </p:spPr>
        <p:txBody>
          <a:bodyPr wrap="square">
            <a:spAutoFit/>
          </a:bodyPr>
          <a:lstStyle/>
          <a:p>
            <a:pPr algn="ctr"/>
            <a:r>
              <a:rPr lang="id-ID" sz="1600" dirty="0">
                <a:latin typeface="Times New Roman" panose="02020603050405020304" pitchFamily="18" charset="0"/>
                <a:cs typeface="Times New Roman" panose="02020603050405020304" pitchFamily="18" charset="0"/>
              </a:rPr>
              <a:t>Seorang Manajer memiliki tanggung jawab terhadap legal, sosial, seremonial dan juga bertindak sebagai simbol perusahaan</a:t>
            </a:r>
            <a:r>
              <a:rPr lang="id-ID" sz="1600" dirty="0" smtClean="0">
                <a:latin typeface="Times New Roman" panose="02020603050405020304" pitchFamily="18" charset="0"/>
                <a:cs typeface="Times New Roman" panose="02020603050405020304" pitchFamily="18" charset="0"/>
              </a:rPr>
              <a:t>. Atau disebut dengan </a:t>
            </a:r>
            <a:r>
              <a:rPr lang="id-ID" sz="1600" u="sng" dirty="0" smtClean="0">
                <a:latin typeface="Times New Roman" panose="02020603050405020304" pitchFamily="18" charset="0"/>
                <a:cs typeface="Times New Roman" panose="02020603050405020304" pitchFamily="18" charset="0"/>
              </a:rPr>
              <a:t>INTERPERSONAL ROLES</a:t>
            </a:r>
            <a:endParaRPr lang="id-ID" sz="1600" u="sng" dirty="0">
              <a:latin typeface="Times New Roman" panose="02020603050405020304" pitchFamily="18" charset="0"/>
              <a:cs typeface="Times New Roman" panose="02020603050405020304" pitchFamily="18" charset="0"/>
            </a:endParaRPr>
          </a:p>
        </p:txBody>
      </p:sp>
      <p:sp>
        <p:nvSpPr>
          <p:cNvPr id="10" name="Rectangle 9"/>
          <p:cNvSpPr/>
          <p:nvPr/>
        </p:nvSpPr>
        <p:spPr>
          <a:xfrm>
            <a:off x="3929204" y="4217444"/>
            <a:ext cx="3096286" cy="2308324"/>
          </a:xfrm>
          <a:prstGeom prst="rect">
            <a:avLst/>
          </a:prstGeom>
        </p:spPr>
        <p:txBody>
          <a:bodyPr wrap="square">
            <a:spAutoFit/>
          </a:bodyPr>
          <a:lstStyle/>
          <a:p>
            <a:pPr algn="ctr"/>
            <a:r>
              <a:rPr lang="id-ID" sz="1600" dirty="0" smtClean="0">
                <a:latin typeface="Times New Roman" panose="02020603050405020304" pitchFamily="18" charset="0"/>
                <a:cs typeface="Times New Roman" panose="02020603050405020304" pitchFamily="18" charset="0"/>
              </a:rPr>
              <a:t>Yang dimaksud bahwa </a:t>
            </a:r>
            <a:r>
              <a:rPr lang="id-ID" sz="1600" dirty="0">
                <a:latin typeface="Times New Roman" panose="02020603050405020304" pitchFamily="18" charset="0"/>
                <a:cs typeface="Times New Roman" panose="02020603050405020304" pitchFamily="18" charset="0"/>
              </a:rPr>
              <a:t>dalam kedudukannya selaku unsur pimpinan dalam organisasi, manajemen menjadi </a:t>
            </a:r>
            <a:r>
              <a:rPr lang="id-ID" sz="1600" dirty="0" smtClean="0">
                <a:latin typeface="Times New Roman" panose="02020603050405020304" pitchFamily="18" charset="0"/>
                <a:cs typeface="Times New Roman" panose="02020603050405020304" pitchFamily="18" charset="0"/>
              </a:rPr>
              <a:t>pemantau </a:t>
            </a:r>
            <a:r>
              <a:rPr lang="id-ID" sz="1600" dirty="0">
                <a:latin typeface="Times New Roman" panose="02020603050405020304" pitchFamily="18" charset="0"/>
                <a:cs typeface="Times New Roman" panose="02020603050405020304" pitchFamily="18" charset="0"/>
              </a:rPr>
              <a:t>arus informasi dalam organisasi di </a:t>
            </a:r>
            <a:r>
              <a:rPr lang="id-ID" sz="1600" dirty="0" smtClean="0">
                <a:latin typeface="Times New Roman" panose="02020603050405020304" pitchFamily="18" charset="0"/>
                <a:cs typeface="Times New Roman" panose="02020603050405020304" pitchFamily="18" charset="0"/>
              </a:rPr>
              <a:t>samping </a:t>
            </a:r>
            <a:r>
              <a:rPr lang="id-ID" sz="1600" dirty="0">
                <a:latin typeface="Times New Roman" panose="02020603050405020304" pitchFamily="18" charset="0"/>
                <a:cs typeface="Times New Roman" panose="02020603050405020304" pitchFamily="18" charset="0"/>
              </a:rPr>
              <a:t>peranan selaku penerima dan pembagi informasi</a:t>
            </a:r>
            <a:r>
              <a:rPr lang="id-ID" sz="1600" dirty="0" smtClean="0">
                <a:latin typeface="Times New Roman" panose="02020603050405020304" pitchFamily="18" charset="0"/>
                <a:cs typeface="Times New Roman" panose="02020603050405020304" pitchFamily="18" charset="0"/>
              </a:rPr>
              <a:t>. Atau disebut dengan </a:t>
            </a:r>
            <a:r>
              <a:rPr lang="id-ID" sz="1600" u="sng" dirty="0" smtClean="0">
                <a:latin typeface="Times New Roman" panose="02020603050405020304" pitchFamily="18" charset="0"/>
                <a:cs typeface="Times New Roman" panose="02020603050405020304" pitchFamily="18" charset="0"/>
              </a:rPr>
              <a:t>INFORMASIONAL ROLES</a:t>
            </a:r>
            <a:endParaRPr lang="id-ID" sz="1600" u="sng" dirty="0">
              <a:latin typeface="Times New Roman" panose="02020603050405020304" pitchFamily="18" charset="0"/>
              <a:cs typeface="Times New Roman" panose="02020603050405020304" pitchFamily="18" charset="0"/>
            </a:endParaRPr>
          </a:p>
        </p:txBody>
      </p:sp>
      <p:sp>
        <p:nvSpPr>
          <p:cNvPr id="11" name="Rectangle 10"/>
          <p:cNvSpPr/>
          <p:nvPr/>
        </p:nvSpPr>
        <p:spPr>
          <a:xfrm>
            <a:off x="7627046" y="4234622"/>
            <a:ext cx="3384343" cy="1569660"/>
          </a:xfrm>
          <a:prstGeom prst="rect">
            <a:avLst/>
          </a:prstGeom>
        </p:spPr>
        <p:txBody>
          <a:bodyPr wrap="square">
            <a:spAutoFit/>
          </a:bodyPr>
          <a:lstStyle/>
          <a:p>
            <a:r>
              <a:rPr lang="id-ID" sz="1600" dirty="0">
                <a:latin typeface="Times New Roman" panose="02020603050405020304" pitchFamily="18" charset="0"/>
                <a:cs typeface="Times New Roman" panose="02020603050405020304" pitchFamily="18" charset="0"/>
              </a:rPr>
              <a:t>Seorang Manajer juga berperan sebagai Wirausahawan, Pemecah masalah, pembagi sumber daya dan perunding. </a:t>
            </a:r>
            <a:r>
              <a:rPr lang="id-ID" sz="1600" dirty="0" smtClean="0">
                <a:latin typeface="Times New Roman" panose="02020603050405020304" pitchFamily="18" charset="0"/>
                <a:cs typeface="Times New Roman" panose="02020603050405020304" pitchFamily="18" charset="0"/>
              </a:rPr>
              <a:t>Atau disebut dengan </a:t>
            </a:r>
            <a:r>
              <a:rPr lang="id-ID" sz="1600" u="sng" dirty="0" smtClean="0">
                <a:latin typeface="Times New Roman" panose="02020603050405020304" pitchFamily="18" charset="0"/>
                <a:cs typeface="Times New Roman" panose="02020603050405020304" pitchFamily="18" charset="0"/>
              </a:rPr>
              <a:t>Decisional Roles </a:t>
            </a:r>
            <a:r>
              <a:rPr lang="id-ID" sz="1600" dirty="0" smtClean="0">
                <a:latin typeface="Times New Roman" panose="02020603050405020304" pitchFamily="18" charset="0"/>
                <a:cs typeface="Times New Roman" panose="02020603050405020304" pitchFamily="18" charset="0"/>
              </a:rPr>
              <a:t>(Peran </a:t>
            </a:r>
            <a:r>
              <a:rPr lang="id-ID" sz="1600" dirty="0">
                <a:latin typeface="Times New Roman" panose="02020603050405020304" pitchFamily="18" charset="0"/>
                <a:cs typeface="Times New Roman" panose="02020603050405020304" pitchFamily="18" charset="0"/>
              </a:rPr>
              <a:t>Pengambilan </a:t>
            </a:r>
            <a:r>
              <a:rPr lang="id-ID" sz="1600" dirty="0" smtClean="0">
                <a:latin typeface="Times New Roman" panose="02020603050405020304" pitchFamily="18" charset="0"/>
                <a:cs typeface="Times New Roman" panose="02020603050405020304" pitchFamily="18" charset="0"/>
              </a:rPr>
              <a:t>Keputusan).</a:t>
            </a:r>
            <a:endParaRPr lang="id-ID"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9649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500"/>
                                        <p:tgtEl>
                                          <p:spTgt spid="3"/>
                                        </p:tgtEl>
                                      </p:cBhvr>
                                    </p:animEffect>
                                  </p:childTnLst>
                                </p:cTn>
                              </p:par>
                              <p:par>
                                <p:cTn id="15" presetID="10"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500"/>
                                        <p:tgtEl>
                                          <p:spTgt spid="6"/>
                                        </p:tgtEl>
                                      </p:cBhvr>
                                    </p:animEffect>
                                  </p:childTnLst>
                                </p:cTn>
                              </p:par>
                              <p:par>
                                <p:cTn id="27" presetID="10"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fade">
                                      <p:cBhvr>
                                        <p:cTn id="29" dur="500"/>
                                        <p:tgtEl>
                                          <p:spTgt spid="13"/>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500"/>
                                        <p:tgtEl>
                                          <p:spTgt spid="15"/>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fade">
                                      <p:cBhvr>
                                        <p:cTn id="38" dur="500"/>
                                        <p:tgtEl>
                                          <p:spTgt spid="12"/>
                                        </p:tgtEl>
                                      </p:cBhvr>
                                    </p:animEffect>
                                  </p:childTnLst>
                                </p:cTn>
                              </p:par>
                              <p:par>
                                <p:cTn id="39" presetID="10" presetClass="entr" presetSubtype="0" fill="hold" nodeType="withEffect">
                                  <p:stCondLst>
                                    <p:cond delay="0"/>
                                  </p:stCondLst>
                                  <p:childTnLst>
                                    <p:set>
                                      <p:cBhvr>
                                        <p:cTn id="40" dur="1" fill="hold">
                                          <p:stCondLst>
                                            <p:cond delay="0"/>
                                          </p:stCondLst>
                                        </p:cTn>
                                        <p:tgtEl>
                                          <p:spTgt spid="19"/>
                                        </p:tgtEl>
                                        <p:attrNameLst>
                                          <p:attrName>style.visibility</p:attrName>
                                        </p:attrNameLst>
                                      </p:cBhvr>
                                      <p:to>
                                        <p:strVal val="visible"/>
                                      </p:to>
                                    </p:set>
                                    <p:animEffect transition="in" filter="fade">
                                      <p:cBhvr>
                                        <p:cTn id="41" dur="500"/>
                                        <p:tgtEl>
                                          <p:spTgt spid="19"/>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20"/>
                                        </p:tgtEl>
                                        <p:attrNameLst>
                                          <p:attrName>style.visibility</p:attrName>
                                        </p:attrNameLst>
                                      </p:cBhvr>
                                      <p:to>
                                        <p:strVal val="visible"/>
                                      </p:to>
                                    </p:set>
                                    <p:animEffect transition="in" filter="fade">
                                      <p:cBhvr>
                                        <p:cTn id="44" dur="500"/>
                                        <p:tgtEl>
                                          <p:spTgt spid="20"/>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fade">
                                      <p:cBhvr>
                                        <p:cTn id="47" dur="500"/>
                                        <p:tgtEl>
                                          <p:spTgt spid="21"/>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18"/>
                                        </p:tgtEl>
                                        <p:attrNameLst>
                                          <p:attrName>style.visibility</p:attrName>
                                        </p:attrNameLst>
                                      </p:cBhvr>
                                      <p:to>
                                        <p:strVal val="visible"/>
                                      </p:to>
                                    </p:set>
                                    <p:animEffect transition="in" filter="fade">
                                      <p:cBhvr>
                                        <p:cTn id="50" dur="500"/>
                                        <p:tgtEl>
                                          <p:spTgt spid="18"/>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30"/>
                                        </p:tgtEl>
                                        <p:attrNameLst>
                                          <p:attrName>style.visibility</p:attrName>
                                        </p:attrNameLst>
                                      </p:cBhvr>
                                      <p:to>
                                        <p:strVal val="visible"/>
                                      </p:to>
                                    </p:set>
                                    <p:animEffect transition="in" filter="fade">
                                      <p:cBhvr>
                                        <p:cTn id="53" dur="500"/>
                                        <p:tgtEl>
                                          <p:spTgt spid="30"/>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49"/>
                                        </p:tgtEl>
                                        <p:attrNameLst>
                                          <p:attrName>style.visibility</p:attrName>
                                        </p:attrNameLst>
                                      </p:cBhvr>
                                      <p:to>
                                        <p:strVal val="visible"/>
                                      </p:to>
                                    </p:set>
                                    <p:animEffect transition="in" filter="fade">
                                      <p:cBhvr>
                                        <p:cTn id="56" dur="500"/>
                                        <p:tgtEl>
                                          <p:spTgt spid="49"/>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50"/>
                                        </p:tgtEl>
                                        <p:attrNameLst>
                                          <p:attrName>style.visibility</p:attrName>
                                        </p:attrNameLst>
                                      </p:cBhvr>
                                      <p:to>
                                        <p:strVal val="visible"/>
                                      </p:to>
                                    </p:set>
                                    <p:animEffect transition="in" filter="fade">
                                      <p:cBhvr>
                                        <p:cTn id="59" dur="500"/>
                                        <p:tgtEl>
                                          <p:spTgt spid="50"/>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51"/>
                                        </p:tgtEl>
                                        <p:attrNameLst>
                                          <p:attrName>style.visibility</p:attrName>
                                        </p:attrNameLst>
                                      </p:cBhvr>
                                      <p:to>
                                        <p:strVal val="visible"/>
                                      </p:to>
                                    </p:set>
                                    <p:animEffect transition="in" filter="fade">
                                      <p:cBhvr>
                                        <p:cTn id="62" dur="500"/>
                                        <p:tgtEl>
                                          <p:spTgt spid="51"/>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53"/>
                                        </p:tgtEl>
                                        <p:attrNameLst>
                                          <p:attrName>style.visibility</p:attrName>
                                        </p:attrNameLst>
                                      </p:cBhvr>
                                      <p:to>
                                        <p:strVal val="visible"/>
                                      </p:to>
                                    </p:set>
                                    <p:animEffect transition="in" filter="fade">
                                      <p:cBhvr>
                                        <p:cTn id="65" dur="500"/>
                                        <p:tgtEl>
                                          <p:spTgt spid="53"/>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5"/>
                                        </p:tgtEl>
                                        <p:attrNameLst>
                                          <p:attrName>style.visibility</p:attrName>
                                        </p:attrNameLst>
                                      </p:cBhvr>
                                      <p:to>
                                        <p:strVal val="visible"/>
                                      </p:to>
                                    </p:set>
                                    <p:animEffect transition="in" filter="fade">
                                      <p:cBhvr>
                                        <p:cTn id="68" dur="500"/>
                                        <p:tgtEl>
                                          <p:spTgt spid="5"/>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10"/>
                                        </p:tgtEl>
                                        <p:attrNameLst>
                                          <p:attrName>style.visibility</p:attrName>
                                        </p:attrNameLst>
                                      </p:cBhvr>
                                      <p:to>
                                        <p:strVal val="visible"/>
                                      </p:to>
                                    </p:set>
                                    <p:animEffect transition="in" filter="fade">
                                      <p:cBhvr>
                                        <p:cTn id="71" dur="500"/>
                                        <p:tgtEl>
                                          <p:spTgt spid="10"/>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11"/>
                                        </p:tgtEl>
                                        <p:attrNameLst>
                                          <p:attrName>style.visibility</p:attrName>
                                        </p:attrNameLst>
                                      </p:cBhvr>
                                      <p:to>
                                        <p:strVal val="visible"/>
                                      </p:to>
                                    </p:set>
                                    <p:animEffect transition="in" filter="fade">
                                      <p:cBhvr>
                                        <p:cTn id="7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6" grpId="0"/>
      <p:bldP spid="14" grpId="0" animBg="1"/>
      <p:bldP spid="15" grpId="0" animBg="1"/>
      <p:bldP spid="12" grpId="0"/>
      <p:bldP spid="20" grpId="0" animBg="1"/>
      <p:bldP spid="21" grpId="0" animBg="1"/>
      <p:bldP spid="18" grpId="0"/>
      <p:bldP spid="30" grpId="0"/>
      <p:bldP spid="49" grpId="0" animBg="1"/>
      <p:bldP spid="50" grpId="0" animBg="1"/>
      <p:bldP spid="51" grpId="0" animBg="1"/>
      <p:bldP spid="53" grpId="0" animBg="1"/>
      <p:bldP spid="5" grpId="0"/>
      <p:bldP spid="10"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eart 38">
            <a:extLst>
              <a:ext uri="{FF2B5EF4-FFF2-40B4-BE49-F238E27FC236}">
                <a16:creationId xmlns:a16="http://schemas.microsoft.com/office/drawing/2014/main" xmlns="" id="{07191768-391A-445C-9738-68FC969D5D3B}"/>
              </a:ext>
            </a:extLst>
          </p:cNvPr>
          <p:cNvSpPr/>
          <p:nvPr/>
        </p:nvSpPr>
        <p:spPr>
          <a:xfrm>
            <a:off x="370985" y="5511128"/>
            <a:ext cx="544275" cy="544275"/>
          </a:xfrm>
          <a:prstGeom prst="hear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4" name="Rounded Rectangle 27">
            <a:extLst>
              <a:ext uri="{FF2B5EF4-FFF2-40B4-BE49-F238E27FC236}">
                <a16:creationId xmlns:a16="http://schemas.microsoft.com/office/drawing/2014/main" xmlns="" id="{7A5ED58F-9964-4886-8BFC-E301F23293AB}"/>
              </a:ext>
            </a:extLst>
          </p:cNvPr>
          <p:cNvSpPr/>
          <p:nvPr/>
        </p:nvSpPr>
        <p:spPr>
          <a:xfrm>
            <a:off x="8736403" y="3652333"/>
            <a:ext cx="605315" cy="464964"/>
          </a:xfrm>
          <a:custGeom>
            <a:avLst/>
            <a:gdLst/>
            <a:ahLst/>
            <a:cxnLst/>
            <a:rect l="l" t="t" r="r" b="b"/>
            <a:pathLst>
              <a:path w="3186824" h="2447912">
                <a:moveTo>
                  <a:pt x="1917737" y="1021643"/>
                </a:moveTo>
                <a:cubicBezTo>
                  <a:pt x="2188548" y="1021643"/>
                  <a:pt x="2408083" y="1241178"/>
                  <a:pt x="2408083" y="1511989"/>
                </a:cubicBezTo>
                <a:cubicBezTo>
                  <a:pt x="2408083" y="1782800"/>
                  <a:pt x="2188548" y="2002335"/>
                  <a:pt x="1917737" y="2002335"/>
                </a:cubicBezTo>
                <a:cubicBezTo>
                  <a:pt x="1646926" y="2002335"/>
                  <a:pt x="1427391" y="1782800"/>
                  <a:pt x="1427391" y="1511989"/>
                </a:cubicBezTo>
                <a:cubicBezTo>
                  <a:pt x="1427391" y="1241178"/>
                  <a:pt x="1646926" y="1021643"/>
                  <a:pt x="1917737" y="1021643"/>
                </a:cubicBezTo>
                <a:close/>
                <a:moveTo>
                  <a:pt x="1917737" y="827913"/>
                </a:moveTo>
                <a:cubicBezTo>
                  <a:pt x="1539932" y="827913"/>
                  <a:pt x="1233661" y="1134184"/>
                  <a:pt x="1233661" y="1511989"/>
                </a:cubicBezTo>
                <a:cubicBezTo>
                  <a:pt x="1233661" y="1889794"/>
                  <a:pt x="1539932" y="2196065"/>
                  <a:pt x="1917737" y="2196065"/>
                </a:cubicBezTo>
                <a:cubicBezTo>
                  <a:pt x="2295542" y="2196065"/>
                  <a:pt x="2601813" y="1889794"/>
                  <a:pt x="2601813" y="1511989"/>
                </a:cubicBezTo>
                <a:cubicBezTo>
                  <a:pt x="2601813" y="1134184"/>
                  <a:pt x="2295542" y="827913"/>
                  <a:pt x="1917737" y="827913"/>
                </a:cubicBezTo>
                <a:close/>
                <a:moveTo>
                  <a:pt x="1112286" y="675885"/>
                </a:moveTo>
                <a:lnTo>
                  <a:pt x="1112286" y="830188"/>
                </a:lnTo>
                <a:lnTo>
                  <a:pt x="1328310" y="830188"/>
                </a:lnTo>
                <a:lnTo>
                  <a:pt x="1328310" y="675885"/>
                </a:lnTo>
                <a:close/>
                <a:moveTo>
                  <a:pt x="2586084" y="626422"/>
                </a:moveTo>
                <a:lnTo>
                  <a:pt x="2586084" y="830188"/>
                </a:lnTo>
                <a:lnTo>
                  <a:pt x="3001340" y="830188"/>
                </a:lnTo>
                <a:lnTo>
                  <a:pt x="3001340" y="626422"/>
                </a:lnTo>
                <a:close/>
                <a:moveTo>
                  <a:pt x="1593701" y="108218"/>
                </a:moveTo>
                <a:lnTo>
                  <a:pt x="1593701" y="432905"/>
                </a:lnTo>
                <a:lnTo>
                  <a:pt x="2241773" y="432905"/>
                </a:lnTo>
                <a:lnTo>
                  <a:pt x="2241773" y="108218"/>
                </a:lnTo>
                <a:close/>
                <a:moveTo>
                  <a:pt x="1452512" y="0"/>
                </a:moveTo>
                <a:lnTo>
                  <a:pt x="2382963" y="0"/>
                </a:lnTo>
                <a:cubicBezTo>
                  <a:pt x="2433311" y="0"/>
                  <a:pt x="2474127" y="40816"/>
                  <a:pt x="2474127" y="91164"/>
                </a:cubicBezTo>
                <a:lnTo>
                  <a:pt x="2474127" y="432905"/>
                </a:lnTo>
                <a:lnTo>
                  <a:pt x="2933014" y="432905"/>
                </a:lnTo>
                <a:cubicBezTo>
                  <a:pt x="3073189" y="432905"/>
                  <a:pt x="3186824" y="546540"/>
                  <a:pt x="3186824" y="686715"/>
                </a:cubicBezTo>
                <a:lnTo>
                  <a:pt x="3186824" y="2194102"/>
                </a:lnTo>
                <a:cubicBezTo>
                  <a:pt x="3186824" y="2334277"/>
                  <a:pt x="3073189" y="2447912"/>
                  <a:pt x="2933014" y="2447912"/>
                </a:cubicBezTo>
                <a:lnTo>
                  <a:pt x="253810" y="2447912"/>
                </a:lnTo>
                <a:cubicBezTo>
                  <a:pt x="113635" y="2447912"/>
                  <a:pt x="0" y="2334277"/>
                  <a:pt x="0" y="2194102"/>
                </a:cubicBezTo>
                <a:lnTo>
                  <a:pt x="0" y="686715"/>
                </a:lnTo>
                <a:cubicBezTo>
                  <a:pt x="0" y="546540"/>
                  <a:pt x="113635" y="432905"/>
                  <a:pt x="253810" y="432905"/>
                </a:cubicBezTo>
                <a:lnTo>
                  <a:pt x="307082" y="432905"/>
                </a:lnTo>
                <a:lnTo>
                  <a:pt x="307082" y="313169"/>
                </a:lnTo>
                <a:cubicBezTo>
                  <a:pt x="307082" y="287995"/>
                  <a:pt x="327490" y="267587"/>
                  <a:pt x="352664" y="267587"/>
                </a:cubicBezTo>
                <a:lnTo>
                  <a:pt x="817888" y="267587"/>
                </a:lnTo>
                <a:cubicBezTo>
                  <a:pt x="843062" y="267587"/>
                  <a:pt x="863470" y="287995"/>
                  <a:pt x="863470" y="313169"/>
                </a:cubicBezTo>
                <a:lnTo>
                  <a:pt x="863470" y="432905"/>
                </a:lnTo>
                <a:lnTo>
                  <a:pt x="1361348" y="432905"/>
                </a:lnTo>
                <a:lnTo>
                  <a:pt x="1361348" y="91164"/>
                </a:lnTo>
                <a:cubicBezTo>
                  <a:pt x="1361348" y="40816"/>
                  <a:pt x="1402164" y="0"/>
                  <a:pt x="1452512"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a:p>
        </p:txBody>
      </p:sp>
      <p:sp>
        <p:nvSpPr>
          <p:cNvPr id="5" name="Oval 21">
            <a:extLst>
              <a:ext uri="{FF2B5EF4-FFF2-40B4-BE49-F238E27FC236}">
                <a16:creationId xmlns:a16="http://schemas.microsoft.com/office/drawing/2014/main" xmlns="" id="{97FCD430-8257-484B-9F8F-22D7D55C6EEE}"/>
              </a:ext>
            </a:extLst>
          </p:cNvPr>
          <p:cNvSpPr>
            <a:spLocks noChangeAspect="1"/>
          </p:cNvSpPr>
          <p:nvPr/>
        </p:nvSpPr>
        <p:spPr>
          <a:xfrm>
            <a:off x="4819568" y="5470333"/>
            <a:ext cx="529812" cy="529812"/>
          </a:xfrm>
          <a:custGeom>
            <a:avLst/>
            <a:gdLst/>
            <a:ahLst/>
            <a:cxnLst/>
            <a:rect l="l" t="t" r="r" b="b"/>
            <a:pathLst>
              <a:path w="3240000" h="3240000">
                <a:moveTo>
                  <a:pt x="1799999" y="306000"/>
                </a:moveTo>
                <a:lnTo>
                  <a:pt x="1440000" y="306000"/>
                </a:lnTo>
                <a:lnTo>
                  <a:pt x="1440000" y="1308231"/>
                </a:lnTo>
                <a:lnTo>
                  <a:pt x="572043" y="807116"/>
                </a:lnTo>
                <a:lnTo>
                  <a:pt x="392043" y="1118885"/>
                </a:lnTo>
                <a:lnTo>
                  <a:pt x="1260000" y="1620000"/>
                </a:lnTo>
                <a:lnTo>
                  <a:pt x="392043" y="2121116"/>
                </a:lnTo>
                <a:lnTo>
                  <a:pt x="572043" y="2432885"/>
                </a:lnTo>
                <a:lnTo>
                  <a:pt x="1440000" y="1931769"/>
                </a:lnTo>
                <a:lnTo>
                  <a:pt x="1440000" y="2934000"/>
                </a:lnTo>
                <a:lnTo>
                  <a:pt x="1800000" y="2934000"/>
                </a:lnTo>
                <a:lnTo>
                  <a:pt x="1800000" y="1931769"/>
                </a:lnTo>
                <a:lnTo>
                  <a:pt x="2667957" y="2432884"/>
                </a:lnTo>
                <a:lnTo>
                  <a:pt x="2847957" y="2121116"/>
                </a:lnTo>
                <a:lnTo>
                  <a:pt x="1980000" y="1620000"/>
                </a:lnTo>
                <a:lnTo>
                  <a:pt x="2847958" y="1118885"/>
                </a:lnTo>
                <a:lnTo>
                  <a:pt x="2667957" y="807116"/>
                </a:lnTo>
                <a:lnTo>
                  <a:pt x="1800000" y="1308231"/>
                </a:lnTo>
                <a:close/>
                <a:moveTo>
                  <a:pt x="1620000" y="0"/>
                </a:moveTo>
                <a:cubicBezTo>
                  <a:pt x="2514701" y="0"/>
                  <a:pt x="3240000" y="725299"/>
                  <a:pt x="3240000" y="1620000"/>
                </a:cubicBezTo>
                <a:cubicBezTo>
                  <a:pt x="3240000" y="2514701"/>
                  <a:pt x="2514701" y="3240000"/>
                  <a:pt x="1620000" y="3240000"/>
                </a:cubicBezTo>
                <a:cubicBezTo>
                  <a:pt x="725299" y="3240000"/>
                  <a:pt x="0" y="2514701"/>
                  <a:pt x="0" y="1620000"/>
                </a:cubicBezTo>
                <a:cubicBezTo>
                  <a:pt x="0" y="725299"/>
                  <a:pt x="725299" y="0"/>
                  <a:pt x="162000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6" name="Freeform 55">
            <a:extLst>
              <a:ext uri="{FF2B5EF4-FFF2-40B4-BE49-F238E27FC236}">
                <a16:creationId xmlns:a16="http://schemas.microsoft.com/office/drawing/2014/main" xmlns="" id="{E1F21ECA-3730-4E2A-BB32-69C99B2546BB}"/>
              </a:ext>
            </a:extLst>
          </p:cNvPr>
          <p:cNvSpPr/>
          <p:nvPr/>
        </p:nvSpPr>
        <p:spPr>
          <a:xfrm>
            <a:off x="485043" y="3459968"/>
            <a:ext cx="316162" cy="774705"/>
          </a:xfrm>
          <a:custGeom>
            <a:avLst/>
            <a:gdLst/>
            <a:ahLst/>
            <a:cxnLst/>
            <a:rect l="l" t="t" r="r" b="b"/>
            <a:pathLst>
              <a:path w="1060423" h="2598393">
                <a:moveTo>
                  <a:pt x="511607" y="1989888"/>
                </a:moveTo>
                <a:cubicBezTo>
                  <a:pt x="421916" y="2038892"/>
                  <a:pt x="392123" y="2248491"/>
                  <a:pt x="577615" y="2379095"/>
                </a:cubicBezTo>
                <a:cubicBezTo>
                  <a:pt x="531205" y="2257454"/>
                  <a:pt x="562054" y="2197447"/>
                  <a:pt x="592034" y="2136572"/>
                </a:cubicBezTo>
                <a:cubicBezTo>
                  <a:pt x="592534" y="2167519"/>
                  <a:pt x="560915" y="2234057"/>
                  <a:pt x="638675" y="2272816"/>
                </a:cubicBezTo>
                <a:cubicBezTo>
                  <a:pt x="602283" y="2156226"/>
                  <a:pt x="756001" y="2119500"/>
                  <a:pt x="594605" y="1990756"/>
                </a:cubicBezTo>
                <a:cubicBezTo>
                  <a:pt x="828052" y="2024484"/>
                  <a:pt x="759407" y="2143283"/>
                  <a:pt x="814896" y="2262952"/>
                </a:cubicBezTo>
                <a:cubicBezTo>
                  <a:pt x="774295" y="2270013"/>
                  <a:pt x="715464" y="2161619"/>
                  <a:pt x="728685" y="2212952"/>
                </a:cubicBezTo>
                <a:cubicBezTo>
                  <a:pt x="798068" y="2415798"/>
                  <a:pt x="590532" y="2421590"/>
                  <a:pt x="656442" y="2598393"/>
                </a:cubicBezTo>
                <a:cubicBezTo>
                  <a:pt x="451592" y="2586815"/>
                  <a:pt x="511509" y="2396411"/>
                  <a:pt x="415171" y="2350110"/>
                </a:cubicBezTo>
                <a:cubicBezTo>
                  <a:pt x="389023" y="2345435"/>
                  <a:pt x="357666" y="2366802"/>
                  <a:pt x="415723" y="2461957"/>
                </a:cubicBezTo>
                <a:cubicBezTo>
                  <a:pt x="77590" y="2209980"/>
                  <a:pt x="314998" y="2004011"/>
                  <a:pt x="511607" y="1989888"/>
                </a:cubicBezTo>
                <a:close/>
                <a:moveTo>
                  <a:pt x="344786" y="1884983"/>
                </a:moveTo>
                <a:lnTo>
                  <a:pt x="722598" y="1884983"/>
                </a:lnTo>
                <a:cubicBezTo>
                  <a:pt x="716460" y="1906965"/>
                  <a:pt x="711917" y="1928321"/>
                  <a:pt x="707988" y="1948728"/>
                </a:cubicBezTo>
                <a:lnTo>
                  <a:pt x="357819" y="1948059"/>
                </a:lnTo>
                <a:close/>
                <a:moveTo>
                  <a:pt x="530212" y="651224"/>
                </a:moveTo>
                <a:cubicBezTo>
                  <a:pt x="585486" y="651224"/>
                  <a:pt x="630294" y="696033"/>
                  <a:pt x="630294" y="751307"/>
                </a:cubicBezTo>
                <a:cubicBezTo>
                  <a:pt x="630294" y="806581"/>
                  <a:pt x="585486" y="851389"/>
                  <a:pt x="530212" y="851389"/>
                </a:cubicBezTo>
                <a:cubicBezTo>
                  <a:pt x="474938" y="851389"/>
                  <a:pt x="430129" y="806581"/>
                  <a:pt x="430129" y="751307"/>
                </a:cubicBezTo>
                <a:cubicBezTo>
                  <a:pt x="430129" y="696033"/>
                  <a:pt x="474938" y="651224"/>
                  <a:pt x="530212" y="651224"/>
                </a:cubicBezTo>
                <a:close/>
                <a:moveTo>
                  <a:pt x="530212" y="551141"/>
                </a:moveTo>
                <a:cubicBezTo>
                  <a:pt x="419664" y="551141"/>
                  <a:pt x="330046" y="640759"/>
                  <a:pt x="330046" y="751307"/>
                </a:cubicBezTo>
                <a:cubicBezTo>
                  <a:pt x="330046" y="861855"/>
                  <a:pt x="419664" y="951472"/>
                  <a:pt x="530212" y="951472"/>
                </a:cubicBezTo>
                <a:cubicBezTo>
                  <a:pt x="640760" y="951472"/>
                  <a:pt x="730377" y="861855"/>
                  <a:pt x="730377" y="751307"/>
                </a:cubicBezTo>
                <a:cubicBezTo>
                  <a:pt x="730377" y="640759"/>
                  <a:pt x="640760" y="551141"/>
                  <a:pt x="530212" y="551141"/>
                </a:cubicBezTo>
                <a:close/>
                <a:moveTo>
                  <a:pt x="286245" y="353827"/>
                </a:moveTo>
                <a:cubicBezTo>
                  <a:pt x="438132" y="439406"/>
                  <a:pt x="623290" y="440561"/>
                  <a:pt x="776100" y="356932"/>
                </a:cubicBezTo>
                <a:cubicBezTo>
                  <a:pt x="941305" y="720175"/>
                  <a:pt x="898096" y="1115325"/>
                  <a:pt x="825241" y="1447764"/>
                </a:cubicBezTo>
                <a:lnTo>
                  <a:pt x="1060423" y="1673413"/>
                </a:lnTo>
                <a:lnTo>
                  <a:pt x="1021935" y="1978110"/>
                </a:lnTo>
                <a:lnTo>
                  <a:pt x="745125" y="1786699"/>
                </a:lnTo>
                <a:lnTo>
                  <a:pt x="734250" y="1834148"/>
                </a:lnTo>
                <a:lnTo>
                  <a:pt x="332991" y="1834148"/>
                </a:lnTo>
                <a:cubicBezTo>
                  <a:pt x="330005" y="1820736"/>
                  <a:pt x="326662" y="1807037"/>
                  <a:pt x="323192" y="1793020"/>
                </a:cubicBezTo>
                <a:lnTo>
                  <a:pt x="38489" y="1989888"/>
                </a:lnTo>
                <a:lnTo>
                  <a:pt x="0" y="1685191"/>
                </a:lnTo>
                <a:lnTo>
                  <a:pt x="237343" y="1457469"/>
                </a:lnTo>
                <a:lnTo>
                  <a:pt x="238009" y="1459571"/>
                </a:lnTo>
                <a:lnTo>
                  <a:pt x="242012" y="1446515"/>
                </a:lnTo>
                <a:cubicBezTo>
                  <a:pt x="171205" y="1115067"/>
                  <a:pt x="127758" y="714059"/>
                  <a:pt x="286245" y="353827"/>
                </a:cubicBezTo>
                <a:close/>
                <a:moveTo>
                  <a:pt x="527942" y="0"/>
                </a:moveTo>
                <a:cubicBezTo>
                  <a:pt x="622760" y="95693"/>
                  <a:pt x="695048" y="196745"/>
                  <a:pt x="748164" y="301374"/>
                </a:cubicBezTo>
                <a:cubicBezTo>
                  <a:pt x="612692" y="376844"/>
                  <a:pt x="447588" y="375495"/>
                  <a:pt x="312997" y="298024"/>
                </a:cubicBezTo>
                <a:cubicBezTo>
                  <a:pt x="364591" y="193505"/>
                  <a:pt x="435080" y="93397"/>
                  <a:pt x="527942"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7" name="Donut 24">
            <a:extLst>
              <a:ext uri="{FF2B5EF4-FFF2-40B4-BE49-F238E27FC236}">
                <a16:creationId xmlns:a16="http://schemas.microsoft.com/office/drawing/2014/main" xmlns="" id="{2358F6B7-5407-478C-BBCE-24DB33354B70}"/>
              </a:ext>
            </a:extLst>
          </p:cNvPr>
          <p:cNvSpPr/>
          <p:nvPr/>
        </p:nvSpPr>
        <p:spPr>
          <a:xfrm>
            <a:off x="4694394" y="3573547"/>
            <a:ext cx="617508" cy="622535"/>
          </a:xfrm>
          <a:custGeom>
            <a:avLst/>
            <a:gdLst/>
            <a:ahLst/>
            <a:cxnLst/>
            <a:rect l="l" t="t" r="r" b="b"/>
            <a:pathLst>
              <a:path w="3208412" h="3234532">
                <a:moveTo>
                  <a:pt x="1561445" y="1065858"/>
                </a:moveTo>
                <a:cubicBezTo>
                  <a:pt x="1654998" y="1065858"/>
                  <a:pt x="1743610" y="1087015"/>
                  <a:pt x="1821879" y="1126644"/>
                </a:cubicBezTo>
                <a:lnTo>
                  <a:pt x="1611352" y="1337172"/>
                </a:lnTo>
                <a:cubicBezTo>
                  <a:pt x="1595200" y="1333388"/>
                  <a:pt x="1578468" y="1332141"/>
                  <a:pt x="1561445" y="1332141"/>
                </a:cubicBezTo>
                <a:cubicBezTo>
                  <a:pt x="1373145" y="1332141"/>
                  <a:pt x="1220499" y="1484787"/>
                  <a:pt x="1220499" y="1673087"/>
                </a:cubicBezTo>
                <a:cubicBezTo>
                  <a:pt x="1220499" y="1861387"/>
                  <a:pt x="1373145" y="2014033"/>
                  <a:pt x="1561445" y="2014033"/>
                </a:cubicBezTo>
                <a:cubicBezTo>
                  <a:pt x="1749745" y="2014033"/>
                  <a:pt x="1902391" y="1861387"/>
                  <a:pt x="1902391" y="1673087"/>
                </a:cubicBezTo>
                <a:cubicBezTo>
                  <a:pt x="1902391" y="1643675"/>
                  <a:pt x="1898667" y="1615133"/>
                  <a:pt x="1890450" y="1588219"/>
                </a:cubicBezTo>
                <a:lnTo>
                  <a:pt x="2093156" y="1385512"/>
                </a:lnTo>
                <a:cubicBezTo>
                  <a:pt x="2142229" y="1470075"/>
                  <a:pt x="2168674" y="1568493"/>
                  <a:pt x="2168674" y="1673087"/>
                </a:cubicBezTo>
                <a:cubicBezTo>
                  <a:pt x="2168674" y="2008450"/>
                  <a:pt x="1896808" y="2280316"/>
                  <a:pt x="1561445" y="2280316"/>
                </a:cubicBezTo>
                <a:cubicBezTo>
                  <a:pt x="1226082" y="2280316"/>
                  <a:pt x="954217" y="2008450"/>
                  <a:pt x="954217" y="1673087"/>
                </a:cubicBezTo>
                <a:cubicBezTo>
                  <a:pt x="954217" y="1337724"/>
                  <a:pt x="1226082" y="1065858"/>
                  <a:pt x="1561445" y="1065858"/>
                </a:cubicBezTo>
                <a:close/>
                <a:moveTo>
                  <a:pt x="1561445" y="580076"/>
                </a:moveTo>
                <a:cubicBezTo>
                  <a:pt x="1790175" y="580076"/>
                  <a:pt x="2002494" y="650333"/>
                  <a:pt x="2177834" y="770690"/>
                </a:cubicBezTo>
                <a:lnTo>
                  <a:pt x="1968030" y="980494"/>
                </a:lnTo>
                <a:cubicBezTo>
                  <a:pt x="1849962" y="907198"/>
                  <a:pt x="1710422" y="866794"/>
                  <a:pt x="1561445" y="866794"/>
                </a:cubicBezTo>
                <a:cubicBezTo>
                  <a:pt x="1116142" y="866794"/>
                  <a:pt x="755153" y="1227784"/>
                  <a:pt x="755153" y="1673087"/>
                </a:cubicBezTo>
                <a:cubicBezTo>
                  <a:pt x="755153" y="2118390"/>
                  <a:pt x="1116142" y="2479380"/>
                  <a:pt x="1561445" y="2479380"/>
                </a:cubicBezTo>
                <a:cubicBezTo>
                  <a:pt x="2006748" y="2479380"/>
                  <a:pt x="2367738" y="2118390"/>
                  <a:pt x="2367738" y="1673087"/>
                </a:cubicBezTo>
                <a:cubicBezTo>
                  <a:pt x="2367738" y="1513043"/>
                  <a:pt x="2321108" y="1363890"/>
                  <a:pt x="2239307" y="1239362"/>
                </a:cubicBezTo>
                <a:lnTo>
                  <a:pt x="2445928" y="1032741"/>
                </a:lnTo>
                <a:cubicBezTo>
                  <a:pt x="2577451" y="1212149"/>
                  <a:pt x="2654457" y="1433625"/>
                  <a:pt x="2654457" y="1673087"/>
                </a:cubicBezTo>
                <a:cubicBezTo>
                  <a:pt x="2654457" y="2276741"/>
                  <a:pt x="2165099" y="2766099"/>
                  <a:pt x="1561445" y="2766099"/>
                </a:cubicBezTo>
                <a:cubicBezTo>
                  <a:pt x="957792" y="2766099"/>
                  <a:pt x="468434" y="2276741"/>
                  <a:pt x="468434" y="1673087"/>
                </a:cubicBezTo>
                <a:cubicBezTo>
                  <a:pt x="468434" y="1069433"/>
                  <a:pt x="957792" y="580076"/>
                  <a:pt x="1561445" y="580076"/>
                </a:cubicBezTo>
                <a:close/>
                <a:moveTo>
                  <a:pt x="1561445" y="111642"/>
                </a:moveTo>
                <a:cubicBezTo>
                  <a:pt x="1890473" y="111642"/>
                  <a:pt x="2195731" y="213411"/>
                  <a:pt x="2447076" y="387744"/>
                </a:cubicBezTo>
                <a:lnTo>
                  <a:pt x="2453780" y="494744"/>
                </a:lnTo>
                <a:lnTo>
                  <a:pt x="2309436" y="639088"/>
                </a:lnTo>
                <a:cubicBezTo>
                  <a:pt x="2099826" y="485554"/>
                  <a:pt x="1841132" y="395669"/>
                  <a:pt x="1561445" y="395669"/>
                </a:cubicBezTo>
                <a:cubicBezTo>
                  <a:pt x="855947" y="395669"/>
                  <a:pt x="284027" y="967589"/>
                  <a:pt x="284027" y="1673087"/>
                </a:cubicBezTo>
                <a:cubicBezTo>
                  <a:pt x="284027" y="2378585"/>
                  <a:pt x="855947" y="2950505"/>
                  <a:pt x="1561445" y="2950505"/>
                </a:cubicBezTo>
                <a:cubicBezTo>
                  <a:pt x="2266943" y="2950505"/>
                  <a:pt x="2838863" y="2378585"/>
                  <a:pt x="2838863" y="1673087"/>
                </a:cubicBezTo>
                <a:cubicBezTo>
                  <a:pt x="2838863" y="1382650"/>
                  <a:pt x="2741936" y="1114852"/>
                  <a:pt x="2577529" y="901139"/>
                </a:cubicBezTo>
                <a:lnTo>
                  <a:pt x="2706681" y="771988"/>
                </a:lnTo>
                <a:lnTo>
                  <a:pt x="2841540" y="780437"/>
                </a:lnTo>
                <a:cubicBezTo>
                  <a:pt x="3019168" y="1032973"/>
                  <a:pt x="3122890" y="1340917"/>
                  <a:pt x="3122890" y="1673087"/>
                </a:cubicBezTo>
                <a:cubicBezTo>
                  <a:pt x="3122890" y="2535449"/>
                  <a:pt x="2423807" y="3234532"/>
                  <a:pt x="1561445" y="3234532"/>
                </a:cubicBezTo>
                <a:cubicBezTo>
                  <a:pt x="699083" y="3234532"/>
                  <a:pt x="0" y="2535449"/>
                  <a:pt x="0" y="1673087"/>
                </a:cubicBezTo>
                <a:cubicBezTo>
                  <a:pt x="0" y="810725"/>
                  <a:pt x="699083" y="111642"/>
                  <a:pt x="1561445" y="111642"/>
                </a:cubicBezTo>
                <a:close/>
                <a:moveTo>
                  <a:pt x="2909110" y="0"/>
                </a:moveTo>
                <a:lnTo>
                  <a:pt x="2926757" y="281655"/>
                </a:lnTo>
                <a:lnTo>
                  <a:pt x="3208412" y="299301"/>
                </a:lnTo>
                <a:lnTo>
                  <a:pt x="2863230" y="644483"/>
                </a:lnTo>
                <a:lnTo>
                  <a:pt x="2685547" y="633351"/>
                </a:lnTo>
                <a:lnTo>
                  <a:pt x="1718098" y="1600799"/>
                </a:lnTo>
                <a:cubicBezTo>
                  <a:pt x="1729236" y="1622491"/>
                  <a:pt x="1734939" y="1647123"/>
                  <a:pt x="1734939" y="1673087"/>
                </a:cubicBezTo>
                <a:cubicBezTo>
                  <a:pt x="1734939" y="1768905"/>
                  <a:pt x="1657263" y="1846581"/>
                  <a:pt x="1561445" y="1846581"/>
                </a:cubicBezTo>
                <a:cubicBezTo>
                  <a:pt x="1465627" y="1846581"/>
                  <a:pt x="1387951" y="1768905"/>
                  <a:pt x="1387951" y="1673087"/>
                </a:cubicBezTo>
                <a:cubicBezTo>
                  <a:pt x="1387951" y="1577269"/>
                  <a:pt x="1465627" y="1499593"/>
                  <a:pt x="1561445" y="1499593"/>
                </a:cubicBezTo>
                <a:lnTo>
                  <a:pt x="1591006" y="1505561"/>
                </a:lnTo>
                <a:lnTo>
                  <a:pt x="2574981" y="521587"/>
                </a:lnTo>
                <a:lnTo>
                  <a:pt x="2563928" y="34518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schemeClr val="tx1"/>
              </a:solidFill>
            </a:endParaRPr>
          </a:p>
        </p:txBody>
      </p:sp>
      <p:sp>
        <p:nvSpPr>
          <p:cNvPr id="8" name="Isosceles Triangle 8">
            <a:extLst>
              <a:ext uri="{FF2B5EF4-FFF2-40B4-BE49-F238E27FC236}">
                <a16:creationId xmlns:a16="http://schemas.microsoft.com/office/drawing/2014/main" xmlns="" id="{FED1BF7A-7546-4AF8-89CC-3CEC8A5874C0}"/>
              </a:ext>
            </a:extLst>
          </p:cNvPr>
          <p:cNvSpPr/>
          <p:nvPr/>
        </p:nvSpPr>
        <p:spPr>
          <a:xfrm rot="16200000">
            <a:off x="421049" y="4532489"/>
            <a:ext cx="444149" cy="529543"/>
          </a:xfrm>
          <a:custGeom>
            <a:avLst/>
            <a:gdLst/>
            <a:ahLst/>
            <a:cxnLst/>
            <a:rect l="l" t="t" r="r" b="b"/>
            <a:pathLst>
              <a:path w="2708011" h="3228660">
                <a:moveTo>
                  <a:pt x="1895121" y="2005092"/>
                </a:moveTo>
                <a:cubicBezTo>
                  <a:pt x="1769067" y="2196199"/>
                  <a:pt x="1559641" y="2315968"/>
                  <a:pt x="1331007" y="2327705"/>
                </a:cubicBezTo>
                <a:cubicBezTo>
                  <a:pt x="1102373" y="2339443"/>
                  <a:pt x="881783" y="2241749"/>
                  <a:pt x="736821" y="2064556"/>
                </a:cubicBezTo>
                <a:lnTo>
                  <a:pt x="885891" y="1942602"/>
                </a:lnTo>
                <a:cubicBezTo>
                  <a:pt x="992076" y="2072396"/>
                  <a:pt x="1153658" y="2143956"/>
                  <a:pt x="1321132" y="2135359"/>
                </a:cubicBezTo>
                <a:cubicBezTo>
                  <a:pt x="1488607" y="2126761"/>
                  <a:pt x="1642011" y="2039030"/>
                  <a:pt x="1734346" y="1899045"/>
                </a:cubicBezTo>
                <a:close/>
                <a:moveTo>
                  <a:pt x="2315256" y="2179725"/>
                </a:moveTo>
                <a:cubicBezTo>
                  <a:pt x="2124977" y="2519973"/>
                  <a:pt x="1777729" y="2743099"/>
                  <a:pt x="1389179" y="2774782"/>
                </a:cubicBezTo>
                <a:cubicBezTo>
                  <a:pt x="1000629" y="2806465"/>
                  <a:pt x="621821" y="2642541"/>
                  <a:pt x="378934" y="2337614"/>
                </a:cubicBezTo>
                <a:lnTo>
                  <a:pt x="519502" y="2225645"/>
                </a:lnTo>
                <a:cubicBezTo>
                  <a:pt x="725082" y="2483736"/>
                  <a:pt x="1045705" y="2622480"/>
                  <a:pt x="1374574" y="2595664"/>
                </a:cubicBezTo>
                <a:cubicBezTo>
                  <a:pt x="1703443" y="2568848"/>
                  <a:pt x="1997353" y="2379994"/>
                  <a:pt x="2158406" y="2092008"/>
                </a:cubicBezTo>
                <a:close/>
                <a:moveTo>
                  <a:pt x="2315941" y="1615003"/>
                </a:moveTo>
                <a:lnTo>
                  <a:pt x="272242" y="1615003"/>
                </a:lnTo>
                <a:lnTo>
                  <a:pt x="872561" y="666216"/>
                </a:lnTo>
                <a:lnTo>
                  <a:pt x="872561" y="219906"/>
                </a:lnTo>
                <a:cubicBezTo>
                  <a:pt x="872561" y="98674"/>
                  <a:pt x="970839" y="396"/>
                  <a:pt x="1092071" y="396"/>
                </a:cubicBezTo>
                <a:lnTo>
                  <a:pt x="1293841" y="396"/>
                </a:lnTo>
                <a:lnTo>
                  <a:pt x="1294092" y="0"/>
                </a:lnTo>
                <a:lnTo>
                  <a:pt x="1294343" y="396"/>
                </a:lnTo>
                <a:lnTo>
                  <a:pt x="1470231" y="396"/>
                </a:lnTo>
                <a:cubicBezTo>
                  <a:pt x="1591463" y="396"/>
                  <a:pt x="1689741" y="98674"/>
                  <a:pt x="1689741" y="219906"/>
                </a:cubicBezTo>
                <a:lnTo>
                  <a:pt x="1689741" y="625313"/>
                </a:lnTo>
                <a:close/>
                <a:moveTo>
                  <a:pt x="2708011" y="2399368"/>
                </a:moveTo>
                <a:cubicBezTo>
                  <a:pt x="2440740" y="2877288"/>
                  <a:pt x="1950128" y="3187847"/>
                  <a:pt x="1403807" y="3224932"/>
                </a:cubicBezTo>
                <a:cubicBezTo>
                  <a:pt x="857486" y="3262017"/>
                  <a:pt x="329406" y="3020609"/>
                  <a:pt x="0" y="2583191"/>
                </a:cubicBezTo>
                <a:lnTo>
                  <a:pt x="143153" y="2475389"/>
                </a:lnTo>
                <a:cubicBezTo>
                  <a:pt x="436120" y="2864419"/>
                  <a:pt x="905784" y="3079123"/>
                  <a:pt x="1391671" y="3046140"/>
                </a:cubicBezTo>
                <a:cubicBezTo>
                  <a:pt x="1877558" y="3013157"/>
                  <a:pt x="2313899" y="2736952"/>
                  <a:pt x="2551604" y="2311899"/>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a:p>
        </p:txBody>
      </p:sp>
      <p:grpSp>
        <p:nvGrpSpPr>
          <p:cNvPr id="9" name="Group 8">
            <a:extLst>
              <a:ext uri="{FF2B5EF4-FFF2-40B4-BE49-F238E27FC236}">
                <a16:creationId xmlns:a16="http://schemas.microsoft.com/office/drawing/2014/main" xmlns="" id="{DF25C192-839A-4528-B635-404101105A89}"/>
              </a:ext>
            </a:extLst>
          </p:cNvPr>
          <p:cNvGrpSpPr/>
          <p:nvPr/>
        </p:nvGrpSpPr>
        <p:grpSpPr>
          <a:xfrm>
            <a:off x="3046465" y="46789"/>
            <a:ext cx="6803706" cy="3304515"/>
            <a:chOff x="503345" y="1231402"/>
            <a:chExt cx="11357067" cy="5120308"/>
          </a:xfrm>
        </p:grpSpPr>
        <p:grpSp>
          <p:nvGrpSpPr>
            <p:cNvPr id="10" name="Group 9">
              <a:extLst>
                <a:ext uri="{FF2B5EF4-FFF2-40B4-BE49-F238E27FC236}">
                  <a16:creationId xmlns:a16="http://schemas.microsoft.com/office/drawing/2014/main" xmlns="" id="{A138A101-3785-492F-A018-4597EA5D937F}"/>
                </a:ext>
              </a:extLst>
            </p:cNvPr>
            <p:cNvGrpSpPr/>
            <p:nvPr/>
          </p:nvGrpSpPr>
          <p:grpSpPr>
            <a:xfrm>
              <a:off x="1994058" y="4428547"/>
              <a:ext cx="8203884" cy="1923163"/>
              <a:chOff x="381853" y="4955396"/>
              <a:chExt cx="11336613" cy="1491871"/>
            </a:xfrm>
          </p:grpSpPr>
          <p:sp>
            <p:nvSpPr>
              <p:cNvPr id="23" name="Freeform: Shape 3">
                <a:extLst>
                  <a:ext uri="{FF2B5EF4-FFF2-40B4-BE49-F238E27FC236}">
                    <a16:creationId xmlns:a16="http://schemas.microsoft.com/office/drawing/2014/main" xmlns="" id="{93686461-2217-43DF-AD4B-6D91A50D9CDF}"/>
                  </a:ext>
                </a:extLst>
              </p:cNvPr>
              <p:cNvSpPr/>
              <p:nvPr/>
            </p:nvSpPr>
            <p:spPr>
              <a:xfrm>
                <a:off x="381853" y="4955396"/>
                <a:ext cx="5712918" cy="1491871"/>
              </a:xfrm>
              <a:custGeom>
                <a:avLst/>
                <a:gdLst>
                  <a:gd name="connsiteX0" fmla="*/ 5655946 w 7915276"/>
                  <a:gd name="connsiteY0" fmla="*/ 914400 h 1920240"/>
                  <a:gd name="connsiteX1" fmla="*/ 5697856 w 7915276"/>
                  <a:gd name="connsiteY1" fmla="*/ 914400 h 1920240"/>
                  <a:gd name="connsiteX2" fmla="*/ 5743576 w 7915276"/>
                  <a:gd name="connsiteY2" fmla="*/ 960120 h 1920240"/>
                  <a:gd name="connsiteX3" fmla="*/ 5697856 w 7915276"/>
                  <a:gd name="connsiteY3" fmla="*/ 1005840 h 1920240"/>
                  <a:gd name="connsiteX4" fmla="*/ 5655946 w 7915276"/>
                  <a:gd name="connsiteY4" fmla="*/ 1005840 h 1920240"/>
                  <a:gd name="connsiteX5" fmla="*/ 5610226 w 7915276"/>
                  <a:gd name="connsiteY5" fmla="*/ 960120 h 1920240"/>
                  <a:gd name="connsiteX6" fmla="*/ 5655946 w 7915276"/>
                  <a:gd name="connsiteY6" fmla="*/ 914400 h 1920240"/>
                  <a:gd name="connsiteX7" fmla="*/ 1514477 w 7915276"/>
                  <a:gd name="connsiteY7" fmla="*/ 868680 h 1920240"/>
                  <a:gd name="connsiteX8" fmla="*/ 1581151 w 7915276"/>
                  <a:gd name="connsiteY8" fmla="*/ 935355 h 1920240"/>
                  <a:gd name="connsiteX9" fmla="*/ 1581151 w 7915276"/>
                  <a:gd name="connsiteY9" fmla="*/ 984885 h 1920240"/>
                  <a:gd name="connsiteX10" fmla="*/ 1514477 w 7915276"/>
                  <a:gd name="connsiteY10" fmla="*/ 1051560 h 1920240"/>
                  <a:gd name="connsiteX11" fmla="*/ 1447801 w 7915276"/>
                  <a:gd name="connsiteY11" fmla="*/ 984885 h 1920240"/>
                  <a:gd name="connsiteX12" fmla="*/ 1447801 w 7915276"/>
                  <a:gd name="connsiteY12" fmla="*/ 935355 h 1920240"/>
                  <a:gd name="connsiteX13" fmla="*/ 1514477 w 7915276"/>
                  <a:gd name="connsiteY13" fmla="*/ 868680 h 1920240"/>
                  <a:gd name="connsiteX14" fmla="*/ 1695451 w 7915276"/>
                  <a:gd name="connsiteY14" fmla="*/ 822960 h 1920240"/>
                  <a:gd name="connsiteX15" fmla="*/ 1762126 w 7915276"/>
                  <a:gd name="connsiteY15" fmla="*/ 889635 h 1920240"/>
                  <a:gd name="connsiteX16" fmla="*/ 1762126 w 7915276"/>
                  <a:gd name="connsiteY16" fmla="*/ 1030605 h 1920240"/>
                  <a:gd name="connsiteX17" fmla="*/ 1695451 w 7915276"/>
                  <a:gd name="connsiteY17" fmla="*/ 1097280 h 1920240"/>
                  <a:gd name="connsiteX18" fmla="*/ 1628777 w 7915276"/>
                  <a:gd name="connsiteY18" fmla="*/ 1030605 h 1920240"/>
                  <a:gd name="connsiteX19" fmla="*/ 1628777 w 7915276"/>
                  <a:gd name="connsiteY19" fmla="*/ 889635 h 1920240"/>
                  <a:gd name="connsiteX20" fmla="*/ 1695451 w 7915276"/>
                  <a:gd name="connsiteY20" fmla="*/ 822960 h 1920240"/>
                  <a:gd name="connsiteX21" fmla="*/ 1152526 w 7915276"/>
                  <a:gd name="connsiteY21" fmla="*/ 822960 h 1920240"/>
                  <a:gd name="connsiteX22" fmla="*/ 1219202 w 7915276"/>
                  <a:gd name="connsiteY22" fmla="*/ 889635 h 1920240"/>
                  <a:gd name="connsiteX23" fmla="*/ 1219202 w 7915276"/>
                  <a:gd name="connsiteY23" fmla="*/ 1030605 h 1920240"/>
                  <a:gd name="connsiteX24" fmla="*/ 1152526 w 7915276"/>
                  <a:gd name="connsiteY24" fmla="*/ 1097280 h 1920240"/>
                  <a:gd name="connsiteX25" fmla="*/ 1085851 w 7915276"/>
                  <a:gd name="connsiteY25" fmla="*/ 1030605 h 1920240"/>
                  <a:gd name="connsiteX26" fmla="*/ 1085851 w 7915276"/>
                  <a:gd name="connsiteY26" fmla="*/ 889635 h 1920240"/>
                  <a:gd name="connsiteX27" fmla="*/ 1152526 w 7915276"/>
                  <a:gd name="connsiteY27" fmla="*/ 822960 h 1920240"/>
                  <a:gd name="connsiteX28" fmla="*/ 7848601 w 7915276"/>
                  <a:gd name="connsiteY28" fmla="*/ 777240 h 1920240"/>
                  <a:gd name="connsiteX29" fmla="*/ 7915276 w 7915276"/>
                  <a:gd name="connsiteY29" fmla="*/ 843915 h 1920240"/>
                  <a:gd name="connsiteX30" fmla="*/ 7915276 w 7915276"/>
                  <a:gd name="connsiteY30" fmla="*/ 1076325 h 1920240"/>
                  <a:gd name="connsiteX31" fmla="*/ 7848601 w 7915276"/>
                  <a:gd name="connsiteY31" fmla="*/ 1143000 h 1920240"/>
                  <a:gd name="connsiteX32" fmla="*/ 7781926 w 7915276"/>
                  <a:gd name="connsiteY32" fmla="*/ 1076325 h 1920240"/>
                  <a:gd name="connsiteX33" fmla="*/ 7781926 w 7915276"/>
                  <a:gd name="connsiteY33" fmla="*/ 843915 h 1920240"/>
                  <a:gd name="connsiteX34" fmla="*/ 7848601 w 7915276"/>
                  <a:gd name="connsiteY34" fmla="*/ 777240 h 1920240"/>
                  <a:gd name="connsiteX35" fmla="*/ 1876426 w 7915276"/>
                  <a:gd name="connsiteY35" fmla="*/ 777240 h 1920240"/>
                  <a:gd name="connsiteX36" fmla="*/ 1943101 w 7915276"/>
                  <a:gd name="connsiteY36" fmla="*/ 843915 h 1920240"/>
                  <a:gd name="connsiteX37" fmla="*/ 1943101 w 7915276"/>
                  <a:gd name="connsiteY37" fmla="*/ 1076325 h 1920240"/>
                  <a:gd name="connsiteX38" fmla="*/ 1876426 w 7915276"/>
                  <a:gd name="connsiteY38" fmla="*/ 1143000 h 1920240"/>
                  <a:gd name="connsiteX39" fmla="*/ 1809751 w 7915276"/>
                  <a:gd name="connsiteY39" fmla="*/ 1076325 h 1920240"/>
                  <a:gd name="connsiteX40" fmla="*/ 1809751 w 7915276"/>
                  <a:gd name="connsiteY40" fmla="*/ 843915 h 1920240"/>
                  <a:gd name="connsiteX41" fmla="*/ 1876426 w 7915276"/>
                  <a:gd name="connsiteY41" fmla="*/ 777240 h 1920240"/>
                  <a:gd name="connsiteX42" fmla="*/ 1333501 w 7915276"/>
                  <a:gd name="connsiteY42" fmla="*/ 777240 h 1920240"/>
                  <a:gd name="connsiteX43" fmla="*/ 1400176 w 7915276"/>
                  <a:gd name="connsiteY43" fmla="*/ 843915 h 1920240"/>
                  <a:gd name="connsiteX44" fmla="*/ 1400176 w 7915276"/>
                  <a:gd name="connsiteY44" fmla="*/ 1076325 h 1920240"/>
                  <a:gd name="connsiteX45" fmla="*/ 1333501 w 7915276"/>
                  <a:gd name="connsiteY45" fmla="*/ 1143000 h 1920240"/>
                  <a:gd name="connsiteX46" fmla="*/ 1266826 w 7915276"/>
                  <a:gd name="connsiteY46" fmla="*/ 1076325 h 1920240"/>
                  <a:gd name="connsiteX47" fmla="*/ 1266826 w 7915276"/>
                  <a:gd name="connsiteY47" fmla="*/ 843915 h 1920240"/>
                  <a:gd name="connsiteX48" fmla="*/ 1333501 w 7915276"/>
                  <a:gd name="connsiteY48" fmla="*/ 777240 h 1920240"/>
                  <a:gd name="connsiteX49" fmla="*/ 7305676 w 7915276"/>
                  <a:gd name="connsiteY49" fmla="*/ 731520 h 1920240"/>
                  <a:gd name="connsiteX50" fmla="*/ 7372351 w 7915276"/>
                  <a:gd name="connsiteY50" fmla="*/ 798195 h 1920240"/>
                  <a:gd name="connsiteX51" fmla="*/ 7372351 w 7915276"/>
                  <a:gd name="connsiteY51" fmla="*/ 1122045 h 1920240"/>
                  <a:gd name="connsiteX52" fmla="*/ 7305676 w 7915276"/>
                  <a:gd name="connsiteY52" fmla="*/ 1188720 h 1920240"/>
                  <a:gd name="connsiteX53" fmla="*/ 7239001 w 7915276"/>
                  <a:gd name="connsiteY53" fmla="*/ 1122045 h 1920240"/>
                  <a:gd name="connsiteX54" fmla="*/ 7239001 w 7915276"/>
                  <a:gd name="connsiteY54" fmla="*/ 798195 h 1920240"/>
                  <a:gd name="connsiteX55" fmla="*/ 7305676 w 7915276"/>
                  <a:gd name="connsiteY55" fmla="*/ 731520 h 1920240"/>
                  <a:gd name="connsiteX56" fmla="*/ 5314951 w 7915276"/>
                  <a:gd name="connsiteY56" fmla="*/ 731520 h 1920240"/>
                  <a:gd name="connsiteX57" fmla="*/ 5381626 w 7915276"/>
                  <a:gd name="connsiteY57" fmla="*/ 798195 h 1920240"/>
                  <a:gd name="connsiteX58" fmla="*/ 5381626 w 7915276"/>
                  <a:gd name="connsiteY58" fmla="*/ 1122045 h 1920240"/>
                  <a:gd name="connsiteX59" fmla="*/ 5314951 w 7915276"/>
                  <a:gd name="connsiteY59" fmla="*/ 1188720 h 1920240"/>
                  <a:gd name="connsiteX60" fmla="*/ 5248276 w 7915276"/>
                  <a:gd name="connsiteY60" fmla="*/ 1122045 h 1920240"/>
                  <a:gd name="connsiteX61" fmla="*/ 5248276 w 7915276"/>
                  <a:gd name="connsiteY61" fmla="*/ 798195 h 1920240"/>
                  <a:gd name="connsiteX62" fmla="*/ 5314951 w 7915276"/>
                  <a:gd name="connsiteY62" fmla="*/ 731520 h 1920240"/>
                  <a:gd name="connsiteX63" fmla="*/ 2057401 w 7915276"/>
                  <a:gd name="connsiteY63" fmla="*/ 731520 h 1920240"/>
                  <a:gd name="connsiteX64" fmla="*/ 2124076 w 7915276"/>
                  <a:gd name="connsiteY64" fmla="*/ 798195 h 1920240"/>
                  <a:gd name="connsiteX65" fmla="*/ 2124076 w 7915276"/>
                  <a:gd name="connsiteY65" fmla="*/ 1122045 h 1920240"/>
                  <a:gd name="connsiteX66" fmla="*/ 2057401 w 7915276"/>
                  <a:gd name="connsiteY66" fmla="*/ 1188720 h 1920240"/>
                  <a:gd name="connsiteX67" fmla="*/ 1990726 w 7915276"/>
                  <a:gd name="connsiteY67" fmla="*/ 1122045 h 1920240"/>
                  <a:gd name="connsiteX68" fmla="*/ 1990726 w 7915276"/>
                  <a:gd name="connsiteY68" fmla="*/ 798195 h 1920240"/>
                  <a:gd name="connsiteX69" fmla="*/ 2057401 w 7915276"/>
                  <a:gd name="connsiteY69" fmla="*/ 731520 h 1920240"/>
                  <a:gd name="connsiteX70" fmla="*/ 971551 w 7915276"/>
                  <a:gd name="connsiteY70" fmla="*/ 731520 h 1920240"/>
                  <a:gd name="connsiteX71" fmla="*/ 1038226 w 7915276"/>
                  <a:gd name="connsiteY71" fmla="*/ 798195 h 1920240"/>
                  <a:gd name="connsiteX72" fmla="*/ 1038226 w 7915276"/>
                  <a:gd name="connsiteY72" fmla="*/ 1122045 h 1920240"/>
                  <a:gd name="connsiteX73" fmla="*/ 971551 w 7915276"/>
                  <a:gd name="connsiteY73" fmla="*/ 1188720 h 1920240"/>
                  <a:gd name="connsiteX74" fmla="*/ 904876 w 7915276"/>
                  <a:gd name="connsiteY74" fmla="*/ 1122045 h 1920240"/>
                  <a:gd name="connsiteX75" fmla="*/ 904876 w 7915276"/>
                  <a:gd name="connsiteY75" fmla="*/ 798195 h 1920240"/>
                  <a:gd name="connsiteX76" fmla="*/ 971551 w 7915276"/>
                  <a:gd name="connsiteY76" fmla="*/ 731520 h 1920240"/>
                  <a:gd name="connsiteX77" fmla="*/ 5857876 w 7915276"/>
                  <a:gd name="connsiteY77" fmla="*/ 685800 h 1920240"/>
                  <a:gd name="connsiteX78" fmla="*/ 5924551 w 7915276"/>
                  <a:gd name="connsiteY78" fmla="*/ 752475 h 1920240"/>
                  <a:gd name="connsiteX79" fmla="*/ 5924551 w 7915276"/>
                  <a:gd name="connsiteY79" fmla="*/ 1167765 h 1920240"/>
                  <a:gd name="connsiteX80" fmla="*/ 5857876 w 7915276"/>
                  <a:gd name="connsiteY80" fmla="*/ 1234440 h 1920240"/>
                  <a:gd name="connsiteX81" fmla="*/ 5791201 w 7915276"/>
                  <a:gd name="connsiteY81" fmla="*/ 1167765 h 1920240"/>
                  <a:gd name="connsiteX82" fmla="*/ 5791201 w 7915276"/>
                  <a:gd name="connsiteY82" fmla="*/ 752475 h 1920240"/>
                  <a:gd name="connsiteX83" fmla="*/ 5857876 w 7915276"/>
                  <a:gd name="connsiteY83" fmla="*/ 685800 h 1920240"/>
                  <a:gd name="connsiteX84" fmla="*/ 5495926 w 7915276"/>
                  <a:gd name="connsiteY84" fmla="*/ 685800 h 1920240"/>
                  <a:gd name="connsiteX85" fmla="*/ 5562601 w 7915276"/>
                  <a:gd name="connsiteY85" fmla="*/ 752475 h 1920240"/>
                  <a:gd name="connsiteX86" fmla="*/ 5562601 w 7915276"/>
                  <a:gd name="connsiteY86" fmla="*/ 1167765 h 1920240"/>
                  <a:gd name="connsiteX87" fmla="*/ 5495926 w 7915276"/>
                  <a:gd name="connsiteY87" fmla="*/ 1234440 h 1920240"/>
                  <a:gd name="connsiteX88" fmla="*/ 5429251 w 7915276"/>
                  <a:gd name="connsiteY88" fmla="*/ 1167765 h 1920240"/>
                  <a:gd name="connsiteX89" fmla="*/ 5429251 w 7915276"/>
                  <a:gd name="connsiteY89" fmla="*/ 752475 h 1920240"/>
                  <a:gd name="connsiteX90" fmla="*/ 5495926 w 7915276"/>
                  <a:gd name="connsiteY90" fmla="*/ 685800 h 1920240"/>
                  <a:gd name="connsiteX91" fmla="*/ 2238376 w 7915276"/>
                  <a:gd name="connsiteY91" fmla="*/ 685800 h 1920240"/>
                  <a:gd name="connsiteX92" fmla="*/ 2305051 w 7915276"/>
                  <a:gd name="connsiteY92" fmla="*/ 752475 h 1920240"/>
                  <a:gd name="connsiteX93" fmla="*/ 2305051 w 7915276"/>
                  <a:gd name="connsiteY93" fmla="*/ 1167765 h 1920240"/>
                  <a:gd name="connsiteX94" fmla="*/ 2238376 w 7915276"/>
                  <a:gd name="connsiteY94" fmla="*/ 1234440 h 1920240"/>
                  <a:gd name="connsiteX95" fmla="*/ 2171701 w 7915276"/>
                  <a:gd name="connsiteY95" fmla="*/ 1167765 h 1920240"/>
                  <a:gd name="connsiteX96" fmla="*/ 2171701 w 7915276"/>
                  <a:gd name="connsiteY96" fmla="*/ 752475 h 1920240"/>
                  <a:gd name="connsiteX97" fmla="*/ 2238376 w 7915276"/>
                  <a:gd name="connsiteY97" fmla="*/ 685800 h 1920240"/>
                  <a:gd name="connsiteX98" fmla="*/ 609602 w 7915276"/>
                  <a:gd name="connsiteY98" fmla="*/ 679356 h 1920240"/>
                  <a:gd name="connsiteX99" fmla="*/ 676276 w 7915276"/>
                  <a:gd name="connsiteY99" fmla="*/ 746031 h 1920240"/>
                  <a:gd name="connsiteX100" fmla="*/ 676275 w 7915276"/>
                  <a:gd name="connsiteY100" fmla="*/ 1174211 h 1920240"/>
                  <a:gd name="connsiteX101" fmla="*/ 609600 w 7915276"/>
                  <a:gd name="connsiteY101" fmla="*/ 1240886 h 1920240"/>
                  <a:gd name="connsiteX102" fmla="*/ 609602 w 7915276"/>
                  <a:gd name="connsiteY102" fmla="*/ 1240885 h 1920240"/>
                  <a:gd name="connsiteX103" fmla="*/ 542926 w 7915276"/>
                  <a:gd name="connsiteY103" fmla="*/ 1174210 h 1920240"/>
                  <a:gd name="connsiteX104" fmla="*/ 542926 w 7915276"/>
                  <a:gd name="connsiteY104" fmla="*/ 746031 h 1920240"/>
                  <a:gd name="connsiteX105" fmla="*/ 609602 w 7915276"/>
                  <a:gd name="connsiteY105" fmla="*/ 679356 h 1920240"/>
                  <a:gd name="connsiteX106" fmla="*/ 6943726 w 7915276"/>
                  <a:gd name="connsiteY106" fmla="*/ 640080 h 1920240"/>
                  <a:gd name="connsiteX107" fmla="*/ 7010401 w 7915276"/>
                  <a:gd name="connsiteY107" fmla="*/ 706755 h 1920240"/>
                  <a:gd name="connsiteX108" fmla="*/ 7010401 w 7915276"/>
                  <a:gd name="connsiteY108" fmla="*/ 1213485 h 1920240"/>
                  <a:gd name="connsiteX109" fmla="*/ 6943726 w 7915276"/>
                  <a:gd name="connsiteY109" fmla="*/ 1280160 h 1920240"/>
                  <a:gd name="connsiteX110" fmla="*/ 6877051 w 7915276"/>
                  <a:gd name="connsiteY110" fmla="*/ 1213485 h 1920240"/>
                  <a:gd name="connsiteX111" fmla="*/ 6877051 w 7915276"/>
                  <a:gd name="connsiteY111" fmla="*/ 706755 h 1920240"/>
                  <a:gd name="connsiteX112" fmla="*/ 6943726 w 7915276"/>
                  <a:gd name="connsiteY112" fmla="*/ 640080 h 1920240"/>
                  <a:gd name="connsiteX113" fmla="*/ 5133976 w 7915276"/>
                  <a:gd name="connsiteY113" fmla="*/ 640080 h 1920240"/>
                  <a:gd name="connsiteX114" fmla="*/ 5200651 w 7915276"/>
                  <a:gd name="connsiteY114" fmla="*/ 706755 h 1920240"/>
                  <a:gd name="connsiteX115" fmla="*/ 5200651 w 7915276"/>
                  <a:gd name="connsiteY115" fmla="*/ 1213485 h 1920240"/>
                  <a:gd name="connsiteX116" fmla="*/ 5133976 w 7915276"/>
                  <a:gd name="connsiteY116" fmla="*/ 1280160 h 1920240"/>
                  <a:gd name="connsiteX117" fmla="*/ 5067301 w 7915276"/>
                  <a:gd name="connsiteY117" fmla="*/ 1213485 h 1920240"/>
                  <a:gd name="connsiteX118" fmla="*/ 5067301 w 7915276"/>
                  <a:gd name="connsiteY118" fmla="*/ 706755 h 1920240"/>
                  <a:gd name="connsiteX119" fmla="*/ 5133976 w 7915276"/>
                  <a:gd name="connsiteY119" fmla="*/ 640080 h 1920240"/>
                  <a:gd name="connsiteX120" fmla="*/ 790576 w 7915276"/>
                  <a:gd name="connsiteY120" fmla="*/ 640080 h 1920240"/>
                  <a:gd name="connsiteX121" fmla="*/ 857251 w 7915276"/>
                  <a:gd name="connsiteY121" fmla="*/ 706755 h 1920240"/>
                  <a:gd name="connsiteX122" fmla="*/ 857251 w 7915276"/>
                  <a:gd name="connsiteY122" fmla="*/ 1213485 h 1920240"/>
                  <a:gd name="connsiteX123" fmla="*/ 790576 w 7915276"/>
                  <a:gd name="connsiteY123" fmla="*/ 1280160 h 1920240"/>
                  <a:gd name="connsiteX124" fmla="*/ 723902 w 7915276"/>
                  <a:gd name="connsiteY124" fmla="*/ 1213485 h 1920240"/>
                  <a:gd name="connsiteX125" fmla="*/ 723902 w 7915276"/>
                  <a:gd name="connsiteY125" fmla="*/ 706755 h 1920240"/>
                  <a:gd name="connsiteX126" fmla="*/ 790576 w 7915276"/>
                  <a:gd name="connsiteY126" fmla="*/ 640080 h 1920240"/>
                  <a:gd name="connsiteX127" fmla="*/ 7486651 w 7915276"/>
                  <a:gd name="connsiteY127" fmla="*/ 548640 h 1920240"/>
                  <a:gd name="connsiteX128" fmla="*/ 7553326 w 7915276"/>
                  <a:gd name="connsiteY128" fmla="*/ 615315 h 1920240"/>
                  <a:gd name="connsiteX129" fmla="*/ 7553326 w 7915276"/>
                  <a:gd name="connsiteY129" fmla="*/ 1304925 h 1920240"/>
                  <a:gd name="connsiteX130" fmla="*/ 7486651 w 7915276"/>
                  <a:gd name="connsiteY130" fmla="*/ 1371600 h 1920240"/>
                  <a:gd name="connsiteX131" fmla="*/ 7419976 w 7915276"/>
                  <a:gd name="connsiteY131" fmla="*/ 1304925 h 1920240"/>
                  <a:gd name="connsiteX132" fmla="*/ 7419976 w 7915276"/>
                  <a:gd name="connsiteY132" fmla="*/ 615315 h 1920240"/>
                  <a:gd name="connsiteX133" fmla="*/ 7486651 w 7915276"/>
                  <a:gd name="connsiteY133" fmla="*/ 548640 h 1920240"/>
                  <a:gd name="connsiteX134" fmla="*/ 2419351 w 7915276"/>
                  <a:gd name="connsiteY134" fmla="*/ 548640 h 1920240"/>
                  <a:gd name="connsiteX135" fmla="*/ 2486026 w 7915276"/>
                  <a:gd name="connsiteY135" fmla="*/ 615315 h 1920240"/>
                  <a:gd name="connsiteX136" fmla="*/ 2486026 w 7915276"/>
                  <a:gd name="connsiteY136" fmla="*/ 1304925 h 1920240"/>
                  <a:gd name="connsiteX137" fmla="*/ 2419351 w 7915276"/>
                  <a:gd name="connsiteY137" fmla="*/ 1371600 h 1920240"/>
                  <a:gd name="connsiteX138" fmla="*/ 2352676 w 7915276"/>
                  <a:gd name="connsiteY138" fmla="*/ 1304925 h 1920240"/>
                  <a:gd name="connsiteX139" fmla="*/ 2352676 w 7915276"/>
                  <a:gd name="connsiteY139" fmla="*/ 615315 h 1920240"/>
                  <a:gd name="connsiteX140" fmla="*/ 2419351 w 7915276"/>
                  <a:gd name="connsiteY140" fmla="*/ 548640 h 1920240"/>
                  <a:gd name="connsiteX141" fmla="*/ 66676 w 7915276"/>
                  <a:gd name="connsiteY141" fmla="*/ 546281 h 1920240"/>
                  <a:gd name="connsiteX142" fmla="*/ 133352 w 7915276"/>
                  <a:gd name="connsiteY142" fmla="*/ 612957 h 1920240"/>
                  <a:gd name="connsiteX143" fmla="*/ 133351 w 7915276"/>
                  <a:gd name="connsiteY143" fmla="*/ 1307284 h 1920240"/>
                  <a:gd name="connsiteX144" fmla="*/ 66676 w 7915276"/>
                  <a:gd name="connsiteY144" fmla="*/ 1373960 h 1920240"/>
                  <a:gd name="connsiteX145" fmla="*/ 66676 w 7915276"/>
                  <a:gd name="connsiteY145" fmla="*/ 1373959 h 1920240"/>
                  <a:gd name="connsiteX146" fmla="*/ 0 w 7915276"/>
                  <a:gd name="connsiteY146" fmla="*/ 1307283 h 1920240"/>
                  <a:gd name="connsiteX147" fmla="*/ 0 w 7915276"/>
                  <a:gd name="connsiteY147" fmla="*/ 612957 h 1920240"/>
                  <a:gd name="connsiteX148" fmla="*/ 66676 w 7915276"/>
                  <a:gd name="connsiteY148" fmla="*/ 546281 h 1920240"/>
                  <a:gd name="connsiteX149" fmla="*/ 6038851 w 7915276"/>
                  <a:gd name="connsiteY149" fmla="*/ 502920 h 1920240"/>
                  <a:gd name="connsiteX150" fmla="*/ 6105526 w 7915276"/>
                  <a:gd name="connsiteY150" fmla="*/ 569595 h 1920240"/>
                  <a:gd name="connsiteX151" fmla="*/ 6105526 w 7915276"/>
                  <a:gd name="connsiteY151" fmla="*/ 1350645 h 1920240"/>
                  <a:gd name="connsiteX152" fmla="*/ 6038851 w 7915276"/>
                  <a:gd name="connsiteY152" fmla="*/ 1417320 h 1920240"/>
                  <a:gd name="connsiteX153" fmla="*/ 5972176 w 7915276"/>
                  <a:gd name="connsiteY153" fmla="*/ 1350645 h 1920240"/>
                  <a:gd name="connsiteX154" fmla="*/ 5972176 w 7915276"/>
                  <a:gd name="connsiteY154" fmla="*/ 569595 h 1920240"/>
                  <a:gd name="connsiteX155" fmla="*/ 6038851 w 7915276"/>
                  <a:gd name="connsiteY155" fmla="*/ 502920 h 1920240"/>
                  <a:gd name="connsiteX156" fmla="*/ 4591051 w 7915276"/>
                  <a:gd name="connsiteY156" fmla="*/ 502920 h 1920240"/>
                  <a:gd name="connsiteX157" fmla="*/ 4657726 w 7915276"/>
                  <a:gd name="connsiteY157" fmla="*/ 569595 h 1920240"/>
                  <a:gd name="connsiteX158" fmla="*/ 4657726 w 7915276"/>
                  <a:gd name="connsiteY158" fmla="*/ 1350645 h 1920240"/>
                  <a:gd name="connsiteX159" fmla="*/ 4591051 w 7915276"/>
                  <a:gd name="connsiteY159" fmla="*/ 1417320 h 1920240"/>
                  <a:gd name="connsiteX160" fmla="*/ 4524376 w 7915276"/>
                  <a:gd name="connsiteY160" fmla="*/ 1350645 h 1920240"/>
                  <a:gd name="connsiteX161" fmla="*/ 4524376 w 7915276"/>
                  <a:gd name="connsiteY161" fmla="*/ 569595 h 1920240"/>
                  <a:gd name="connsiteX162" fmla="*/ 4591051 w 7915276"/>
                  <a:gd name="connsiteY162" fmla="*/ 502920 h 1920240"/>
                  <a:gd name="connsiteX163" fmla="*/ 4410076 w 7915276"/>
                  <a:gd name="connsiteY163" fmla="*/ 502920 h 1920240"/>
                  <a:gd name="connsiteX164" fmla="*/ 4476751 w 7915276"/>
                  <a:gd name="connsiteY164" fmla="*/ 569595 h 1920240"/>
                  <a:gd name="connsiteX165" fmla="*/ 4476751 w 7915276"/>
                  <a:gd name="connsiteY165" fmla="*/ 1350645 h 1920240"/>
                  <a:gd name="connsiteX166" fmla="*/ 4410076 w 7915276"/>
                  <a:gd name="connsiteY166" fmla="*/ 1417320 h 1920240"/>
                  <a:gd name="connsiteX167" fmla="*/ 4343401 w 7915276"/>
                  <a:gd name="connsiteY167" fmla="*/ 1350645 h 1920240"/>
                  <a:gd name="connsiteX168" fmla="*/ 4343401 w 7915276"/>
                  <a:gd name="connsiteY168" fmla="*/ 569595 h 1920240"/>
                  <a:gd name="connsiteX169" fmla="*/ 4410076 w 7915276"/>
                  <a:gd name="connsiteY169" fmla="*/ 502920 h 1920240"/>
                  <a:gd name="connsiteX170" fmla="*/ 4953001 w 7915276"/>
                  <a:gd name="connsiteY170" fmla="*/ 457200 h 1920240"/>
                  <a:gd name="connsiteX171" fmla="*/ 5019676 w 7915276"/>
                  <a:gd name="connsiteY171" fmla="*/ 523875 h 1920240"/>
                  <a:gd name="connsiteX172" fmla="*/ 5019676 w 7915276"/>
                  <a:gd name="connsiteY172" fmla="*/ 1396365 h 1920240"/>
                  <a:gd name="connsiteX173" fmla="*/ 4953001 w 7915276"/>
                  <a:gd name="connsiteY173" fmla="*/ 1463040 h 1920240"/>
                  <a:gd name="connsiteX174" fmla="*/ 4886326 w 7915276"/>
                  <a:gd name="connsiteY174" fmla="*/ 1396365 h 1920240"/>
                  <a:gd name="connsiteX175" fmla="*/ 4886326 w 7915276"/>
                  <a:gd name="connsiteY175" fmla="*/ 523875 h 1920240"/>
                  <a:gd name="connsiteX176" fmla="*/ 4953001 w 7915276"/>
                  <a:gd name="connsiteY176" fmla="*/ 457200 h 1920240"/>
                  <a:gd name="connsiteX177" fmla="*/ 3686176 w 7915276"/>
                  <a:gd name="connsiteY177" fmla="*/ 457200 h 1920240"/>
                  <a:gd name="connsiteX178" fmla="*/ 3752851 w 7915276"/>
                  <a:gd name="connsiteY178" fmla="*/ 523875 h 1920240"/>
                  <a:gd name="connsiteX179" fmla="*/ 3752851 w 7915276"/>
                  <a:gd name="connsiteY179" fmla="*/ 1396365 h 1920240"/>
                  <a:gd name="connsiteX180" fmla="*/ 3686176 w 7915276"/>
                  <a:gd name="connsiteY180" fmla="*/ 1463040 h 1920240"/>
                  <a:gd name="connsiteX181" fmla="*/ 3619501 w 7915276"/>
                  <a:gd name="connsiteY181" fmla="*/ 1396365 h 1920240"/>
                  <a:gd name="connsiteX182" fmla="*/ 3619501 w 7915276"/>
                  <a:gd name="connsiteY182" fmla="*/ 523875 h 1920240"/>
                  <a:gd name="connsiteX183" fmla="*/ 3686176 w 7915276"/>
                  <a:gd name="connsiteY183" fmla="*/ 457200 h 1920240"/>
                  <a:gd name="connsiteX184" fmla="*/ 428626 w 7915276"/>
                  <a:gd name="connsiteY184" fmla="*/ 427993 h 1920240"/>
                  <a:gd name="connsiteX185" fmla="*/ 495302 w 7915276"/>
                  <a:gd name="connsiteY185" fmla="*/ 494668 h 1920240"/>
                  <a:gd name="connsiteX186" fmla="*/ 495300 w 7915276"/>
                  <a:gd name="connsiteY186" fmla="*/ 1425574 h 1920240"/>
                  <a:gd name="connsiteX187" fmla="*/ 428625 w 7915276"/>
                  <a:gd name="connsiteY187" fmla="*/ 1492249 h 1920240"/>
                  <a:gd name="connsiteX188" fmla="*/ 428626 w 7915276"/>
                  <a:gd name="connsiteY188" fmla="*/ 1492248 h 1920240"/>
                  <a:gd name="connsiteX189" fmla="*/ 361951 w 7915276"/>
                  <a:gd name="connsiteY189" fmla="*/ 1425573 h 1920240"/>
                  <a:gd name="connsiteX190" fmla="*/ 361951 w 7915276"/>
                  <a:gd name="connsiteY190" fmla="*/ 494668 h 1920240"/>
                  <a:gd name="connsiteX191" fmla="*/ 428626 w 7915276"/>
                  <a:gd name="connsiteY191" fmla="*/ 427993 h 1920240"/>
                  <a:gd name="connsiteX192" fmla="*/ 7124701 w 7915276"/>
                  <a:gd name="connsiteY192" fmla="*/ 411480 h 1920240"/>
                  <a:gd name="connsiteX193" fmla="*/ 7191376 w 7915276"/>
                  <a:gd name="connsiteY193" fmla="*/ 478155 h 1920240"/>
                  <a:gd name="connsiteX194" fmla="*/ 7191376 w 7915276"/>
                  <a:gd name="connsiteY194" fmla="*/ 1442085 h 1920240"/>
                  <a:gd name="connsiteX195" fmla="*/ 7124701 w 7915276"/>
                  <a:gd name="connsiteY195" fmla="*/ 1508760 h 1920240"/>
                  <a:gd name="connsiteX196" fmla="*/ 7058026 w 7915276"/>
                  <a:gd name="connsiteY196" fmla="*/ 1442085 h 1920240"/>
                  <a:gd name="connsiteX197" fmla="*/ 7058026 w 7915276"/>
                  <a:gd name="connsiteY197" fmla="*/ 478155 h 1920240"/>
                  <a:gd name="connsiteX198" fmla="*/ 7124701 w 7915276"/>
                  <a:gd name="connsiteY198" fmla="*/ 411480 h 1920240"/>
                  <a:gd name="connsiteX199" fmla="*/ 7667626 w 7915276"/>
                  <a:gd name="connsiteY199" fmla="*/ 365760 h 1920240"/>
                  <a:gd name="connsiteX200" fmla="*/ 7734301 w 7915276"/>
                  <a:gd name="connsiteY200" fmla="*/ 432435 h 1920240"/>
                  <a:gd name="connsiteX201" fmla="*/ 7734301 w 7915276"/>
                  <a:gd name="connsiteY201" fmla="*/ 1487805 h 1920240"/>
                  <a:gd name="connsiteX202" fmla="*/ 7667626 w 7915276"/>
                  <a:gd name="connsiteY202" fmla="*/ 1554480 h 1920240"/>
                  <a:gd name="connsiteX203" fmla="*/ 7600951 w 7915276"/>
                  <a:gd name="connsiteY203" fmla="*/ 1487805 h 1920240"/>
                  <a:gd name="connsiteX204" fmla="*/ 7600951 w 7915276"/>
                  <a:gd name="connsiteY204" fmla="*/ 432435 h 1920240"/>
                  <a:gd name="connsiteX205" fmla="*/ 7667626 w 7915276"/>
                  <a:gd name="connsiteY205" fmla="*/ 365760 h 1920240"/>
                  <a:gd name="connsiteX206" fmla="*/ 6219826 w 7915276"/>
                  <a:gd name="connsiteY206" fmla="*/ 365760 h 1920240"/>
                  <a:gd name="connsiteX207" fmla="*/ 6286501 w 7915276"/>
                  <a:gd name="connsiteY207" fmla="*/ 432435 h 1920240"/>
                  <a:gd name="connsiteX208" fmla="*/ 6286501 w 7915276"/>
                  <a:gd name="connsiteY208" fmla="*/ 1487805 h 1920240"/>
                  <a:gd name="connsiteX209" fmla="*/ 6219826 w 7915276"/>
                  <a:gd name="connsiteY209" fmla="*/ 1554480 h 1920240"/>
                  <a:gd name="connsiteX210" fmla="*/ 6153151 w 7915276"/>
                  <a:gd name="connsiteY210" fmla="*/ 1487805 h 1920240"/>
                  <a:gd name="connsiteX211" fmla="*/ 6153151 w 7915276"/>
                  <a:gd name="connsiteY211" fmla="*/ 432435 h 1920240"/>
                  <a:gd name="connsiteX212" fmla="*/ 6219826 w 7915276"/>
                  <a:gd name="connsiteY212" fmla="*/ 365760 h 1920240"/>
                  <a:gd name="connsiteX213" fmla="*/ 4229101 w 7915276"/>
                  <a:gd name="connsiteY213" fmla="*/ 365760 h 1920240"/>
                  <a:gd name="connsiteX214" fmla="*/ 4295776 w 7915276"/>
                  <a:gd name="connsiteY214" fmla="*/ 432435 h 1920240"/>
                  <a:gd name="connsiteX215" fmla="*/ 4295776 w 7915276"/>
                  <a:gd name="connsiteY215" fmla="*/ 1487805 h 1920240"/>
                  <a:gd name="connsiteX216" fmla="*/ 4229101 w 7915276"/>
                  <a:gd name="connsiteY216" fmla="*/ 1554480 h 1920240"/>
                  <a:gd name="connsiteX217" fmla="*/ 4162426 w 7915276"/>
                  <a:gd name="connsiteY217" fmla="*/ 1487805 h 1920240"/>
                  <a:gd name="connsiteX218" fmla="*/ 4162426 w 7915276"/>
                  <a:gd name="connsiteY218" fmla="*/ 432435 h 1920240"/>
                  <a:gd name="connsiteX219" fmla="*/ 4229101 w 7915276"/>
                  <a:gd name="connsiteY219" fmla="*/ 365760 h 1920240"/>
                  <a:gd name="connsiteX220" fmla="*/ 3324226 w 7915276"/>
                  <a:gd name="connsiteY220" fmla="*/ 365760 h 1920240"/>
                  <a:gd name="connsiteX221" fmla="*/ 3390901 w 7915276"/>
                  <a:gd name="connsiteY221" fmla="*/ 432435 h 1920240"/>
                  <a:gd name="connsiteX222" fmla="*/ 3390901 w 7915276"/>
                  <a:gd name="connsiteY222" fmla="*/ 1487805 h 1920240"/>
                  <a:gd name="connsiteX223" fmla="*/ 3324226 w 7915276"/>
                  <a:gd name="connsiteY223" fmla="*/ 1554480 h 1920240"/>
                  <a:gd name="connsiteX224" fmla="*/ 3257551 w 7915276"/>
                  <a:gd name="connsiteY224" fmla="*/ 1487805 h 1920240"/>
                  <a:gd name="connsiteX225" fmla="*/ 3257551 w 7915276"/>
                  <a:gd name="connsiteY225" fmla="*/ 432435 h 1920240"/>
                  <a:gd name="connsiteX226" fmla="*/ 3324226 w 7915276"/>
                  <a:gd name="connsiteY226" fmla="*/ 365760 h 1920240"/>
                  <a:gd name="connsiteX227" fmla="*/ 2600326 w 7915276"/>
                  <a:gd name="connsiteY227" fmla="*/ 320040 h 1920240"/>
                  <a:gd name="connsiteX228" fmla="*/ 2667001 w 7915276"/>
                  <a:gd name="connsiteY228" fmla="*/ 386715 h 1920240"/>
                  <a:gd name="connsiteX229" fmla="*/ 2667001 w 7915276"/>
                  <a:gd name="connsiteY229" fmla="*/ 1533525 h 1920240"/>
                  <a:gd name="connsiteX230" fmla="*/ 2600326 w 7915276"/>
                  <a:gd name="connsiteY230" fmla="*/ 1600200 h 1920240"/>
                  <a:gd name="connsiteX231" fmla="*/ 2533651 w 7915276"/>
                  <a:gd name="connsiteY231" fmla="*/ 1533525 h 1920240"/>
                  <a:gd name="connsiteX232" fmla="*/ 2533651 w 7915276"/>
                  <a:gd name="connsiteY232" fmla="*/ 386715 h 1920240"/>
                  <a:gd name="connsiteX233" fmla="*/ 2600326 w 7915276"/>
                  <a:gd name="connsiteY233" fmla="*/ 320040 h 1920240"/>
                  <a:gd name="connsiteX234" fmla="*/ 6762751 w 7915276"/>
                  <a:gd name="connsiteY234" fmla="*/ 274320 h 1920240"/>
                  <a:gd name="connsiteX235" fmla="*/ 6829426 w 7915276"/>
                  <a:gd name="connsiteY235" fmla="*/ 340995 h 1920240"/>
                  <a:gd name="connsiteX236" fmla="*/ 6829426 w 7915276"/>
                  <a:gd name="connsiteY236" fmla="*/ 1579245 h 1920240"/>
                  <a:gd name="connsiteX237" fmla="*/ 6762751 w 7915276"/>
                  <a:gd name="connsiteY237" fmla="*/ 1645920 h 1920240"/>
                  <a:gd name="connsiteX238" fmla="*/ 6696076 w 7915276"/>
                  <a:gd name="connsiteY238" fmla="*/ 1579245 h 1920240"/>
                  <a:gd name="connsiteX239" fmla="*/ 6696076 w 7915276"/>
                  <a:gd name="connsiteY239" fmla="*/ 340995 h 1920240"/>
                  <a:gd name="connsiteX240" fmla="*/ 6762751 w 7915276"/>
                  <a:gd name="connsiteY240" fmla="*/ 274320 h 1920240"/>
                  <a:gd name="connsiteX241" fmla="*/ 4772026 w 7915276"/>
                  <a:gd name="connsiteY241" fmla="*/ 243458 h 1920240"/>
                  <a:gd name="connsiteX242" fmla="*/ 4838701 w 7915276"/>
                  <a:gd name="connsiteY242" fmla="*/ 310133 h 1920240"/>
                  <a:gd name="connsiteX243" fmla="*/ 4838701 w 7915276"/>
                  <a:gd name="connsiteY243" fmla="*/ 1610108 h 1920240"/>
                  <a:gd name="connsiteX244" fmla="*/ 4772026 w 7915276"/>
                  <a:gd name="connsiteY244" fmla="*/ 1676783 h 1920240"/>
                  <a:gd name="connsiteX245" fmla="*/ 4705351 w 7915276"/>
                  <a:gd name="connsiteY245" fmla="*/ 1610108 h 1920240"/>
                  <a:gd name="connsiteX246" fmla="*/ 4705351 w 7915276"/>
                  <a:gd name="connsiteY246" fmla="*/ 310133 h 1920240"/>
                  <a:gd name="connsiteX247" fmla="*/ 4772026 w 7915276"/>
                  <a:gd name="connsiteY247" fmla="*/ 243458 h 1920240"/>
                  <a:gd name="connsiteX248" fmla="*/ 3143251 w 7915276"/>
                  <a:gd name="connsiteY248" fmla="*/ 243458 h 1920240"/>
                  <a:gd name="connsiteX249" fmla="*/ 3209926 w 7915276"/>
                  <a:gd name="connsiteY249" fmla="*/ 310133 h 1920240"/>
                  <a:gd name="connsiteX250" fmla="*/ 3209926 w 7915276"/>
                  <a:gd name="connsiteY250" fmla="*/ 1610108 h 1920240"/>
                  <a:gd name="connsiteX251" fmla="*/ 3143251 w 7915276"/>
                  <a:gd name="connsiteY251" fmla="*/ 1676783 h 1920240"/>
                  <a:gd name="connsiteX252" fmla="*/ 3076576 w 7915276"/>
                  <a:gd name="connsiteY252" fmla="*/ 1610108 h 1920240"/>
                  <a:gd name="connsiteX253" fmla="*/ 3076576 w 7915276"/>
                  <a:gd name="connsiteY253" fmla="*/ 310133 h 1920240"/>
                  <a:gd name="connsiteX254" fmla="*/ 3143251 w 7915276"/>
                  <a:gd name="connsiteY254" fmla="*/ 243458 h 1920240"/>
                  <a:gd name="connsiteX255" fmla="*/ 247651 w 7915276"/>
                  <a:gd name="connsiteY255" fmla="*/ 243458 h 1920240"/>
                  <a:gd name="connsiteX256" fmla="*/ 314326 w 7915276"/>
                  <a:gd name="connsiteY256" fmla="*/ 310133 h 1920240"/>
                  <a:gd name="connsiteX257" fmla="*/ 314326 w 7915276"/>
                  <a:gd name="connsiteY257" fmla="*/ 1610108 h 1920240"/>
                  <a:gd name="connsiteX258" fmla="*/ 247651 w 7915276"/>
                  <a:gd name="connsiteY258" fmla="*/ 1676783 h 1920240"/>
                  <a:gd name="connsiteX259" fmla="*/ 180976 w 7915276"/>
                  <a:gd name="connsiteY259" fmla="*/ 1610108 h 1920240"/>
                  <a:gd name="connsiteX260" fmla="*/ 180976 w 7915276"/>
                  <a:gd name="connsiteY260" fmla="*/ 310133 h 1920240"/>
                  <a:gd name="connsiteX261" fmla="*/ 247651 w 7915276"/>
                  <a:gd name="connsiteY261" fmla="*/ 243458 h 1920240"/>
                  <a:gd name="connsiteX262" fmla="*/ 6581776 w 7915276"/>
                  <a:gd name="connsiteY262" fmla="*/ 182880 h 1920240"/>
                  <a:gd name="connsiteX263" fmla="*/ 6648451 w 7915276"/>
                  <a:gd name="connsiteY263" fmla="*/ 249555 h 1920240"/>
                  <a:gd name="connsiteX264" fmla="*/ 6648451 w 7915276"/>
                  <a:gd name="connsiteY264" fmla="*/ 1670685 h 1920240"/>
                  <a:gd name="connsiteX265" fmla="*/ 6581776 w 7915276"/>
                  <a:gd name="connsiteY265" fmla="*/ 1737360 h 1920240"/>
                  <a:gd name="connsiteX266" fmla="*/ 6515101 w 7915276"/>
                  <a:gd name="connsiteY266" fmla="*/ 1670685 h 1920240"/>
                  <a:gd name="connsiteX267" fmla="*/ 6515101 w 7915276"/>
                  <a:gd name="connsiteY267" fmla="*/ 249555 h 1920240"/>
                  <a:gd name="connsiteX268" fmla="*/ 6581776 w 7915276"/>
                  <a:gd name="connsiteY268" fmla="*/ 182880 h 1920240"/>
                  <a:gd name="connsiteX269" fmla="*/ 3505201 w 7915276"/>
                  <a:gd name="connsiteY269" fmla="*/ 182880 h 1920240"/>
                  <a:gd name="connsiteX270" fmla="*/ 3571876 w 7915276"/>
                  <a:gd name="connsiteY270" fmla="*/ 249555 h 1920240"/>
                  <a:gd name="connsiteX271" fmla="*/ 3571876 w 7915276"/>
                  <a:gd name="connsiteY271" fmla="*/ 1670685 h 1920240"/>
                  <a:gd name="connsiteX272" fmla="*/ 3505201 w 7915276"/>
                  <a:gd name="connsiteY272" fmla="*/ 1737360 h 1920240"/>
                  <a:gd name="connsiteX273" fmla="*/ 3438526 w 7915276"/>
                  <a:gd name="connsiteY273" fmla="*/ 1670685 h 1920240"/>
                  <a:gd name="connsiteX274" fmla="*/ 3438526 w 7915276"/>
                  <a:gd name="connsiteY274" fmla="*/ 249555 h 1920240"/>
                  <a:gd name="connsiteX275" fmla="*/ 3505201 w 7915276"/>
                  <a:gd name="connsiteY275" fmla="*/ 182880 h 1920240"/>
                  <a:gd name="connsiteX276" fmla="*/ 4048126 w 7915276"/>
                  <a:gd name="connsiteY276" fmla="*/ 137160 h 1920240"/>
                  <a:gd name="connsiteX277" fmla="*/ 4114801 w 7915276"/>
                  <a:gd name="connsiteY277" fmla="*/ 203835 h 1920240"/>
                  <a:gd name="connsiteX278" fmla="*/ 4114801 w 7915276"/>
                  <a:gd name="connsiteY278" fmla="*/ 1716405 h 1920240"/>
                  <a:gd name="connsiteX279" fmla="*/ 4048126 w 7915276"/>
                  <a:gd name="connsiteY279" fmla="*/ 1783080 h 1920240"/>
                  <a:gd name="connsiteX280" fmla="*/ 3981451 w 7915276"/>
                  <a:gd name="connsiteY280" fmla="*/ 1716405 h 1920240"/>
                  <a:gd name="connsiteX281" fmla="*/ 3981451 w 7915276"/>
                  <a:gd name="connsiteY281" fmla="*/ 203835 h 1920240"/>
                  <a:gd name="connsiteX282" fmla="*/ 4048126 w 7915276"/>
                  <a:gd name="connsiteY282" fmla="*/ 137160 h 1920240"/>
                  <a:gd name="connsiteX283" fmla="*/ 2962276 w 7915276"/>
                  <a:gd name="connsiteY283" fmla="*/ 137160 h 1920240"/>
                  <a:gd name="connsiteX284" fmla="*/ 3028951 w 7915276"/>
                  <a:gd name="connsiteY284" fmla="*/ 203835 h 1920240"/>
                  <a:gd name="connsiteX285" fmla="*/ 3028951 w 7915276"/>
                  <a:gd name="connsiteY285" fmla="*/ 1716405 h 1920240"/>
                  <a:gd name="connsiteX286" fmla="*/ 2962276 w 7915276"/>
                  <a:gd name="connsiteY286" fmla="*/ 1783080 h 1920240"/>
                  <a:gd name="connsiteX287" fmla="*/ 2895601 w 7915276"/>
                  <a:gd name="connsiteY287" fmla="*/ 1716405 h 1920240"/>
                  <a:gd name="connsiteX288" fmla="*/ 2895601 w 7915276"/>
                  <a:gd name="connsiteY288" fmla="*/ 203835 h 1920240"/>
                  <a:gd name="connsiteX289" fmla="*/ 2962276 w 7915276"/>
                  <a:gd name="connsiteY289" fmla="*/ 137160 h 1920240"/>
                  <a:gd name="connsiteX290" fmla="*/ 2781301 w 7915276"/>
                  <a:gd name="connsiteY290" fmla="*/ 91440 h 1920240"/>
                  <a:gd name="connsiteX291" fmla="*/ 2847976 w 7915276"/>
                  <a:gd name="connsiteY291" fmla="*/ 158115 h 1920240"/>
                  <a:gd name="connsiteX292" fmla="*/ 2847976 w 7915276"/>
                  <a:gd name="connsiteY292" fmla="*/ 1762125 h 1920240"/>
                  <a:gd name="connsiteX293" fmla="*/ 2781301 w 7915276"/>
                  <a:gd name="connsiteY293" fmla="*/ 1828800 h 1920240"/>
                  <a:gd name="connsiteX294" fmla="*/ 2714626 w 7915276"/>
                  <a:gd name="connsiteY294" fmla="*/ 1762125 h 1920240"/>
                  <a:gd name="connsiteX295" fmla="*/ 2714626 w 7915276"/>
                  <a:gd name="connsiteY295" fmla="*/ 158115 h 1920240"/>
                  <a:gd name="connsiteX296" fmla="*/ 2781301 w 7915276"/>
                  <a:gd name="connsiteY296" fmla="*/ 91440 h 1920240"/>
                  <a:gd name="connsiteX297" fmla="*/ 6400801 w 7915276"/>
                  <a:gd name="connsiteY297" fmla="*/ 0 h 1920240"/>
                  <a:gd name="connsiteX298" fmla="*/ 6467476 w 7915276"/>
                  <a:gd name="connsiteY298" fmla="*/ 66675 h 1920240"/>
                  <a:gd name="connsiteX299" fmla="*/ 6467476 w 7915276"/>
                  <a:gd name="connsiteY299" fmla="*/ 1853565 h 1920240"/>
                  <a:gd name="connsiteX300" fmla="*/ 6400801 w 7915276"/>
                  <a:gd name="connsiteY300" fmla="*/ 1920240 h 1920240"/>
                  <a:gd name="connsiteX301" fmla="*/ 6334126 w 7915276"/>
                  <a:gd name="connsiteY301" fmla="*/ 1853565 h 1920240"/>
                  <a:gd name="connsiteX302" fmla="*/ 6334126 w 7915276"/>
                  <a:gd name="connsiteY302" fmla="*/ 66675 h 1920240"/>
                  <a:gd name="connsiteX303" fmla="*/ 6400801 w 7915276"/>
                  <a:gd name="connsiteY303" fmla="*/ 0 h 1920240"/>
                  <a:gd name="connsiteX304" fmla="*/ 3867151 w 7915276"/>
                  <a:gd name="connsiteY304" fmla="*/ 0 h 1920240"/>
                  <a:gd name="connsiteX305" fmla="*/ 3933826 w 7915276"/>
                  <a:gd name="connsiteY305" fmla="*/ 66675 h 1920240"/>
                  <a:gd name="connsiteX306" fmla="*/ 3933826 w 7915276"/>
                  <a:gd name="connsiteY306" fmla="*/ 1853565 h 1920240"/>
                  <a:gd name="connsiteX307" fmla="*/ 3867151 w 7915276"/>
                  <a:gd name="connsiteY307" fmla="*/ 1920240 h 1920240"/>
                  <a:gd name="connsiteX308" fmla="*/ 3800476 w 7915276"/>
                  <a:gd name="connsiteY308" fmla="*/ 1853565 h 1920240"/>
                  <a:gd name="connsiteX309" fmla="*/ 3800476 w 7915276"/>
                  <a:gd name="connsiteY309" fmla="*/ 66675 h 1920240"/>
                  <a:gd name="connsiteX310" fmla="*/ 3867151 w 7915276"/>
                  <a:gd name="connsiteY310" fmla="*/ 0 h 1920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Lst>
                <a:rect l="l" t="t" r="r" b="b"/>
                <a:pathLst>
                  <a:path w="7915276" h="1920240">
                    <a:moveTo>
                      <a:pt x="5655946" y="914400"/>
                    </a:moveTo>
                    <a:lnTo>
                      <a:pt x="5697856" y="914400"/>
                    </a:lnTo>
                    <a:cubicBezTo>
                      <a:pt x="5723106" y="914400"/>
                      <a:pt x="5743576" y="934870"/>
                      <a:pt x="5743576" y="960120"/>
                    </a:cubicBezTo>
                    <a:cubicBezTo>
                      <a:pt x="5743576" y="985370"/>
                      <a:pt x="5723106" y="1005840"/>
                      <a:pt x="5697856" y="1005840"/>
                    </a:cubicBezTo>
                    <a:lnTo>
                      <a:pt x="5655946" y="1005840"/>
                    </a:lnTo>
                    <a:cubicBezTo>
                      <a:pt x="5630696" y="1005840"/>
                      <a:pt x="5610226" y="985370"/>
                      <a:pt x="5610226" y="960120"/>
                    </a:cubicBezTo>
                    <a:cubicBezTo>
                      <a:pt x="5610226" y="934870"/>
                      <a:pt x="5630696" y="914400"/>
                      <a:pt x="5655946" y="914400"/>
                    </a:cubicBezTo>
                    <a:close/>
                    <a:moveTo>
                      <a:pt x="1514477" y="868680"/>
                    </a:moveTo>
                    <a:cubicBezTo>
                      <a:pt x="1551300" y="868680"/>
                      <a:pt x="1581151" y="898531"/>
                      <a:pt x="1581151" y="935355"/>
                    </a:cubicBezTo>
                    <a:lnTo>
                      <a:pt x="1581151" y="984885"/>
                    </a:lnTo>
                    <a:cubicBezTo>
                      <a:pt x="1581151" y="1021709"/>
                      <a:pt x="1551300" y="1051560"/>
                      <a:pt x="1514477" y="1051560"/>
                    </a:cubicBezTo>
                    <a:cubicBezTo>
                      <a:pt x="1477652" y="1051560"/>
                      <a:pt x="1447801" y="1021709"/>
                      <a:pt x="1447801" y="984885"/>
                    </a:cubicBezTo>
                    <a:lnTo>
                      <a:pt x="1447801" y="935355"/>
                    </a:lnTo>
                    <a:cubicBezTo>
                      <a:pt x="1447801" y="898531"/>
                      <a:pt x="1477652" y="868680"/>
                      <a:pt x="1514477" y="868680"/>
                    </a:cubicBezTo>
                    <a:close/>
                    <a:moveTo>
                      <a:pt x="1695451" y="822960"/>
                    </a:moveTo>
                    <a:cubicBezTo>
                      <a:pt x="1732275" y="822960"/>
                      <a:pt x="1762126" y="852811"/>
                      <a:pt x="1762126" y="889635"/>
                    </a:cubicBezTo>
                    <a:lnTo>
                      <a:pt x="1762126" y="1030605"/>
                    </a:lnTo>
                    <a:cubicBezTo>
                      <a:pt x="1762126" y="1067429"/>
                      <a:pt x="1732275" y="1097280"/>
                      <a:pt x="1695451" y="1097280"/>
                    </a:cubicBezTo>
                    <a:cubicBezTo>
                      <a:pt x="1658627" y="1097280"/>
                      <a:pt x="1628777" y="1067429"/>
                      <a:pt x="1628777" y="1030605"/>
                    </a:cubicBezTo>
                    <a:lnTo>
                      <a:pt x="1628777" y="889635"/>
                    </a:lnTo>
                    <a:cubicBezTo>
                      <a:pt x="1628777" y="852811"/>
                      <a:pt x="1658627" y="822960"/>
                      <a:pt x="1695451" y="822960"/>
                    </a:cubicBezTo>
                    <a:close/>
                    <a:moveTo>
                      <a:pt x="1152526" y="822960"/>
                    </a:moveTo>
                    <a:cubicBezTo>
                      <a:pt x="1189350" y="822960"/>
                      <a:pt x="1219202" y="852811"/>
                      <a:pt x="1219202" y="889635"/>
                    </a:cubicBezTo>
                    <a:lnTo>
                      <a:pt x="1219202" y="1030605"/>
                    </a:lnTo>
                    <a:cubicBezTo>
                      <a:pt x="1219202" y="1067429"/>
                      <a:pt x="1189350" y="1097280"/>
                      <a:pt x="1152526" y="1097280"/>
                    </a:cubicBezTo>
                    <a:cubicBezTo>
                      <a:pt x="1115702" y="1097280"/>
                      <a:pt x="1085851" y="1067429"/>
                      <a:pt x="1085851" y="1030605"/>
                    </a:cubicBezTo>
                    <a:lnTo>
                      <a:pt x="1085851" y="889635"/>
                    </a:lnTo>
                    <a:cubicBezTo>
                      <a:pt x="1085851" y="852811"/>
                      <a:pt x="1115702" y="822960"/>
                      <a:pt x="1152526" y="822960"/>
                    </a:cubicBezTo>
                    <a:close/>
                    <a:moveTo>
                      <a:pt x="7848601" y="777240"/>
                    </a:moveTo>
                    <a:cubicBezTo>
                      <a:pt x="7885425" y="777240"/>
                      <a:pt x="7915276" y="807091"/>
                      <a:pt x="7915276" y="843915"/>
                    </a:cubicBezTo>
                    <a:lnTo>
                      <a:pt x="7915276" y="1076325"/>
                    </a:lnTo>
                    <a:cubicBezTo>
                      <a:pt x="7915276" y="1113149"/>
                      <a:pt x="7885425" y="1143000"/>
                      <a:pt x="7848601" y="1143000"/>
                    </a:cubicBezTo>
                    <a:cubicBezTo>
                      <a:pt x="7811777" y="1143000"/>
                      <a:pt x="7781926" y="1113149"/>
                      <a:pt x="7781926" y="1076325"/>
                    </a:cubicBezTo>
                    <a:lnTo>
                      <a:pt x="7781926" y="843915"/>
                    </a:lnTo>
                    <a:cubicBezTo>
                      <a:pt x="7781926" y="807091"/>
                      <a:pt x="7811777" y="777240"/>
                      <a:pt x="7848601" y="777240"/>
                    </a:cubicBezTo>
                    <a:close/>
                    <a:moveTo>
                      <a:pt x="1876426" y="777240"/>
                    </a:moveTo>
                    <a:cubicBezTo>
                      <a:pt x="1913250" y="777240"/>
                      <a:pt x="1943101" y="807091"/>
                      <a:pt x="1943101" y="843915"/>
                    </a:cubicBezTo>
                    <a:lnTo>
                      <a:pt x="1943101" y="1076325"/>
                    </a:lnTo>
                    <a:cubicBezTo>
                      <a:pt x="1943101" y="1113149"/>
                      <a:pt x="1913250" y="1143000"/>
                      <a:pt x="1876426" y="1143000"/>
                    </a:cubicBezTo>
                    <a:cubicBezTo>
                      <a:pt x="1839603" y="1143000"/>
                      <a:pt x="1809751" y="1113149"/>
                      <a:pt x="1809751" y="1076325"/>
                    </a:cubicBezTo>
                    <a:lnTo>
                      <a:pt x="1809751" y="843915"/>
                    </a:lnTo>
                    <a:cubicBezTo>
                      <a:pt x="1809751" y="807091"/>
                      <a:pt x="1839603" y="777240"/>
                      <a:pt x="1876426" y="777240"/>
                    </a:cubicBezTo>
                    <a:close/>
                    <a:moveTo>
                      <a:pt x="1333501" y="777240"/>
                    </a:moveTo>
                    <a:cubicBezTo>
                      <a:pt x="1370325" y="777240"/>
                      <a:pt x="1400176" y="807091"/>
                      <a:pt x="1400176" y="843915"/>
                    </a:cubicBezTo>
                    <a:lnTo>
                      <a:pt x="1400176" y="1076325"/>
                    </a:lnTo>
                    <a:cubicBezTo>
                      <a:pt x="1400176" y="1113149"/>
                      <a:pt x="1370325" y="1143000"/>
                      <a:pt x="1333501" y="1143000"/>
                    </a:cubicBezTo>
                    <a:cubicBezTo>
                      <a:pt x="1296677" y="1143000"/>
                      <a:pt x="1266826" y="1113149"/>
                      <a:pt x="1266826" y="1076325"/>
                    </a:cubicBezTo>
                    <a:lnTo>
                      <a:pt x="1266826" y="843915"/>
                    </a:lnTo>
                    <a:cubicBezTo>
                      <a:pt x="1266826" y="807091"/>
                      <a:pt x="1296677" y="777240"/>
                      <a:pt x="1333501" y="777240"/>
                    </a:cubicBezTo>
                    <a:close/>
                    <a:moveTo>
                      <a:pt x="7305676" y="731520"/>
                    </a:moveTo>
                    <a:cubicBezTo>
                      <a:pt x="7342500" y="731520"/>
                      <a:pt x="7372351" y="761371"/>
                      <a:pt x="7372351" y="798195"/>
                    </a:cubicBezTo>
                    <a:lnTo>
                      <a:pt x="7372351" y="1122045"/>
                    </a:lnTo>
                    <a:cubicBezTo>
                      <a:pt x="7372351" y="1158869"/>
                      <a:pt x="7342500" y="1188720"/>
                      <a:pt x="7305676" y="1188720"/>
                    </a:cubicBezTo>
                    <a:cubicBezTo>
                      <a:pt x="7268852" y="1188720"/>
                      <a:pt x="7239001" y="1158869"/>
                      <a:pt x="7239001" y="1122045"/>
                    </a:cubicBezTo>
                    <a:lnTo>
                      <a:pt x="7239001" y="798195"/>
                    </a:lnTo>
                    <a:cubicBezTo>
                      <a:pt x="7239001" y="761371"/>
                      <a:pt x="7268852" y="731520"/>
                      <a:pt x="7305676" y="731520"/>
                    </a:cubicBezTo>
                    <a:close/>
                    <a:moveTo>
                      <a:pt x="5314951" y="731520"/>
                    </a:moveTo>
                    <a:cubicBezTo>
                      <a:pt x="5351775" y="731520"/>
                      <a:pt x="5381626" y="761371"/>
                      <a:pt x="5381626" y="798195"/>
                    </a:cubicBezTo>
                    <a:lnTo>
                      <a:pt x="5381626" y="1122045"/>
                    </a:lnTo>
                    <a:cubicBezTo>
                      <a:pt x="5381626" y="1158869"/>
                      <a:pt x="5351775" y="1188720"/>
                      <a:pt x="5314951" y="1188720"/>
                    </a:cubicBezTo>
                    <a:cubicBezTo>
                      <a:pt x="5278127" y="1188720"/>
                      <a:pt x="5248276" y="1158869"/>
                      <a:pt x="5248276" y="1122045"/>
                    </a:cubicBezTo>
                    <a:lnTo>
                      <a:pt x="5248276" y="798195"/>
                    </a:lnTo>
                    <a:cubicBezTo>
                      <a:pt x="5248276" y="761371"/>
                      <a:pt x="5278127" y="731520"/>
                      <a:pt x="5314951" y="731520"/>
                    </a:cubicBezTo>
                    <a:close/>
                    <a:moveTo>
                      <a:pt x="2057401" y="731520"/>
                    </a:moveTo>
                    <a:cubicBezTo>
                      <a:pt x="2094225" y="731520"/>
                      <a:pt x="2124076" y="761371"/>
                      <a:pt x="2124076" y="798195"/>
                    </a:cubicBezTo>
                    <a:lnTo>
                      <a:pt x="2124076" y="1122045"/>
                    </a:lnTo>
                    <a:cubicBezTo>
                      <a:pt x="2124076" y="1158869"/>
                      <a:pt x="2094225" y="1188720"/>
                      <a:pt x="2057401" y="1188720"/>
                    </a:cubicBezTo>
                    <a:cubicBezTo>
                      <a:pt x="2020577" y="1188720"/>
                      <a:pt x="1990726" y="1158869"/>
                      <a:pt x="1990726" y="1122045"/>
                    </a:cubicBezTo>
                    <a:lnTo>
                      <a:pt x="1990726" y="798195"/>
                    </a:lnTo>
                    <a:cubicBezTo>
                      <a:pt x="1990726" y="761371"/>
                      <a:pt x="2020577" y="731520"/>
                      <a:pt x="2057401" y="731520"/>
                    </a:cubicBezTo>
                    <a:close/>
                    <a:moveTo>
                      <a:pt x="971551" y="731520"/>
                    </a:moveTo>
                    <a:cubicBezTo>
                      <a:pt x="1008376" y="731520"/>
                      <a:pt x="1038226" y="761371"/>
                      <a:pt x="1038226" y="798195"/>
                    </a:cubicBezTo>
                    <a:lnTo>
                      <a:pt x="1038226" y="1122045"/>
                    </a:lnTo>
                    <a:cubicBezTo>
                      <a:pt x="1038226" y="1158869"/>
                      <a:pt x="1008376" y="1188720"/>
                      <a:pt x="971551" y="1188720"/>
                    </a:cubicBezTo>
                    <a:cubicBezTo>
                      <a:pt x="934728" y="1188720"/>
                      <a:pt x="904876" y="1158869"/>
                      <a:pt x="904876" y="1122045"/>
                    </a:cubicBezTo>
                    <a:lnTo>
                      <a:pt x="904876" y="798195"/>
                    </a:lnTo>
                    <a:cubicBezTo>
                      <a:pt x="904876" y="761371"/>
                      <a:pt x="934728" y="731520"/>
                      <a:pt x="971551" y="731520"/>
                    </a:cubicBezTo>
                    <a:close/>
                    <a:moveTo>
                      <a:pt x="5857876" y="685800"/>
                    </a:moveTo>
                    <a:cubicBezTo>
                      <a:pt x="5894700" y="685800"/>
                      <a:pt x="5924551" y="715651"/>
                      <a:pt x="5924551" y="752475"/>
                    </a:cubicBezTo>
                    <a:lnTo>
                      <a:pt x="5924551" y="1167765"/>
                    </a:lnTo>
                    <a:cubicBezTo>
                      <a:pt x="5924551" y="1204589"/>
                      <a:pt x="5894700" y="1234440"/>
                      <a:pt x="5857876" y="1234440"/>
                    </a:cubicBezTo>
                    <a:cubicBezTo>
                      <a:pt x="5821052" y="1234440"/>
                      <a:pt x="5791201" y="1204589"/>
                      <a:pt x="5791201" y="1167765"/>
                    </a:cubicBezTo>
                    <a:lnTo>
                      <a:pt x="5791201" y="752475"/>
                    </a:lnTo>
                    <a:cubicBezTo>
                      <a:pt x="5791201" y="715651"/>
                      <a:pt x="5821052" y="685800"/>
                      <a:pt x="5857876" y="685800"/>
                    </a:cubicBezTo>
                    <a:close/>
                    <a:moveTo>
                      <a:pt x="5495926" y="685800"/>
                    </a:moveTo>
                    <a:cubicBezTo>
                      <a:pt x="5532750" y="685800"/>
                      <a:pt x="5562601" y="715651"/>
                      <a:pt x="5562601" y="752475"/>
                    </a:cubicBezTo>
                    <a:lnTo>
                      <a:pt x="5562601" y="1167765"/>
                    </a:lnTo>
                    <a:cubicBezTo>
                      <a:pt x="5562601" y="1204589"/>
                      <a:pt x="5532750" y="1234440"/>
                      <a:pt x="5495926" y="1234440"/>
                    </a:cubicBezTo>
                    <a:cubicBezTo>
                      <a:pt x="5459102" y="1234440"/>
                      <a:pt x="5429251" y="1204589"/>
                      <a:pt x="5429251" y="1167765"/>
                    </a:cubicBezTo>
                    <a:lnTo>
                      <a:pt x="5429251" y="752475"/>
                    </a:lnTo>
                    <a:cubicBezTo>
                      <a:pt x="5429251" y="715651"/>
                      <a:pt x="5459102" y="685800"/>
                      <a:pt x="5495926" y="685800"/>
                    </a:cubicBezTo>
                    <a:close/>
                    <a:moveTo>
                      <a:pt x="2238376" y="685800"/>
                    </a:moveTo>
                    <a:cubicBezTo>
                      <a:pt x="2275200" y="685800"/>
                      <a:pt x="2305051" y="715651"/>
                      <a:pt x="2305051" y="752475"/>
                    </a:cubicBezTo>
                    <a:lnTo>
                      <a:pt x="2305051" y="1167765"/>
                    </a:lnTo>
                    <a:cubicBezTo>
                      <a:pt x="2305051" y="1204589"/>
                      <a:pt x="2275200" y="1234440"/>
                      <a:pt x="2238376" y="1234440"/>
                    </a:cubicBezTo>
                    <a:cubicBezTo>
                      <a:pt x="2201552" y="1234440"/>
                      <a:pt x="2171701" y="1204589"/>
                      <a:pt x="2171701" y="1167765"/>
                    </a:cubicBezTo>
                    <a:lnTo>
                      <a:pt x="2171701" y="752475"/>
                    </a:lnTo>
                    <a:cubicBezTo>
                      <a:pt x="2171701" y="715651"/>
                      <a:pt x="2201552" y="685800"/>
                      <a:pt x="2238376" y="685800"/>
                    </a:cubicBezTo>
                    <a:close/>
                    <a:moveTo>
                      <a:pt x="609602" y="679356"/>
                    </a:moveTo>
                    <a:cubicBezTo>
                      <a:pt x="646425" y="679356"/>
                      <a:pt x="676276" y="709207"/>
                      <a:pt x="676276" y="746031"/>
                    </a:cubicBezTo>
                    <a:cubicBezTo>
                      <a:pt x="676276" y="888758"/>
                      <a:pt x="676275" y="1031484"/>
                      <a:pt x="676275" y="1174211"/>
                    </a:cubicBezTo>
                    <a:cubicBezTo>
                      <a:pt x="676275" y="1211035"/>
                      <a:pt x="646424" y="1240886"/>
                      <a:pt x="609600" y="1240886"/>
                    </a:cubicBezTo>
                    <a:lnTo>
                      <a:pt x="609602" y="1240885"/>
                    </a:lnTo>
                    <a:cubicBezTo>
                      <a:pt x="572777" y="1240885"/>
                      <a:pt x="542926" y="1211034"/>
                      <a:pt x="542926" y="1174210"/>
                    </a:cubicBezTo>
                    <a:lnTo>
                      <a:pt x="542926" y="746031"/>
                    </a:lnTo>
                    <a:cubicBezTo>
                      <a:pt x="542926" y="709207"/>
                      <a:pt x="572777" y="679356"/>
                      <a:pt x="609602" y="679356"/>
                    </a:cubicBezTo>
                    <a:close/>
                    <a:moveTo>
                      <a:pt x="6943726" y="640080"/>
                    </a:moveTo>
                    <a:cubicBezTo>
                      <a:pt x="6980550" y="640080"/>
                      <a:pt x="7010401" y="669931"/>
                      <a:pt x="7010401" y="706755"/>
                    </a:cubicBezTo>
                    <a:lnTo>
                      <a:pt x="7010401" y="1213485"/>
                    </a:lnTo>
                    <a:cubicBezTo>
                      <a:pt x="7010401" y="1250309"/>
                      <a:pt x="6980550" y="1280160"/>
                      <a:pt x="6943726" y="1280160"/>
                    </a:cubicBezTo>
                    <a:cubicBezTo>
                      <a:pt x="6906902" y="1280160"/>
                      <a:pt x="6877051" y="1250309"/>
                      <a:pt x="6877051" y="1213485"/>
                    </a:cubicBezTo>
                    <a:lnTo>
                      <a:pt x="6877051" y="706755"/>
                    </a:lnTo>
                    <a:cubicBezTo>
                      <a:pt x="6877051" y="669931"/>
                      <a:pt x="6906902" y="640080"/>
                      <a:pt x="6943726" y="640080"/>
                    </a:cubicBezTo>
                    <a:close/>
                    <a:moveTo>
                      <a:pt x="5133976" y="640080"/>
                    </a:moveTo>
                    <a:cubicBezTo>
                      <a:pt x="5170800" y="640080"/>
                      <a:pt x="5200651" y="669931"/>
                      <a:pt x="5200651" y="706755"/>
                    </a:cubicBezTo>
                    <a:lnTo>
                      <a:pt x="5200651" y="1213485"/>
                    </a:lnTo>
                    <a:cubicBezTo>
                      <a:pt x="5200651" y="1250309"/>
                      <a:pt x="5170800" y="1280160"/>
                      <a:pt x="5133976" y="1280160"/>
                    </a:cubicBezTo>
                    <a:cubicBezTo>
                      <a:pt x="5097152" y="1280160"/>
                      <a:pt x="5067301" y="1250309"/>
                      <a:pt x="5067301" y="1213485"/>
                    </a:cubicBezTo>
                    <a:lnTo>
                      <a:pt x="5067301" y="706755"/>
                    </a:lnTo>
                    <a:cubicBezTo>
                      <a:pt x="5067301" y="669931"/>
                      <a:pt x="5097152" y="640080"/>
                      <a:pt x="5133976" y="640080"/>
                    </a:cubicBezTo>
                    <a:close/>
                    <a:moveTo>
                      <a:pt x="790576" y="640080"/>
                    </a:moveTo>
                    <a:cubicBezTo>
                      <a:pt x="827400" y="640080"/>
                      <a:pt x="857251" y="669931"/>
                      <a:pt x="857251" y="706755"/>
                    </a:cubicBezTo>
                    <a:lnTo>
                      <a:pt x="857251" y="1213485"/>
                    </a:lnTo>
                    <a:cubicBezTo>
                      <a:pt x="857251" y="1250309"/>
                      <a:pt x="827400" y="1280160"/>
                      <a:pt x="790576" y="1280160"/>
                    </a:cubicBezTo>
                    <a:cubicBezTo>
                      <a:pt x="753752" y="1280160"/>
                      <a:pt x="723902" y="1250309"/>
                      <a:pt x="723902" y="1213485"/>
                    </a:cubicBezTo>
                    <a:lnTo>
                      <a:pt x="723902" y="706755"/>
                    </a:lnTo>
                    <a:cubicBezTo>
                      <a:pt x="723902" y="669931"/>
                      <a:pt x="753752" y="640080"/>
                      <a:pt x="790576" y="640080"/>
                    </a:cubicBezTo>
                    <a:close/>
                    <a:moveTo>
                      <a:pt x="7486651" y="548640"/>
                    </a:moveTo>
                    <a:cubicBezTo>
                      <a:pt x="7523475" y="548640"/>
                      <a:pt x="7553326" y="578491"/>
                      <a:pt x="7553326" y="615315"/>
                    </a:cubicBezTo>
                    <a:lnTo>
                      <a:pt x="7553326" y="1304925"/>
                    </a:lnTo>
                    <a:cubicBezTo>
                      <a:pt x="7553326" y="1341749"/>
                      <a:pt x="7523475" y="1371600"/>
                      <a:pt x="7486651" y="1371600"/>
                    </a:cubicBezTo>
                    <a:cubicBezTo>
                      <a:pt x="7449827" y="1371600"/>
                      <a:pt x="7419976" y="1341749"/>
                      <a:pt x="7419976" y="1304925"/>
                    </a:cubicBezTo>
                    <a:lnTo>
                      <a:pt x="7419976" y="615315"/>
                    </a:lnTo>
                    <a:cubicBezTo>
                      <a:pt x="7419976" y="578491"/>
                      <a:pt x="7449827" y="548640"/>
                      <a:pt x="7486651" y="548640"/>
                    </a:cubicBezTo>
                    <a:close/>
                    <a:moveTo>
                      <a:pt x="2419351" y="548640"/>
                    </a:moveTo>
                    <a:cubicBezTo>
                      <a:pt x="2456175" y="548640"/>
                      <a:pt x="2486026" y="578491"/>
                      <a:pt x="2486026" y="615315"/>
                    </a:cubicBezTo>
                    <a:lnTo>
                      <a:pt x="2486026" y="1304925"/>
                    </a:lnTo>
                    <a:cubicBezTo>
                      <a:pt x="2486026" y="1341749"/>
                      <a:pt x="2456175" y="1371600"/>
                      <a:pt x="2419351" y="1371600"/>
                    </a:cubicBezTo>
                    <a:cubicBezTo>
                      <a:pt x="2382527" y="1371600"/>
                      <a:pt x="2352676" y="1341749"/>
                      <a:pt x="2352676" y="1304925"/>
                    </a:cubicBezTo>
                    <a:lnTo>
                      <a:pt x="2352676" y="615315"/>
                    </a:lnTo>
                    <a:cubicBezTo>
                      <a:pt x="2352676" y="578491"/>
                      <a:pt x="2382527" y="548640"/>
                      <a:pt x="2419351" y="548640"/>
                    </a:cubicBezTo>
                    <a:close/>
                    <a:moveTo>
                      <a:pt x="66676" y="546281"/>
                    </a:moveTo>
                    <a:cubicBezTo>
                      <a:pt x="103501" y="546281"/>
                      <a:pt x="133352" y="576133"/>
                      <a:pt x="133352" y="612957"/>
                    </a:cubicBezTo>
                    <a:cubicBezTo>
                      <a:pt x="133352" y="844399"/>
                      <a:pt x="133351" y="1075842"/>
                      <a:pt x="133351" y="1307284"/>
                    </a:cubicBezTo>
                    <a:cubicBezTo>
                      <a:pt x="133351" y="1344108"/>
                      <a:pt x="103499" y="1373960"/>
                      <a:pt x="66676" y="1373960"/>
                    </a:cubicBezTo>
                    <a:lnTo>
                      <a:pt x="66676" y="1373959"/>
                    </a:lnTo>
                    <a:cubicBezTo>
                      <a:pt x="29853" y="1373959"/>
                      <a:pt x="0" y="1344107"/>
                      <a:pt x="0" y="1307283"/>
                    </a:cubicBezTo>
                    <a:lnTo>
                      <a:pt x="0" y="612957"/>
                    </a:lnTo>
                    <a:cubicBezTo>
                      <a:pt x="0" y="576133"/>
                      <a:pt x="29853" y="546281"/>
                      <a:pt x="66676" y="546281"/>
                    </a:cubicBezTo>
                    <a:close/>
                    <a:moveTo>
                      <a:pt x="6038851" y="502920"/>
                    </a:moveTo>
                    <a:cubicBezTo>
                      <a:pt x="6075675" y="502920"/>
                      <a:pt x="6105526" y="532771"/>
                      <a:pt x="6105526" y="569595"/>
                    </a:cubicBezTo>
                    <a:lnTo>
                      <a:pt x="6105526" y="1350645"/>
                    </a:lnTo>
                    <a:cubicBezTo>
                      <a:pt x="6105526" y="1387469"/>
                      <a:pt x="6075675" y="1417320"/>
                      <a:pt x="6038851" y="1417320"/>
                    </a:cubicBezTo>
                    <a:cubicBezTo>
                      <a:pt x="6002027" y="1417320"/>
                      <a:pt x="5972176" y="1387469"/>
                      <a:pt x="5972176" y="1350645"/>
                    </a:cubicBezTo>
                    <a:lnTo>
                      <a:pt x="5972176" y="569595"/>
                    </a:lnTo>
                    <a:cubicBezTo>
                      <a:pt x="5972176" y="532771"/>
                      <a:pt x="6002027" y="502920"/>
                      <a:pt x="6038851" y="502920"/>
                    </a:cubicBezTo>
                    <a:close/>
                    <a:moveTo>
                      <a:pt x="4591051" y="502920"/>
                    </a:moveTo>
                    <a:cubicBezTo>
                      <a:pt x="4627875" y="502920"/>
                      <a:pt x="4657726" y="532771"/>
                      <a:pt x="4657726" y="569595"/>
                    </a:cubicBezTo>
                    <a:lnTo>
                      <a:pt x="4657726" y="1350645"/>
                    </a:lnTo>
                    <a:cubicBezTo>
                      <a:pt x="4657726" y="1387469"/>
                      <a:pt x="4627875" y="1417320"/>
                      <a:pt x="4591051" y="1417320"/>
                    </a:cubicBezTo>
                    <a:cubicBezTo>
                      <a:pt x="4554227" y="1417320"/>
                      <a:pt x="4524376" y="1387469"/>
                      <a:pt x="4524376" y="1350645"/>
                    </a:cubicBezTo>
                    <a:lnTo>
                      <a:pt x="4524376" y="569595"/>
                    </a:lnTo>
                    <a:cubicBezTo>
                      <a:pt x="4524376" y="532771"/>
                      <a:pt x="4554227" y="502920"/>
                      <a:pt x="4591051" y="502920"/>
                    </a:cubicBezTo>
                    <a:close/>
                    <a:moveTo>
                      <a:pt x="4410076" y="502920"/>
                    </a:moveTo>
                    <a:cubicBezTo>
                      <a:pt x="4446900" y="502920"/>
                      <a:pt x="4476751" y="532771"/>
                      <a:pt x="4476751" y="569595"/>
                    </a:cubicBezTo>
                    <a:lnTo>
                      <a:pt x="4476751" y="1350645"/>
                    </a:lnTo>
                    <a:cubicBezTo>
                      <a:pt x="4476751" y="1387469"/>
                      <a:pt x="4446900" y="1417320"/>
                      <a:pt x="4410076" y="1417320"/>
                    </a:cubicBezTo>
                    <a:cubicBezTo>
                      <a:pt x="4373252" y="1417320"/>
                      <a:pt x="4343401" y="1387469"/>
                      <a:pt x="4343401" y="1350645"/>
                    </a:cubicBezTo>
                    <a:lnTo>
                      <a:pt x="4343401" y="569595"/>
                    </a:lnTo>
                    <a:cubicBezTo>
                      <a:pt x="4343401" y="532771"/>
                      <a:pt x="4373252" y="502920"/>
                      <a:pt x="4410076" y="502920"/>
                    </a:cubicBezTo>
                    <a:close/>
                    <a:moveTo>
                      <a:pt x="4953001" y="457200"/>
                    </a:moveTo>
                    <a:cubicBezTo>
                      <a:pt x="4989825" y="457200"/>
                      <a:pt x="5019676" y="487051"/>
                      <a:pt x="5019676" y="523875"/>
                    </a:cubicBezTo>
                    <a:lnTo>
                      <a:pt x="5019676" y="1396365"/>
                    </a:lnTo>
                    <a:cubicBezTo>
                      <a:pt x="5019676" y="1433189"/>
                      <a:pt x="4989825" y="1463040"/>
                      <a:pt x="4953001" y="1463040"/>
                    </a:cubicBezTo>
                    <a:cubicBezTo>
                      <a:pt x="4916177" y="1463040"/>
                      <a:pt x="4886326" y="1433189"/>
                      <a:pt x="4886326" y="1396365"/>
                    </a:cubicBezTo>
                    <a:lnTo>
                      <a:pt x="4886326" y="523875"/>
                    </a:lnTo>
                    <a:cubicBezTo>
                      <a:pt x="4886326" y="487051"/>
                      <a:pt x="4916177" y="457200"/>
                      <a:pt x="4953001" y="457200"/>
                    </a:cubicBezTo>
                    <a:close/>
                    <a:moveTo>
                      <a:pt x="3686176" y="457200"/>
                    </a:moveTo>
                    <a:cubicBezTo>
                      <a:pt x="3723000" y="457200"/>
                      <a:pt x="3752851" y="487051"/>
                      <a:pt x="3752851" y="523875"/>
                    </a:cubicBezTo>
                    <a:lnTo>
                      <a:pt x="3752851" y="1396365"/>
                    </a:lnTo>
                    <a:cubicBezTo>
                      <a:pt x="3752851" y="1433189"/>
                      <a:pt x="3723000" y="1463040"/>
                      <a:pt x="3686176" y="1463040"/>
                    </a:cubicBezTo>
                    <a:cubicBezTo>
                      <a:pt x="3649352" y="1463040"/>
                      <a:pt x="3619501" y="1433189"/>
                      <a:pt x="3619501" y="1396365"/>
                    </a:cubicBezTo>
                    <a:lnTo>
                      <a:pt x="3619501" y="523875"/>
                    </a:lnTo>
                    <a:cubicBezTo>
                      <a:pt x="3619501" y="487051"/>
                      <a:pt x="3649352" y="457200"/>
                      <a:pt x="3686176" y="457200"/>
                    </a:cubicBezTo>
                    <a:close/>
                    <a:moveTo>
                      <a:pt x="428626" y="427993"/>
                    </a:moveTo>
                    <a:cubicBezTo>
                      <a:pt x="465450" y="427993"/>
                      <a:pt x="495302" y="457844"/>
                      <a:pt x="495302" y="494668"/>
                    </a:cubicBezTo>
                    <a:cubicBezTo>
                      <a:pt x="495302" y="804970"/>
                      <a:pt x="495300" y="1115272"/>
                      <a:pt x="495300" y="1425574"/>
                    </a:cubicBezTo>
                    <a:cubicBezTo>
                      <a:pt x="495300" y="1462398"/>
                      <a:pt x="465449" y="1492249"/>
                      <a:pt x="428625" y="1492249"/>
                    </a:cubicBezTo>
                    <a:lnTo>
                      <a:pt x="428626" y="1492248"/>
                    </a:lnTo>
                    <a:cubicBezTo>
                      <a:pt x="391802" y="1492248"/>
                      <a:pt x="361951" y="1462397"/>
                      <a:pt x="361951" y="1425573"/>
                    </a:cubicBezTo>
                    <a:lnTo>
                      <a:pt x="361951" y="494668"/>
                    </a:lnTo>
                    <a:cubicBezTo>
                      <a:pt x="361951" y="457844"/>
                      <a:pt x="391802" y="427993"/>
                      <a:pt x="428626" y="427993"/>
                    </a:cubicBezTo>
                    <a:close/>
                    <a:moveTo>
                      <a:pt x="7124701" y="411480"/>
                    </a:moveTo>
                    <a:cubicBezTo>
                      <a:pt x="7161525" y="411480"/>
                      <a:pt x="7191376" y="441331"/>
                      <a:pt x="7191376" y="478155"/>
                    </a:cubicBezTo>
                    <a:lnTo>
                      <a:pt x="7191376" y="1442085"/>
                    </a:lnTo>
                    <a:cubicBezTo>
                      <a:pt x="7191376" y="1478909"/>
                      <a:pt x="7161525" y="1508760"/>
                      <a:pt x="7124701" y="1508760"/>
                    </a:cubicBezTo>
                    <a:cubicBezTo>
                      <a:pt x="7087877" y="1508760"/>
                      <a:pt x="7058026" y="1478909"/>
                      <a:pt x="7058026" y="1442085"/>
                    </a:cubicBezTo>
                    <a:lnTo>
                      <a:pt x="7058026" y="478155"/>
                    </a:lnTo>
                    <a:cubicBezTo>
                      <a:pt x="7058026" y="441331"/>
                      <a:pt x="7087877" y="411480"/>
                      <a:pt x="7124701" y="411480"/>
                    </a:cubicBezTo>
                    <a:close/>
                    <a:moveTo>
                      <a:pt x="7667626" y="365760"/>
                    </a:moveTo>
                    <a:cubicBezTo>
                      <a:pt x="7704450" y="365760"/>
                      <a:pt x="7734301" y="395611"/>
                      <a:pt x="7734301" y="432435"/>
                    </a:cubicBezTo>
                    <a:lnTo>
                      <a:pt x="7734301" y="1487805"/>
                    </a:lnTo>
                    <a:cubicBezTo>
                      <a:pt x="7734301" y="1524629"/>
                      <a:pt x="7704450" y="1554480"/>
                      <a:pt x="7667626" y="1554480"/>
                    </a:cubicBezTo>
                    <a:cubicBezTo>
                      <a:pt x="7630802" y="1554480"/>
                      <a:pt x="7600951" y="1524629"/>
                      <a:pt x="7600951" y="1487805"/>
                    </a:cubicBezTo>
                    <a:lnTo>
                      <a:pt x="7600951" y="432435"/>
                    </a:lnTo>
                    <a:cubicBezTo>
                      <a:pt x="7600951" y="395611"/>
                      <a:pt x="7630802" y="365760"/>
                      <a:pt x="7667626" y="365760"/>
                    </a:cubicBezTo>
                    <a:close/>
                    <a:moveTo>
                      <a:pt x="6219826" y="365760"/>
                    </a:moveTo>
                    <a:cubicBezTo>
                      <a:pt x="6256650" y="365760"/>
                      <a:pt x="6286501" y="395611"/>
                      <a:pt x="6286501" y="432435"/>
                    </a:cubicBezTo>
                    <a:lnTo>
                      <a:pt x="6286501" y="1487805"/>
                    </a:lnTo>
                    <a:cubicBezTo>
                      <a:pt x="6286501" y="1524629"/>
                      <a:pt x="6256650" y="1554480"/>
                      <a:pt x="6219826" y="1554480"/>
                    </a:cubicBezTo>
                    <a:cubicBezTo>
                      <a:pt x="6183002" y="1554480"/>
                      <a:pt x="6153151" y="1524629"/>
                      <a:pt x="6153151" y="1487805"/>
                    </a:cubicBezTo>
                    <a:lnTo>
                      <a:pt x="6153151" y="432435"/>
                    </a:lnTo>
                    <a:cubicBezTo>
                      <a:pt x="6153151" y="395611"/>
                      <a:pt x="6183002" y="365760"/>
                      <a:pt x="6219826" y="365760"/>
                    </a:cubicBezTo>
                    <a:close/>
                    <a:moveTo>
                      <a:pt x="4229101" y="365760"/>
                    </a:moveTo>
                    <a:cubicBezTo>
                      <a:pt x="4265925" y="365760"/>
                      <a:pt x="4295776" y="395611"/>
                      <a:pt x="4295776" y="432435"/>
                    </a:cubicBezTo>
                    <a:lnTo>
                      <a:pt x="4295776" y="1487805"/>
                    </a:lnTo>
                    <a:cubicBezTo>
                      <a:pt x="4295776" y="1524629"/>
                      <a:pt x="4265925" y="1554480"/>
                      <a:pt x="4229101" y="1554480"/>
                    </a:cubicBezTo>
                    <a:cubicBezTo>
                      <a:pt x="4192277" y="1554480"/>
                      <a:pt x="4162426" y="1524629"/>
                      <a:pt x="4162426" y="1487805"/>
                    </a:cubicBezTo>
                    <a:lnTo>
                      <a:pt x="4162426" y="432435"/>
                    </a:lnTo>
                    <a:cubicBezTo>
                      <a:pt x="4162426" y="395611"/>
                      <a:pt x="4192277" y="365760"/>
                      <a:pt x="4229101" y="365760"/>
                    </a:cubicBezTo>
                    <a:close/>
                    <a:moveTo>
                      <a:pt x="3324226" y="365760"/>
                    </a:moveTo>
                    <a:cubicBezTo>
                      <a:pt x="3361050" y="365760"/>
                      <a:pt x="3390901" y="395611"/>
                      <a:pt x="3390901" y="432435"/>
                    </a:cubicBezTo>
                    <a:lnTo>
                      <a:pt x="3390901" y="1487805"/>
                    </a:lnTo>
                    <a:cubicBezTo>
                      <a:pt x="3390901" y="1524629"/>
                      <a:pt x="3361050" y="1554480"/>
                      <a:pt x="3324226" y="1554480"/>
                    </a:cubicBezTo>
                    <a:cubicBezTo>
                      <a:pt x="3287402" y="1554480"/>
                      <a:pt x="3257551" y="1524629"/>
                      <a:pt x="3257551" y="1487805"/>
                    </a:cubicBezTo>
                    <a:lnTo>
                      <a:pt x="3257551" y="432435"/>
                    </a:lnTo>
                    <a:cubicBezTo>
                      <a:pt x="3257551" y="395611"/>
                      <a:pt x="3287402" y="365760"/>
                      <a:pt x="3324226" y="365760"/>
                    </a:cubicBezTo>
                    <a:close/>
                    <a:moveTo>
                      <a:pt x="2600326" y="320040"/>
                    </a:moveTo>
                    <a:cubicBezTo>
                      <a:pt x="2637150" y="320040"/>
                      <a:pt x="2667001" y="349891"/>
                      <a:pt x="2667001" y="386715"/>
                    </a:cubicBezTo>
                    <a:lnTo>
                      <a:pt x="2667001" y="1533525"/>
                    </a:lnTo>
                    <a:cubicBezTo>
                      <a:pt x="2667001" y="1570349"/>
                      <a:pt x="2637150" y="1600200"/>
                      <a:pt x="2600326" y="1600200"/>
                    </a:cubicBezTo>
                    <a:cubicBezTo>
                      <a:pt x="2563502" y="1600200"/>
                      <a:pt x="2533651" y="1570349"/>
                      <a:pt x="2533651" y="1533525"/>
                    </a:cubicBezTo>
                    <a:lnTo>
                      <a:pt x="2533651" y="386715"/>
                    </a:lnTo>
                    <a:cubicBezTo>
                      <a:pt x="2533651" y="349891"/>
                      <a:pt x="2563502" y="320040"/>
                      <a:pt x="2600326" y="320040"/>
                    </a:cubicBezTo>
                    <a:close/>
                    <a:moveTo>
                      <a:pt x="6762751" y="274320"/>
                    </a:moveTo>
                    <a:cubicBezTo>
                      <a:pt x="6799575" y="274320"/>
                      <a:pt x="6829426" y="304171"/>
                      <a:pt x="6829426" y="340995"/>
                    </a:cubicBezTo>
                    <a:lnTo>
                      <a:pt x="6829426" y="1579245"/>
                    </a:lnTo>
                    <a:cubicBezTo>
                      <a:pt x="6829426" y="1616069"/>
                      <a:pt x="6799575" y="1645920"/>
                      <a:pt x="6762751" y="1645920"/>
                    </a:cubicBezTo>
                    <a:cubicBezTo>
                      <a:pt x="6725927" y="1645920"/>
                      <a:pt x="6696076" y="1616069"/>
                      <a:pt x="6696076" y="1579245"/>
                    </a:cubicBezTo>
                    <a:lnTo>
                      <a:pt x="6696076" y="340995"/>
                    </a:lnTo>
                    <a:cubicBezTo>
                      <a:pt x="6696076" y="304171"/>
                      <a:pt x="6725927" y="274320"/>
                      <a:pt x="6762751" y="274320"/>
                    </a:cubicBezTo>
                    <a:close/>
                    <a:moveTo>
                      <a:pt x="4772026" y="243458"/>
                    </a:moveTo>
                    <a:cubicBezTo>
                      <a:pt x="4808850" y="243458"/>
                      <a:pt x="4838701" y="273309"/>
                      <a:pt x="4838701" y="310133"/>
                    </a:cubicBezTo>
                    <a:lnTo>
                      <a:pt x="4838701" y="1610108"/>
                    </a:lnTo>
                    <a:cubicBezTo>
                      <a:pt x="4838701" y="1646932"/>
                      <a:pt x="4808850" y="1676783"/>
                      <a:pt x="4772026" y="1676783"/>
                    </a:cubicBezTo>
                    <a:cubicBezTo>
                      <a:pt x="4735202" y="1676783"/>
                      <a:pt x="4705351" y="1646932"/>
                      <a:pt x="4705351" y="1610108"/>
                    </a:cubicBezTo>
                    <a:lnTo>
                      <a:pt x="4705351" y="310133"/>
                    </a:lnTo>
                    <a:cubicBezTo>
                      <a:pt x="4705351" y="273309"/>
                      <a:pt x="4735202" y="243458"/>
                      <a:pt x="4772026" y="243458"/>
                    </a:cubicBezTo>
                    <a:close/>
                    <a:moveTo>
                      <a:pt x="3143251" y="243458"/>
                    </a:moveTo>
                    <a:cubicBezTo>
                      <a:pt x="3180075" y="243458"/>
                      <a:pt x="3209926" y="273309"/>
                      <a:pt x="3209926" y="310133"/>
                    </a:cubicBezTo>
                    <a:lnTo>
                      <a:pt x="3209926" y="1610108"/>
                    </a:lnTo>
                    <a:cubicBezTo>
                      <a:pt x="3209926" y="1646932"/>
                      <a:pt x="3180075" y="1676783"/>
                      <a:pt x="3143251" y="1676783"/>
                    </a:cubicBezTo>
                    <a:cubicBezTo>
                      <a:pt x="3106427" y="1676783"/>
                      <a:pt x="3076576" y="1646932"/>
                      <a:pt x="3076576" y="1610108"/>
                    </a:cubicBezTo>
                    <a:lnTo>
                      <a:pt x="3076576" y="310133"/>
                    </a:lnTo>
                    <a:cubicBezTo>
                      <a:pt x="3076576" y="273309"/>
                      <a:pt x="3106427" y="243458"/>
                      <a:pt x="3143251" y="243458"/>
                    </a:cubicBezTo>
                    <a:close/>
                    <a:moveTo>
                      <a:pt x="247651" y="243458"/>
                    </a:moveTo>
                    <a:cubicBezTo>
                      <a:pt x="284475" y="243458"/>
                      <a:pt x="314326" y="273309"/>
                      <a:pt x="314326" y="310133"/>
                    </a:cubicBezTo>
                    <a:lnTo>
                      <a:pt x="314326" y="1610108"/>
                    </a:lnTo>
                    <a:cubicBezTo>
                      <a:pt x="314326" y="1646932"/>
                      <a:pt x="284475" y="1676783"/>
                      <a:pt x="247651" y="1676783"/>
                    </a:cubicBezTo>
                    <a:cubicBezTo>
                      <a:pt x="210828" y="1676783"/>
                      <a:pt x="180976" y="1646932"/>
                      <a:pt x="180976" y="1610108"/>
                    </a:cubicBezTo>
                    <a:lnTo>
                      <a:pt x="180976" y="310133"/>
                    </a:lnTo>
                    <a:cubicBezTo>
                      <a:pt x="180976" y="273309"/>
                      <a:pt x="210828" y="243458"/>
                      <a:pt x="247651" y="243458"/>
                    </a:cubicBezTo>
                    <a:close/>
                    <a:moveTo>
                      <a:pt x="6581776" y="182880"/>
                    </a:moveTo>
                    <a:cubicBezTo>
                      <a:pt x="6618600" y="182880"/>
                      <a:pt x="6648451" y="212731"/>
                      <a:pt x="6648451" y="249555"/>
                    </a:cubicBezTo>
                    <a:lnTo>
                      <a:pt x="6648451" y="1670685"/>
                    </a:lnTo>
                    <a:cubicBezTo>
                      <a:pt x="6648451" y="1707509"/>
                      <a:pt x="6618600" y="1737360"/>
                      <a:pt x="6581776" y="1737360"/>
                    </a:cubicBezTo>
                    <a:cubicBezTo>
                      <a:pt x="6544952" y="1737360"/>
                      <a:pt x="6515101" y="1707509"/>
                      <a:pt x="6515101" y="1670685"/>
                    </a:cubicBezTo>
                    <a:lnTo>
                      <a:pt x="6515101" y="249555"/>
                    </a:lnTo>
                    <a:cubicBezTo>
                      <a:pt x="6515101" y="212731"/>
                      <a:pt x="6544952" y="182880"/>
                      <a:pt x="6581776" y="182880"/>
                    </a:cubicBezTo>
                    <a:close/>
                    <a:moveTo>
                      <a:pt x="3505201" y="182880"/>
                    </a:moveTo>
                    <a:cubicBezTo>
                      <a:pt x="3542025" y="182880"/>
                      <a:pt x="3571876" y="212731"/>
                      <a:pt x="3571876" y="249555"/>
                    </a:cubicBezTo>
                    <a:lnTo>
                      <a:pt x="3571876" y="1670685"/>
                    </a:lnTo>
                    <a:cubicBezTo>
                      <a:pt x="3571876" y="1707509"/>
                      <a:pt x="3542025" y="1737360"/>
                      <a:pt x="3505201" y="1737360"/>
                    </a:cubicBezTo>
                    <a:cubicBezTo>
                      <a:pt x="3468377" y="1737360"/>
                      <a:pt x="3438526" y="1707509"/>
                      <a:pt x="3438526" y="1670685"/>
                    </a:cubicBezTo>
                    <a:lnTo>
                      <a:pt x="3438526" y="249555"/>
                    </a:lnTo>
                    <a:cubicBezTo>
                      <a:pt x="3438526" y="212731"/>
                      <a:pt x="3468377" y="182880"/>
                      <a:pt x="3505201" y="182880"/>
                    </a:cubicBezTo>
                    <a:close/>
                    <a:moveTo>
                      <a:pt x="4048126" y="137160"/>
                    </a:moveTo>
                    <a:cubicBezTo>
                      <a:pt x="4084950" y="137160"/>
                      <a:pt x="4114801" y="167011"/>
                      <a:pt x="4114801" y="203835"/>
                    </a:cubicBezTo>
                    <a:lnTo>
                      <a:pt x="4114801" y="1716405"/>
                    </a:lnTo>
                    <a:cubicBezTo>
                      <a:pt x="4114801" y="1753229"/>
                      <a:pt x="4084950" y="1783080"/>
                      <a:pt x="4048126" y="1783080"/>
                    </a:cubicBezTo>
                    <a:cubicBezTo>
                      <a:pt x="4011302" y="1783080"/>
                      <a:pt x="3981451" y="1753229"/>
                      <a:pt x="3981451" y="1716405"/>
                    </a:cubicBezTo>
                    <a:lnTo>
                      <a:pt x="3981451" y="203835"/>
                    </a:lnTo>
                    <a:cubicBezTo>
                      <a:pt x="3981451" y="167011"/>
                      <a:pt x="4011302" y="137160"/>
                      <a:pt x="4048126" y="137160"/>
                    </a:cubicBezTo>
                    <a:close/>
                    <a:moveTo>
                      <a:pt x="2962276" y="137160"/>
                    </a:moveTo>
                    <a:cubicBezTo>
                      <a:pt x="2999100" y="137160"/>
                      <a:pt x="3028951" y="167011"/>
                      <a:pt x="3028951" y="203835"/>
                    </a:cubicBezTo>
                    <a:lnTo>
                      <a:pt x="3028951" y="1716405"/>
                    </a:lnTo>
                    <a:cubicBezTo>
                      <a:pt x="3028951" y="1753229"/>
                      <a:pt x="2999100" y="1783080"/>
                      <a:pt x="2962276" y="1783080"/>
                    </a:cubicBezTo>
                    <a:cubicBezTo>
                      <a:pt x="2925452" y="1783080"/>
                      <a:pt x="2895601" y="1753229"/>
                      <a:pt x="2895601" y="1716405"/>
                    </a:cubicBezTo>
                    <a:lnTo>
                      <a:pt x="2895601" y="203835"/>
                    </a:lnTo>
                    <a:cubicBezTo>
                      <a:pt x="2895601" y="167011"/>
                      <a:pt x="2925452" y="137160"/>
                      <a:pt x="2962276" y="137160"/>
                    </a:cubicBezTo>
                    <a:close/>
                    <a:moveTo>
                      <a:pt x="2781301" y="91440"/>
                    </a:moveTo>
                    <a:cubicBezTo>
                      <a:pt x="2818125" y="91440"/>
                      <a:pt x="2847976" y="121291"/>
                      <a:pt x="2847976" y="158115"/>
                    </a:cubicBezTo>
                    <a:lnTo>
                      <a:pt x="2847976" y="1762125"/>
                    </a:lnTo>
                    <a:cubicBezTo>
                      <a:pt x="2847976" y="1798949"/>
                      <a:pt x="2818125" y="1828800"/>
                      <a:pt x="2781301" y="1828800"/>
                    </a:cubicBezTo>
                    <a:cubicBezTo>
                      <a:pt x="2744477" y="1828800"/>
                      <a:pt x="2714626" y="1798949"/>
                      <a:pt x="2714626" y="1762125"/>
                    </a:cubicBezTo>
                    <a:lnTo>
                      <a:pt x="2714626" y="158115"/>
                    </a:lnTo>
                    <a:cubicBezTo>
                      <a:pt x="2714626" y="121291"/>
                      <a:pt x="2744477" y="91440"/>
                      <a:pt x="2781301" y="91440"/>
                    </a:cubicBezTo>
                    <a:close/>
                    <a:moveTo>
                      <a:pt x="6400801" y="0"/>
                    </a:moveTo>
                    <a:cubicBezTo>
                      <a:pt x="6437625" y="0"/>
                      <a:pt x="6467476" y="29851"/>
                      <a:pt x="6467476" y="66675"/>
                    </a:cubicBezTo>
                    <a:lnTo>
                      <a:pt x="6467476" y="1853565"/>
                    </a:lnTo>
                    <a:cubicBezTo>
                      <a:pt x="6467476" y="1890389"/>
                      <a:pt x="6437625" y="1920240"/>
                      <a:pt x="6400801" y="1920240"/>
                    </a:cubicBezTo>
                    <a:cubicBezTo>
                      <a:pt x="6363977" y="1920240"/>
                      <a:pt x="6334126" y="1890389"/>
                      <a:pt x="6334126" y="1853565"/>
                    </a:cubicBezTo>
                    <a:lnTo>
                      <a:pt x="6334126" y="66675"/>
                    </a:lnTo>
                    <a:cubicBezTo>
                      <a:pt x="6334126" y="29851"/>
                      <a:pt x="6363977" y="0"/>
                      <a:pt x="6400801" y="0"/>
                    </a:cubicBezTo>
                    <a:close/>
                    <a:moveTo>
                      <a:pt x="3867151" y="0"/>
                    </a:moveTo>
                    <a:cubicBezTo>
                      <a:pt x="3903975" y="0"/>
                      <a:pt x="3933826" y="29851"/>
                      <a:pt x="3933826" y="66675"/>
                    </a:cubicBezTo>
                    <a:lnTo>
                      <a:pt x="3933826" y="1853565"/>
                    </a:lnTo>
                    <a:cubicBezTo>
                      <a:pt x="3933826" y="1890389"/>
                      <a:pt x="3903975" y="1920240"/>
                      <a:pt x="3867151" y="1920240"/>
                    </a:cubicBezTo>
                    <a:cubicBezTo>
                      <a:pt x="3830327" y="1920240"/>
                      <a:pt x="3800476" y="1890389"/>
                      <a:pt x="3800476" y="1853565"/>
                    </a:cubicBezTo>
                    <a:lnTo>
                      <a:pt x="3800476" y="66675"/>
                    </a:lnTo>
                    <a:cubicBezTo>
                      <a:pt x="3800476" y="29851"/>
                      <a:pt x="3830327" y="0"/>
                      <a:pt x="3867151" y="0"/>
                    </a:cubicBezTo>
                    <a:close/>
                  </a:path>
                </a:pathLst>
              </a:custGeom>
              <a:gradFill flip="none" rotWithShape="1">
                <a:gsLst>
                  <a:gs pos="0">
                    <a:schemeClr val="accent1">
                      <a:lumMod val="100000"/>
                    </a:schemeClr>
                  </a:gs>
                  <a:gs pos="19000">
                    <a:schemeClr val="accent2">
                      <a:lumMod val="100000"/>
                    </a:schemeClr>
                  </a:gs>
                  <a:gs pos="43000">
                    <a:schemeClr val="accent3">
                      <a:lumMod val="100000"/>
                    </a:schemeClr>
                  </a:gs>
                  <a:gs pos="100000">
                    <a:schemeClr val="accent6"/>
                  </a:gs>
                  <a:gs pos="78000">
                    <a:schemeClr val="accent5"/>
                  </a:gs>
                  <a:gs pos="60000">
                    <a:schemeClr val="accent4">
                      <a:lumMod val="10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Freeform: Shape 4">
                <a:extLst>
                  <a:ext uri="{FF2B5EF4-FFF2-40B4-BE49-F238E27FC236}">
                    <a16:creationId xmlns:a16="http://schemas.microsoft.com/office/drawing/2014/main" xmlns="" id="{20DC61A7-5985-42BF-8A47-0157C51B4283}"/>
                  </a:ext>
                </a:extLst>
              </p:cNvPr>
              <p:cNvSpPr/>
              <p:nvPr/>
            </p:nvSpPr>
            <p:spPr>
              <a:xfrm flipH="1">
                <a:off x="6005548" y="4955396"/>
                <a:ext cx="5712918" cy="1491871"/>
              </a:xfrm>
              <a:custGeom>
                <a:avLst/>
                <a:gdLst>
                  <a:gd name="connsiteX0" fmla="*/ 5655946 w 7915276"/>
                  <a:gd name="connsiteY0" fmla="*/ 914400 h 1920240"/>
                  <a:gd name="connsiteX1" fmla="*/ 5697856 w 7915276"/>
                  <a:gd name="connsiteY1" fmla="*/ 914400 h 1920240"/>
                  <a:gd name="connsiteX2" fmla="*/ 5743576 w 7915276"/>
                  <a:gd name="connsiteY2" fmla="*/ 960120 h 1920240"/>
                  <a:gd name="connsiteX3" fmla="*/ 5697856 w 7915276"/>
                  <a:gd name="connsiteY3" fmla="*/ 1005840 h 1920240"/>
                  <a:gd name="connsiteX4" fmla="*/ 5655946 w 7915276"/>
                  <a:gd name="connsiteY4" fmla="*/ 1005840 h 1920240"/>
                  <a:gd name="connsiteX5" fmla="*/ 5610226 w 7915276"/>
                  <a:gd name="connsiteY5" fmla="*/ 960120 h 1920240"/>
                  <a:gd name="connsiteX6" fmla="*/ 5655946 w 7915276"/>
                  <a:gd name="connsiteY6" fmla="*/ 914400 h 1920240"/>
                  <a:gd name="connsiteX7" fmla="*/ 1514477 w 7915276"/>
                  <a:gd name="connsiteY7" fmla="*/ 868680 h 1920240"/>
                  <a:gd name="connsiteX8" fmla="*/ 1581151 w 7915276"/>
                  <a:gd name="connsiteY8" fmla="*/ 935355 h 1920240"/>
                  <a:gd name="connsiteX9" fmla="*/ 1581151 w 7915276"/>
                  <a:gd name="connsiteY9" fmla="*/ 984885 h 1920240"/>
                  <a:gd name="connsiteX10" fmla="*/ 1514477 w 7915276"/>
                  <a:gd name="connsiteY10" fmla="*/ 1051560 h 1920240"/>
                  <a:gd name="connsiteX11" fmla="*/ 1447801 w 7915276"/>
                  <a:gd name="connsiteY11" fmla="*/ 984885 h 1920240"/>
                  <a:gd name="connsiteX12" fmla="*/ 1447801 w 7915276"/>
                  <a:gd name="connsiteY12" fmla="*/ 935355 h 1920240"/>
                  <a:gd name="connsiteX13" fmla="*/ 1514477 w 7915276"/>
                  <a:gd name="connsiteY13" fmla="*/ 868680 h 1920240"/>
                  <a:gd name="connsiteX14" fmla="*/ 1695451 w 7915276"/>
                  <a:gd name="connsiteY14" fmla="*/ 822960 h 1920240"/>
                  <a:gd name="connsiteX15" fmla="*/ 1762126 w 7915276"/>
                  <a:gd name="connsiteY15" fmla="*/ 889635 h 1920240"/>
                  <a:gd name="connsiteX16" fmla="*/ 1762126 w 7915276"/>
                  <a:gd name="connsiteY16" fmla="*/ 1030605 h 1920240"/>
                  <a:gd name="connsiteX17" fmla="*/ 1695451 w 7915276"/>
                  <a:gd name="connsiteY17" fmla="*/ 1097280 h 1920240"/>
                  <a:gd name="connsiteX18" fmla="*/ 1628777 w 7915276"/>
                  <a:gd name="connsiteY18" fmla="*/ 1030605 h 1920240"/>
                  <a:gd name="connsiteX19" fmla="*/ 1628777 w 7915276"/>
                  <a:gd name="connsiteY19" fmla="*/ 889635 h 1920240"/>
                  <a:gd name="connsiteX20" fmla="*/ 1695451 w 7915276"/>
                  <a:gd name="connsiteY20" fmla="*/ 822960 h 1920240"/>
                  <a:gd name="connsiteX21" fmla="*/ 1152526 w 7915276"/>
                  <a:gd name="connsiteY21" fmla="*/ 822960 h 1920240"/>
                  <a:gd name="connsiteX22" fmla="*/ 1219202 w 7915276"/>
                  <a:gd name="connsiteY22" fmla="*/ 889635 h 1920240"/>
                  <a:gd name="connsiteX23" fmla="*/ 1219202 w 7915276"/>
                  <a:gd name="connsiteY23" fmla="*/ 1030605 h 1920240"/>
                  <a:gd name="connsiteX24" fmla="*/ 1152526 w 7915276"/>
                  <a:gd name="connsiteY24" fmla="*/ 1097280 h 1920240"/>
                  <a:gd name="connsiteX25" fmla="*/ 1085851 w 7915276"/>
                  <a:gd name="connsiteY25" fmla="*/ 1030605 h 1920240"/>
                  <a:gd name="connsiteX26" fmla="*/ 1085851 w 7915276"/>
                  <a:gd name="connsiteY26" fmla="*/ 889635 h 1920240"/>
                  <a:gd name="connsiteX27" fmla="*/ 1152526 w 7915276"/>
                  <a:gd name="connsiteY27" fmla="*/ 822960 h 1920240"/>
                  <a:gd name="connsiteX28" fmla="*/ 7848601 w 7915276"/>
                  <a:gd name="connsiteY28" fmla="*/ 777240 h 1920240"/>
                  <a:gd name="connsiteX29" fmla="*/ 7915276 w 7915276"/>
                  <a:gd name="connsiteY29" fmla="*/ 843915 h 1920240"/>
                  <a:gd name="connsiteX30" fmla="*/ 7915276 w 7915276"/>
                  <a:gd name="connsiteY30" fmla="*/ 1076325 h 1920240"/>
                  <a:gd name="connsiteX31" fmla="*/ 7848601 w 7915276"/>
                  <a:gd name="connsiteY31" fmla="*/ 1143000 h 1920240"/>
                  <a:gd name="connsiteX32" fmla="*/ 7781926 w 7915276"/>
                  <a:gd name="connsiteY32" fmla="*/ 1076325 h 1920240"/>
                  <a:gd name="connsiteX33" fmla="*/ 7781926 w 7915276"/>
                  <a:gd name="connsiteY33" fmla="*/ 843915 h 1920240"/>
                  <a:gd name="connsiteX34" fmla="*/ 7848601 w 7915276"/>
                  <a:gd name="connsiteY34" fmla="*/ 777240 h 1920240"/>
                  <a:gd name="connsiteX35" fmla="*/ 1876426 w 7915276"/>
                  <a:gd name="connsiteY35" fmla="*/ 777240 h 1920240"/>
                  <a:gd name="connsiteX36" fmla="*/ 1943101 w 7915276"/>
                  <a:gd name="connsiteY36" fmla="*/ 843915 h 1920240"/>
                  <a:gd name="connsiteX37" fmla="*/ 1943101 w 7915276"/>
                  <a:gd name="connsiteY37" fmla="*/ 1076325 h 1920240"/>
                  <a:gd name="connsiteX38" fmla="*/ 1876426 w 7915276"/>
                  <a:gd name="connsiteY38" fmla="*/ 1143000 h 1920240"/>
                  <a:gd name="connsiteX39" fmla="*/ 1809751 w 7915276"/>
                  <a:gd name="connsiteY39" fmla="*/ 1076325 h 1920240"/>
                  <a:gd name="connsiteX40" fmla="*/ 1809751 w 7915276"/>
                  <a:gd name="connsiteY40" fmla="*/ 843915 h 1920240"/>
                  <a:gd name="connsiteX41" fmla="*/ 1876426 w 7915276"/>
                  <a:gd name="connsiteY41" fmla="*/ 777240 h 1920240"/>
                  <a:gd name="connsiteX42" fmla="*/ 1333501 w 7915276"/>
                  <a:gd name="connsiteY42" fmla="*/ 777240 h 1920240"/>
                  <a:gd name="connsiteX43" fmla="*/ 1400176 w 7915276"/>
                  <a:gd name="connsiteY43" fmla="*/ 843915 h 1920240"/>
                  <a:gd name="connsiteX44" fmla="*/ 1400176 w 7915276"/>
                  <a:gd name="connsiteY44" fmla="*/ 1076325 h 1920240"/>
                  <a:gd name="connsiteX45" fmla="*/ 1333501 w 7915276"/>
                  <a:gd name="connsiteY45" fmla="*/ 1143000 h 1920240"/>
                  <a:gd name="connsiteX46" fmla="*/ 1266826 w 7915276"/>
                  <a:gd name="connsiteY46" fmla="*/ 1076325 h 1920240"/>
                  <a:gd name="connsiteX47" fmla="*/ 1266826 w 7915276"/>
                  <a:gd name="connsiteY47" fmla="*/ 843915 h 1920240"/>
                  <a:gd name="connsiteX48" fmla="*/ 1333501 w 7915276"/>
                  <a:gd name="connsiteY48" fmla="*/ 777240 h 1920240"/>
                  <a:gd name="connsiteX49" fmla="*/ 7305676 w 7915276"/>
                  <a:gd name="connsiteY49" fmla="*/ 731520 h 1920240"/>
                  <a:gd name="connsiteX50" fmla="*/ 7372351 w 7915276"/>
                  <a:gd name="connsiteY50" fmla="*/ 798195 h 1920240"/>
                  <a:gd name="connsiteX51" fmla="*/ 7372351 w 7915276"/>
                  <a:gd name="connsiteY51" fmla="*/ 1122045 h 1920240"/>
                  <a:gd name="connsiteX52" fmla="*/ 7305676 w 7915276"/>
                  <a:gd name="connsiteY52" fmla="*/ 1188720 h 1920240"/>
                  <a:gd name="connsiteX53" fmla="*/ 7239001 w 7915276"/>
                  <a:gd name="connsiteY53" fmla="*/ 1122045 h 1920240"/>
                  <a:gd name="connsiteX54" fmla="*/ 7239001 w 7915276"/>
                  <a:gd name="connsiteY54" fmla="*/ 798195 h 1920240"/>
                  <a:gd name="connsiteX55" fmla="*/ 7305676 w 7915276"/>
                  <a:gd name="connsiteY55" fmla="*/ 731520 h 1920240"/>
                  <a:gd name="connsiteX56" fmla="*/ 5314951 w 7915276"/>
                  <a:gd name="connsiteY56" fmla="*/ 731520 h 1920240"/>
                  <a:gd name="connsiteX57" fmla="*/ 5381626 w 7915276"/>
                  <a:gd name="connsiteY57" fmla="*/ 798195 h 1920240"/>
                  <a:gd name="connsiteX58" fmla="*/ 5381626 w 7915276"/>
                  <a:gd name="connsiteY58" fmla="*/ 1122045 h 1920240"/>
                  <a:gd name="connsiteX59" fmla="*/ 5314951 w 7915276"/>
                  <a:gd name="connsiteY59" fmla="*/ 1188720 h 1920240"/>
                  <a:gd name="connsiteX60" fmla="*/ 5248276 w 7915276"/>
                  <a:gd name="connsiteY60" fmla="*/ 1122045 h 1920240"/>
                  <a:gd name="connsiteX61" fmla="*/ 5248276 w 7915276"/>
                  <a:gd name="connsiteY61" fmla="*/ 798195 h 1920240"/>
                  <a:gd name="connsiteX62" fmla="*/ 5314951 w 7915276"/>
                  <a:gd name="connsiteY62" fmla="*/ 731520 h 1920240"/>
                  <a:gd name="connsiteX63" fmla="*/ 2057401 w 7915276"/>
                  <a:gd name="connsiteY63" fmla="*/ 731520 h 1920240"/>
                  <a:gd name="connsiteX64" fmla="*/ 2124076 w 7915276"/>
                  <a:gd name="connsiteY64" fmla="*/ 798195 h 1920240"/>
                  <a:gd name="connsiteX65" fmla="*/ 2124076 w 7915276"/>
                  <a:gd name="connsiteY65" fmla="*/ 1122045 h 1920240"/>
                  <a:gd name="connsiteX66" fmla="*/ 2057401 w 7915276"/>
                  <a:gd name="connsiteY66" fmla="*/ 1188720 h 1920240"/>
                  <a:gd name="connsiteX67" fmla="*/ 1990726 w 7915276"/>
                  <a:gd name="connsiteY67" fmla="*/ 1122045 h 1920240"/>
                  <a:gd name="connsiteX68" fmla="*/ 1990726 w 7915276"/>
                  <a:gd name="connsiteY68" fmla="*/ 798195 h 1920240"/>
                  <a:gd name="connsiteX69" fmla="*/ 2057401 w 7915276"/>
                  <a:gd name="connsiteY69" fmla="*/ 731520 h 1920240"/>
                  <a:gd name="connsiteX70" fmla="*/ 971551 w 7915276"/>
                  <a:gd name="connsiteY70" fmla="*/ 731520 h 1920240"/>
                  <a:gd name="connsiteX71" fmla="*/ 1038226 w 7915276"/>
                  <a:gd name="connsiteY71" fmla="*/ 798195 h 1920240"/>
                  <a:gd name="connsiteX72" fmla="*/ 1038226 w 7915276"/>
                  <a:gd name="connsiteY72" fmla="*/ 1122045 h 1920240"/>
                  <a:gd name="connsiteX73" fmla="*/ 971551 w 7915276"/>
                  <a:gd name="connsiteY73" fmla="*/ 1188720 h 1920240"/>
                  <a:gd name="connsiteX74" fmla="*/ 904876 w 7915276"/>
                  <a:gd name="connsiteY74" fmla="*/ 1122045 h 1920240"/>
                  <a:gd name="connsiteX75" fmla="*/ 904876 w 7915276"/>
                  <a:gd name="connsiteY75" fmla="*/ 798195 h 1920240"/>
                  <a:gd name="connsiteX76" fmla="*/ 971551 w 7915276"/>
                  <a:gd name="connsiteY76" fmla="*/ 731520 h 1920240"/>
                  <a:gd name="connsiteX77" fmla="*/ 5857876 w 7915276"/>
                  <a:gd name="connsiteY77" fmla="*/ 685800 h 1920240"/>
                  <a:gd name="connsiteX78" fmla="*/ 5924551 w 7915276"/>
                  <a:gd name="connsiteY78" fmla="*/ 752475 h 1920240"/>
                  <a:gd name="connsiteX79" fmla="*/ 5924551 w 7915276"/>
                  <a:gd name="connsiteY79" fmla="*/ 1167765 h 1920240"/>
                  <a:gd name="connsiteX80" fmla="*/ 5857876 w 7915276"/>
                  <a:gd name="connsiteY80" fmla="*/ 1234440 h 1920240"/>
                  <a:gd name="connsiteX81" fmla="*/ 5791201 w 7915276"/>
                  <a:gd name="connsiteY81" fmla="*/ 1167765 h 1920240"/>
                  <a:gd name="connsiteX82" fmla="*/ 5791201 w 7915276"/>
                  <a:gd name="connsiteY82" fmla="*/ 752475 h 1920240"/>
                  <a:gd name="connsiteX83" fmla="*/ 5857876 w 7915276"/>
                  <a:gd name="connsiteY83" fmla="*/ 685800 h 1920240"/>
                  <a:gd name="connsiteX84" fmla="*/ 5495926 w 7915276"/>
                  <a:gd name="connsiteY84" fmla="*/ 685800 h 1920240"/>
                  <a:gd name="connsiteX85" fmla="*/ 5562601 w 7915276"/>
                  <a:gd name="connsiteY85" fmla="*/ 752475 h 1920240"/>
                  <a:gd name="connsiteX86" fmla="*/ 5562601 w 7915276"/>
                  <a:gd name="connsiteY86" fmla="*/ 1167765 h 1920240"/>
                  <a:gd name="connsiteX87" fmla="*/ 5495926 w 7915276"/>
                  <a:gd name="connsiteY87" fmla="*/ 1234440 h 1920240"/>
                  <a:gd name="connsiteX88" fmla="*/ 5429251 w 7915276"/>
                  <a:gd name="connsiteY88" fmla="*/ 1167765 h 1920240"/>
                  <a:gd name="connsiteX89" fmla="*/ 5429251 w 7915276"/>
                  <a:gd name="connsiteY89" fmla="*/ 752475 h 1920240"/>
                  <a:gd name="connsiteX90" fmla="*/ 5495926 w 7915276"/>
                  <a:gd name="connsiteY90" fmla="*/ 685800 h 1920240"/>
                  <a:gd name="connsiteX91" fmla="*/ 2238376 w 7915276"/>
                  <a:gd name="connsiteY91" fmla="*/ 685800 h 1920240"/>
                  <a:gd name="connsiteX92" fmla="*/ 2305051 w 7915276"/>
                  <a:gd name="connsiteY92" fmla="*/ 752475 h 1920240"/>
                  <a:gd name="connsiteX93" fmla="*/ 2305051 w 7915276"/>
                  <a:gd name="connsiteY93" fmla="*/ 1167765 h 1920240"/>
                  <a:gd name="connsiteX94" fmla="*/ 2238376 w 7915276"/>
                  <a:gd name="connsiteY94" fmla="*/ 1234440 h 1920240"/>
                  <a:gd name="connsiteX95" fmla="*/ 2171701 w 7915276"/>
                  <a:gd name="connsiteY95" fmla="*/ 1167765 h 1920240"/>
                  <a:gd name="connsiteX96" fmla="*/ 2171701 w 7915276"/>
                  <a:gd name="connsiteY96" fmla="*/ 752475 h 1920240"/>
                  <a:gd name="connsiteX97" fmla="*/ 2238376 w 7915276"/>
                  <a:gd name="connsiteY97" fmla="*/ 685800 h 1920240"/>
                  <a:gd name="connsiteX98" fmla="*/ 609602 w 7915276"/>
                  <a:gd name="connsiteY98" fmla="*/ 679356 h 1920240"/>
                  <a:gd name="connsiteX99" fmla="*/ 676276 w 7915276"/>
                  <a:gd name="connsiteY99" fmla="*/ 746031 h 1920240"/>
                  <a:gd name="connsiteX100" fmla="*/ 676275 w 7915276"/>
                  <a:gd name="connsiteY100" fmla="*/ 1174211 h 1920240"/>
                  <a:gd name="connsiteX101" fmla="*/ 609600 w 7915276"/>
                  <a:gd name="connsiteY101" fmla="*/ 1240886 h 1920240"/>
                  <a:gd name="connsiteX102" fmla="*/ 609602 w 7915276"/>
                  <a:gd name="connsiteY102" fmla="*/ 1240885 h 1920240"/>
                  <a:gd name="connsiteX103" fmla="*/ 542926 w 7915276"/>
                  <a:gd name="connsiteY103" fmla="*/ 1174210 h 1920240"/>
                  <a:gd name="connsiteX104" fmla="*/ 542926 w 7915276"/>
                  <a:gd name="connsiteY104" fmla="*/ 746031 h 1920240"/>
                  <a:gd name="connsiteX105" fmla="*/ 609602 w 7915276"/>
                  <a:gd name="connsiteY105" fmla="*/ 679356 h 1920240"/>
                  <a:gd name="connsiteX106" fmla="*/ 6943726 w 7915276"/>
                  <a:gd name="connsiteY106" fmla="*/ 640080 h 1920240"/>
                  <a:gd name="connsiteX107" fmla="*/ 7010401 w 7915276"/>
                  <a:gd name="connsiteY107" fmla="*/ 706755 h 1920240"/>
                  <a:gd name="connsiteX108" fmla="*/ 7010401 w 7915276"/>
                  <a:gd name="connsiteY108" fmla="*/ 1213485 h 1920240"/>
                  <a:gd name="connsiteX109" fmla="*/ 6943726 w 7915276"/>
                  <a:gd name="connsiteY109" fmla="*/ 1280160 h 1920240"/>
                  <a:gd name="connsiteX110" fmla="*/ 6877051 w 7915276"/>
                  <a:gd name="connsiteY110" fmla="*/ 1213485 h 1920240"/>
                  <a:gd name="connsiteX111" fmla="*/ 6877051 w 7915276"/>
                  <a:gd name="connsiteY111" fmla="*/ 706755 h 1920240"/>
                  <a:gd name="connsiteX112" fmla="*/ 6943726 w 7915276"/>
                  <a:gd name="connsiteY112" fmla="*/ 640080 h 1920240"/>
                  <a:gd name="connsiteX113" fmla="*/ 5133976 w 7915276"/>
                  <a:gd name="connsiteY113" fmla="*/ 640080 h 1920240"/>
                  <a:gd name="connsiteX114" fmla="*/ 5200651 w 7915276"/>
                  <a:gd name="connsiteY114" fmla="*/ 706755 h 1920240"/>
                  <a:gd name="connsiteX115" fmla="*/ 5200651 w 7915276"/>
                  <a:gd name="connsiteY115" fmla="*/ 1213485 h 1920240"/>
                  <a:gd name="connsiteX116" fmla="*/ 5133976 w 7915276"/>
                  <a:gd name="connsiteY116" fmla="*/ 1280160 h 1920240"/>
                  <a:gd name="connsiteX117" fmla="*/ 5067301 w 7915276"/>
                  <a:gd name="connsiteY117" fmla="*/ 1213485 h 1920240"/>
                  <a:gd name="connsiteX118" fmla="*/ 5067301 w 7915276"/>
                  <a:gd name="connsiteY118" fmla="*/ 706755 h 1920240"/>
                  <a:gd name="connsiteX119" fmla="*/ 5133976 w 7915276"/>
                  <a:gd name="connsiteY119" fmla="*/ 640080 h 1920240"/>
                  <a:gd name="connsiteX120" fmla="*/ 790576 w 7915276"/>
                  <a:gd name="connsiteY120" fmla="*/ 640080 h 1920240"/>
                  <a:gd name="connsiteX121" fmla="*/ 857251 w 7915276"/>
                  <a:gd name="connsiteY121" fmla="*/ 706755 h 1920240"/>
                  <a:gd name="connsiteX122" fmla="*/ 857251 w 7915276"/>
                  <a:gd name="connsiteY122" fmla="*/ 1213485 h 1920240"/>
                  <a:gd name="connsiteX123" fmla="*/ 790576 w 7915276"/>
                  <a:gd name="connsiteY123" fmla="*/ 1280160 h 1920240"/>
                  <a:gd name="connsiteX124" fmla="*/ 723902 w 7915276"/>
                  <a:gd name="connsiteY124" fmla="*/ 1213485 h 1920240"/>
                  <a:gd name="connsiteX125" fmla="*/ 723902 w 7915276"/>
                  <a:gd name="connsiteY125" fmla="*/ 706755 h 1920240"/>
                  <a:gd name="connsiteX126" fmla="*/ 790576 w 7915276"/>
                  <a:gd name="connsiteY126" fmla="*/ 640080 h 1920240"/>
                  <a:gd name="connsiteX127" fmla="*/ 7486651 w 7915276"/>
                  <a:gd name="connsiteY127" fmla="*/ 548640 h 1920240"/>
                  <a:gd name="connsiteX128" fmla="*/ 7553326 w 7915276"/>
                  <a:gd name="connsiteY128" fmla="*/ 615315 h 1920240"/>
                  <a:gd name="connsiteX129" fmla="*/ 7553326 w 7915276"/>
                  <a:gd name="connsiteY129" fmla="*/ 1304925 h 1920240"/>
                  <a:gd name="connsiteX130" fmla="*/ 7486651 w 7915276"/>
                  <a:gd name="connsiteY130" fmla="*/ 1371600 h 1920240"/>
                  <a:gd name="connsiteX131" fmla="*/ 7419976 w 7915276"/>
                  <a:gd name="connsiteY131" fmla="*/ 1304925 h 1920240"/>
                  <a:gd name="connsiteX132" fmla="*/ 7419976 w 7915276"/>
                  <a:gd name="connsiteY132" fmla="*/ 615315 h 1920240"/>
                  <a:gd name="connsiteX133" fmla="*/ 7486651 w 7915276"/>
                  <a:gd name="connsiteY133" fmla="*/ 548640 h 1920240"/>
                  <a:gd name="connsiteX134" fmla="*/ 2419351 w 7915276"/>
                  <a:gd name="connsiteY134" fmla="*/ 548640 h 1920240"/>
                  <a:gd name="connsiteX135" fmla="*/ 2486026 w 7915276"/>
                  <a:gd name="connsiteY135" fmla="*/ 615315 h 1920240"/>
                  <a:gd name="connsiteX136" fmla="*/ 2486026 w 7915276"/>
                  <a:gd name="connsiteY136" fmla="*/ 1304925 h 1920240"/>
                  <a:gd name="connsiteX137" fmla="*/ 2419351 w 7915276"/>
                  <a:gd name="connsiteY137" fmla="*/ 1371600 h 1920240"/>
                  <a:gd name="connsiteX138" fmla="*/ 2352676 w 7915276"/>
                  <a:gd name="connsiteY138" fmla="*/ 1304925 h 1920240"/>
                  <a:gd name="connsiteX139" fmla="*/ 2352676 w 7915276"/>
                  <a:gd name="connsiteY139" fmla="*/ 615315 h 1920240"/>
                  <a:gd name="connsiteX140" fmla="*/ 2419351 w 7915276"/>
                  <a:gd name="connsiteY140" fmla="*/ 548640 h 1920240"/>
                  <a:gd name="connsiteX141" fmla="*/ 66676 w 7915276"/>
                  <a:gd name="connsiteY141" fmla="*/ 546281 h 1920240"/>
                  <a:gd name="connsiteX142" fmla="*/ 133352 w 7915276"/>
                  <a:gd name="connsiteY142" fmla="*/ 612957 h 1920240"/>
                  <a:gd name="connsiteX143" fmla="*/ 133351 w 7915276"/>
                  <a:gd name="connsiteY143" fmla="*/ 1307284 h 1920240"/>
                  <a:gd name="connsiteX144" fmla="*/ 66676 w 7915276"/>
                  <a:gd name="connsiteY144" fmla="*/ 1373960 h 1920240"/>
                  <a:gd name="connsiteX145" fmla="*/ 66676 w 7915276"/>
                  <a:gd name="connsiteY145" fmla="*/ 1373959 h 1920240"/>
                  <a:gd name="connsiteX146" fmla="*/ 0 w 7915276"/>
                  <a:gd name="connsiteY146" fmla="*/ 1307283 h 1920240"/>
                  <a:gd name="connsiteX147" fmla="*/ 0 w 7915276"/>
                  <a:gd name="connsiteY147" fmla="*/ 612957 h 1920240"/>
                  <a:gd name="connsiteX148" fmla="*/ 66676 w 7915276"/>
                  <a:gd name="connsiteY148" fmla="*/ 546281 h 1920240"/>
                  <a:gd name="connsiteX149" fmla="*/ 6038851 w 7915276"/>
                  <a:gd name="connsiteY149" fmla="*/ 502920 h 1920240"/>
                  <a:gd name="connsiteX150" fmla="*/ 6105526 w 7915276"/>
                  <a:gd name="connsiteY150" fmla="*/ 569595 h 1920240"/>
                  <a:gd name="connsiteX151" fmla="*/ 6105526 w 7915276"/>
                  <a:gd name="connsiteY151" fmla="*/ 1350645 h 1920240"/>
                  <a:gd name="connsiteX152" fmla="*/ 6038851 w 7915276"/>
                  <a:gd name="connsiteY152" fmla="*/ 1417320 h 1920240"/>
                  <a:gd name="connsiteX153" fmla="*/ 5972176 w 7915276"/>
                  <a:gd name="connsiteY153" fmla="*/ 1350645 h 1920240"/>
                  <a:gd name="connsiteX154" fmla="*/ 5972176 w 7915276"/>
                  <a:gd name="connsiteY154" fmla="*/ 569595 h 1920240"/>
                  <a:gd name="connsiteX155" fmla="*/ 6038851 w 7915276"/>
                  <a:gd name="connsiteY155" fmla="*/ 502920 h 1920240"/>
                  <a:gd name="connsiteX156" fmla="*/ 4591051 w 7915276"/>
                  <a:gd name="connsiteY156" fmla="*/ 502920 h 1920240"/>
                  <a:gd name="connsiteX157" fmla="*/ 4657726 w 7915276"/>
                  <a:gd name="connsiteY157" fmla="*/ 569595 h 1920240"/>
                  <a:gd name="connsiteX158" fmla="*/ 4657726 w 7915276"/>
                  <a:gd name="connsiteY158" fmla="*/ 1350645 h 1920240"/>
                  <a:gd name="connsiteX159" fmla="*/ 4591051 w 7915276"/>
                  <a:gd name="connsiteY159" fmla="*/ 1417320 h 1920240"/>
                  <a:gd name="connsiteX160" fmla="*/ 4524376 w 7915276"/>
                  <a:gd name="connsiteY160" fmla="*/ 1350645 h 1920240"/>
                  <a:gd name="connsiteX161" fmla="*/ 4524376 w 7915276"/>
                  <a:gd name="connsiteY161" fmla="*/ 569595 h 1920240"/>
                  <a:gd name="connsiteX162" fmla="*/ 4591051 w 7915276"/>
                  <a:gd name="connsiteY162" fmla="*/ 502920 h 1920240"/>
                  <a:gd name="connsiteX163" fmla="*/ 4410076 w 7915276"/>
                  <a:gd name="connsiteY163" fmla="*/ 502920 h 1920240"/>
                  <a:gd name="connsiteX164" fmla="*/ 4476751 w 7915276"/>
                  <a:gd name="connsiteY164" fmla="*/ 569595 h 1920240"/>
                  <a:gd name="connsiteX165" fmla="*/ 4476751 w 7915276"/>
                  <a:gd name="connsiteY165" fmla="*/ 1350645 h 1920240"/>
                  <a:gd name="connsiteX166" fmla="*/ 4410076 w 7915276"/>
                  <a:gd name="connsiteY166" fmla="*/ 1417320 h 1920240"/>
                  <a:gd name="connsiteX167" fmla="*/ 4343401 w 7915276"/>
                  <a:gd name="connsiteY167" fmla="*/ 1350645 h 1920240"/>
                  <a:gd name="connsiteX168" fmla="*/ 4343401 w 7915276"/>
                  <a:gd name="connsiteY168" fmla="*/ 569595 h 1920240"/>
                  <a:gd name="connsiteX169" fmla="*/ 4410076 w 7915276"/>
                  <a:gd name="connsiteY169" fmla="*/ 502920 h 1920240"/>
                  <a:gd name="connsiteX170" fmla="*/ 4953001 w 7915276"/>
                  <a:gd name="connsiteY170" fmla="*/ 457200 h 1920240"/>
                  <a:gd name="connsiteX171" fmla="*/ 5019676 w 7915276"/>
                  <a:gd name="connsiteY171" fmla="*/ 523875 h 1920240"/>
                  <a:gd name="connsiteX172" fmla="*/ 5019676 w 7915276"/>
                  <a:gd name="connsiteY172" fmla="*/ 1396365 h 1920240"/>
                  <a:gd name="connsiteX173" fmla="*/ 4953001 w 7915276"/>
                  <a:gd name="connsiteY173" fmla="*/ 1463040 h 1920240"/>
                  <a:gd name="connsiteX174" fmla="*/ 4886326 w 7915276"/>
                  <a:gd name="connsiteY174" fmla="*/ 1396365 h 1920240"/>
                  <a:gd name="connsiteX175" fmla="*/ 4886326 w 7915276"/>
                  <a:gd name="connsiteY175" fmla="*/ 523875 h 1920240"/>
                  <a:gd name="connsiteX176" fmla="*/ 4953001 w 7915276"/>
                  <a:gd name="connsiteY176" fmla="*/ 457200 h 1920240"/>
                  <a:gd name="connsiteX177" fmla="*/ 3686176 w 7915276"/>
                  <a:gd name="connsiteY177" fmla="*/ 457200 h 1920240"/>
                  <a:gd name="connsiteX178" fmla="*/ 3752851 w 7915276"/>
                  <a:gd name="connsiteY178" fmla="*/ 523875 h 1920240"/>
                  <a:gd name="connsiteX179" fmla="*/ 3752851 w 7915276"/>
                  <a:gd name="connsiteY179" fmla="*/ 1396365 h 1920240"/>
                  <a:gd name="connsiteX180" fmla="*/ 3686176 w 7915276"/>
                  <a:gd name="connsiteY180" fmla="*/ 1463040 h 1920240"/>
                  <a:gd name="connsiteX181" fmla="*/ 3619501 w 7915276"/>
                  <a:gd name="connsiteY181" fmla="*/ 1396365 h 1920240"/>
                  <a:gd name="connsiteX182" fmla="*/ 3619501 w 7915276"/>
                  <a:gd name="connsiteY182" fmla="*/ 523875 h 1920240"/>
                  <a:gd name="connsiteX183" fmla="*/ 3686176 w 7915276"/>
                  <a:gd name="connsiteY183" fmla="*/ 457200 h 1920240"/>
                  <a:gd name="connsiteX184" fmla="*/ 428626 w 7915276"/>
                  <a:gd name="connsiteY184" fmla="*/ 427993 h 1920240"/>
                  <a:gd name="connsiteX185" fmla="*/ 495302 w 7915276"/>
                  <a:gd name="connsiteY185" fmla="*/ 494668 h 1920240"/>
                  <a:gd name="connsiteX186" fmla="*/ 495300 w 7915276"/>
                  <a:gd name="connsiteY186" fmla="*/ 1425574 h 1920240"/>
                  <a:gd name="connsiteX187" fmla="*/ 428625 w 7915276"/>
                  <a:gd name="connsiteY187" fmla="*/ 1492249 h 1920240"/>
                  <a:gd name="connsiteX188" fmla="*/ 428626 w 7915276"/>
                  <a:gd name="connsiteY188" fmla="*/ 1492248 h 1920240"/>
                  <a:gd name="connsiteX189" fmla="*/ 361951 w 7915276"/>
                  <a:gd name="connsiteY189" fmla="*/ 1425573 h 1920240"/>
                  <a:gd name="connsiteX190" fmla="*/ 361951 w 7915276"/>
                  <a:gd name="connsiteY190" fmla="*/ 494668 h 1920240"/>
                  <a:gd name="connsiteX191" fmla="*/ 428626 w 7915276"/>
                  <a:gd name="connsiteY191" fmla="*/ 427993 h 1920240"/>
                  <a:gd name="connsiteX192" fmla="*/ 7124701 w 7915276"/>
                  <a:gd name="connsiteY192" fmla="*/ 411480 h 1920240"/>
                  <a:gd name="connsiteX193" fmla="*/ 7191376 w 7915276"/>
                  <a:gd name="connsiteY193" fmla="*/ 478155 h 1920240"/>
                  <a:gd name="connsiteX194" fmla="*/ 7191376 w 7915276"/>
                  <a:gd name="connsiteY194" fmla="*/ 1442085 h 1920240"/>
                  <a:gd name="connsiteX195" fmla="*/ 7124701 w 7915276"/>
                  <a:gd name="connsiteY195" fmla="*/ 1508760 h 1920240"/>
                  <a:gd name="connsiteX196" fmla="*/ 7058026 w 7915276"/>
                  <a:gd name="connsiteY196" fmla="*/ 1442085 h 1920240"/>
                  <a:gd name="connsiteX197" fmla="*/ 7058026 w 7915276"/>
                  <a:gd name="connsiteY197" fmla="*/ 478155 h 1920240"/>
                  <a:gd name="connsiteX198" fmla="*/ 7124701 w 7915276"/>
                  <a:gd name="connsiteY198" fmla="*/ 411480 h 1920240"/>
                  <a:gd name="connsiteX199" fmla="*/ 7667626 w 7915276"/>
                  <a:gd name="connsiteY199" fmla="*/ 365760 h 1920240"/>
                  <a:gd name="connsiteX200" fmla="*/ 7734301 w 7915276"/>
                  <a:gd name="connsiteY200" fmla="*/ 432435 h 1920240"/>
                  <a:gd name="connsiteX201" fmla="*/ 7734301 w 7915276"/>
                  <a:gd name="connsiteY201" fmla="*/ 1487805 h 1920240"/>
                  <a:gd name="connsiteX202" fmla="*/ 7667626 w 7915276"/>
                  <a:gd name="connsiteY202" fmla="*/ 1554480 h 1920240"/>
                  <a:gd name="connsiteX203" fmla="*/ 7600951 w 7915276"/>
                  <a:gd name="connsiteY203" fmla="*/ 1487805 h 1920240"/>
                  <a:gd name="connsiteX204" fmla="*/ 7600951 w 7915276"/>
                  <a:gd name="connsiteY204" fmla="*/ 432435 h 1920240"/>
                  <a:gd name="connsiteX205" fmla="*/ 7667626 w 7915276"/>
                  <a:gd name="connsiteY205" fmla="*/ 365760 h 1920240"/>
                  <a:gd name="connsiteX206" fmla="*/ 6219826 w 7915276"/>
                  <a:gd name="connsiteY206" fmla="*/ 365760 h 1920240"/>
                  <a:gd name="connsiteX207" fmla="*/ 6286501 w 7915276"/>
                  <a:gd name="connsiteY207" fmla="*/ 432435 h 1920240"/>
                  <a:gd name="connsiteX208" fmla="*/ 6286501 w 7915276"/>
                  <a:gd name="connsiteY208" fmla="*/ 1487805 h 1920240"/>
                  <a:gd name="connsiteX209" fmla="*/ 6219826 w 7915276"/>
                  <a:gd name="connsiteY209" fmla="*/ 1554480 h 1920240"/>
                  <a:gd name="connsiteX210" fmla="*/ 6153151 w 7915276"/>
                  <a:gd name="connsiteY210" fmla="*/ 1487805 h 1920240"/>
                  <a:gd name="connsiteX211" fmla="*/ 6153151 w 7915276"/>
                  <a:gd name="connsiteY211" fmla="*/ 432435 h 1920240"/>
                  <a:gd name="connsiteX212" fmla="*/ 6219826 w 7915276"/>
                  <a:gd name="connsiteY212" fmla="*/ 365760 h 1920240"/>
                  <a:gd name="connsiteX213" fmla="*/ 4229101 w 7915276"/>
                  <a:gd name="connsiteY213" fmla="*/ 365760 h 1920240"/>
                  <a:gd name="connsiteX214" fmla="*/ 4295776 w 7915276"/>
                  <a:gd name="connsiteY214" fmla="*/ 432435 h 1920240"/>
                  <a:gd name="connsiteX215" fmla="*/ 4295776 w 7915276"/>
                  <a:gd name="connsiteY215" fmla="*/ 1487805 h 1920240"/>
                  <a:gd name="connsiteX216" fmla="*/ 4229101 w 7915276"/>
                  <a:gd name="connsiteY216" fmla="*/ 1554480 h 1920240"/>
                  <a:gd name="connsiteX217" fmla="*/ 4162426 w 7915276"/>
                  <a:gd name="connsiteY217" fmla="*/ 1487805 h 1920240"/>
                  <a:gd name="connsiteX218" fmla="*/ 4162426 w 7915276"/>
                  <a:gd name="connsiteY218" fmla="*/ 432435 h 1920240"/>
                  <a:gd name="connsiteX219" fmla="*/ 4229101 w 7915276"/>
                  <a:gd name="connsiteY219" fmla="*/ 365760 h 1920240"/>
                  <a:gd name="connsiteX220" fmla="*/ 3324226 w 7915276"/>
                  <a:gd name="connsiteY220" fmla="*/ 365760 h 1920240"/>
                  <a:gd name="connsiteX221" fmla="*/ 3390901 w 7915276"/>
                  <a:gd name="connsiteY221" fmla="*/ 432435 h 1920240"/>
                  <a:gd name="connsiteX222" fmla="*/ 3390901 w 7915276"/>
                  <a:gd name="connsiteY222" fmla="*/ 1487805 h 1920240"/>
                  <a:gd name="connsiteX223" fmla="*/ 3324226 w 7915276"/>
                  <a:gd name="connsiteY223" fmla="*/ 1554480 h 1920240"/>
                  <a:gd name="connsiteX224" fmla="*/ 3257551 w 7915276"/>
                  <a:gd name="connsiteY224" fmla="*/ 1487805 h 1920240"/>
                  <a:gd name="connsiteX225" fmla="*/ 3257551 w 7915276"/>
                  <a:gd name="connsiteY225" fmla="*/ 432435 h 1920240"/>
                  <a:gd name="connsiteX226" fmla="*/ 3324226 w 7915276"/>
                  <a:gd name="connsiteY226" fmla="*/ 365760 h 1920240"/>
                  <a:gd name="connsiteX227" fmla="*/ 2600326 w 7915276"/>
                  <a:gd name="connsiteY227" fmla="*/ 320040 h 1920240"/>
                  <a:gd name="connsiteX228" fmla="*/ 2667001 w 7915276"/>
                  <a:gd name="connsiteY228" fmla="*/ 386715 h 1920240"/>
                  <a:gd name="connsiteX229" fmla="*/ 2667001 w 7915276"/>
                  <a:gd name="connsiteY229" fmla="*/ 1533525 h 1920240"/>
                  <a:gd name="connsiteX230" fmla="*/ 2600326 w 7915276"/>
                  <a:gd name="connsiteY230" fmla="*/ 1600200 h 1920240"/>
                  <a:gd name="connsiteX231" fmla="*/ 2533651 w 7915276"/>
                  <a:gd name="connsiteY231" fmla="*/ 1533525 h 1920240"/>
                  <a:gd name="connsiteX232" fmla="*/ 2533651 w 7915276"/>
                  <a:gd name="connsiteY232" fmla="*/ 386715 h 1920240"/>
                  <a:gd name="connsiteX233" fmla="*/ 2600326 w 7915276"/>
                  <a:gd name="connsiteY233" fmla="*/ 320040 h 1920240"/>
                  <a:gd name="connsiteX234" fmla="*/ 6762751 w 7915276"/>
                  <a:gd name="connsiteY234" fmla="*/ 274320 h 1920240"/>
                  <a:gd name="connsiteX235" fmla="*/ 6829426 w 7915276"/>
                  <a:gd name="connsiteY235" fmla="*/ 340995 h 1920240"/>
                  <a:gd name="connsiteX236" fmla="*/ 6829426 w 7915276"/>
                  <a:gd name="connsiteY236" fmla="*/ 1579245 h 1920240"/>
                  <a:gd name="connsiteX237" fmla="*/ 6762751 w 7915276"/>
                  <a:gd name="connsiteY237" fmla="*/ 1645920 h 1920240"/>
                  <a:gd name="connsiteX238" fmla="*/ 6696076 w 7915276"/>
                  <a:gd name="connsiteY238" fmla="*/ 1579245 h 1920240"/>
                  <a:gd name="connsiteX239" fmla="*/ 6696076 w 7915276"/>
                  <a:gd name="connsiteY239" fmla="*/ 340995 h 1920240"/>
                  <a:gd name="connsiteX240" fmla="*/ 6762751 w 7915276"/>
                  <a:gd name="connsiteY240" fmla="*/ 274320 h 1920240"/>
                  <a:gd name="connsiteX241" fmla="*/ 4772026 w 7915276"/>
                  <a:gd name="connsiteY241" fmla="*/ 243458 h 1920240"/>
                  <a:gd name="connsiteX242" fmla="*/ 4838701 w 7915276"/>
                  <a:gd name="connsiteY242" fmla="*/ 310133 h 1920240"/>
                  <a:gd name="connsiteX243" fmla="*/ 4838701 w 7915276"/>
                  <a:gd name="connsiteY243" fmla="*/ 1610108 h 1920240"/>
                  <a:gd name="connsiteX244" fmla="*/ 4772026 w 7915276"/>
                  <a:gd name="connsiteY244" fmla="*/ 1676783 h 1920240"/>
                  <a:gd name="connsiteX245" fmla="*/ 4705351 w 7915276"/>
                  <a:gd name="connsiteY245" fmla="*/ 1610108 h 1920240"/>
                  <a:gd name="connsiteX246" fmla="*/ 4705351 w 7915276"/>
                  <a:gd name="connsiteY246" fmla="*/ 310133 h 1920240"/>
                  <a:gd name="connsiteX247" fmla="*/ 4772026 w 7915276"/>
                  <a:gd name="connsiteY247" fmla="*/ 243458 h 1920240"/>
                  <a:gd name="connsiteX248" fmla="*/ 3143251 w 7915276"/>
                  <a:gd name="connsiteY248" fmla="*/ 243458 h 1920240"/>
                  <a:gd name="connsiteX249" fmla="*/ 3209926 w 7915276"/>
                  <a:gd name="connsiteY249" fmla="*/ 310133 h 1920240"/>
                  <a:gd name="connsiteX250" fmla="*/ 3209926 w 7915276"/>
                  <a:gd name="connsiteY250" fmla="*/ 1610108 h 1920240"/>
                  <a:gd name="connsiteX251" fmla="*/ 3143251 w 7915276"/>
                  <a:gd name="connsiteY251" fmla="*/ 1676783 h 1920240"/>
                  <a:gd name="connsiteX252" fmla="*/ 3076576 w 7915276"/>
                  <a:gd name="connsiteY252" fmla="*/ 1610108 h 1920240"/>
                  <a:gd name="connsiteX253" fmla="*/ 3076576 w 7915276"/>
                  <a:gd name="connsiteY253" fmla="*/ 310133 h 1920240"/>
                  <a:gd name="connsiteX254" fmla="*/ 3143251 w 7915276"/>
                  <a:gd name="connsiteY254" fmla="*/ 243458 h 1920240"/>
                  <a:gd name="connsiteX255" fmla="*/ 247651 w 7915276"/>
                  <a:gd name="connsiteY255" fmla="*/ 243458 h 1920240"/>
                  <a:gd name="connsiteX256" fmla="*/ 314326 w 7915276"/>
                  <a:gd name="connsiteY256" fmla="*/ 310133 h 1920240"/>
                  <a:gd name="connsiteX257" fmla="*/ 314326 w 7915276"/>
                  <a:gd name="connsiteY257" fmla="*/ 1610108 h 1920240"/>
                  <a:gd name="connsiteX258" fmla="*/ 247651 w 7915276"/>
                  <a:gd name="connsiteY258" fmla="*/ 1676783 h 1920240"/>
                  <a:gd name="connsiteX259" fmla="*/ 180976 w 7915276"/>
                  <a:gd name="connsiteY259" fmla="*/ 1610108 h 1920240"/>
                  <a:gd name="connsiteX260" fmla="*/ 180976 w 7915276"/>
                  <a:gd name="connsiteY260" fmla="*/ 310133 h 1920240"/>
                  <a:gd name="connsiteX261" fmla="*/ 247651 w 7915276"/>
                  <a:gd name="connsiteY261" fmla="*/ 243458 h 1920240"/>
                  <a:gd name="connsiteX262" fmla="*/ 6581776 w 7915276"/>
                  <a:gd name="connsiteY262" fmla="*/ 182880 h 1920240"/>
                  <a:gd name="connsiteX263" fmla="*/ 6648451 w 7915276"/>
                  <a:gd name="connsiteY263" fmla="*/ 249555 h 1920240"/>
                  <a:gd name="connsiteX264" fmla="*/ 6648451 w 7915276"/>
                  <a:gd name="connsiteY264" fmla="*/ 1670685 h 1920240"/>
                  <a:gd name="connsiteX265" fmla="*/ 6581776 w 7915276"/>
                  <a:gd name="connsiteY265" fmla="*/ 1737360 h 1920240"/>
                  <a:gd name="connsiteX266" fmla="*/ 6515101 w 7915276"/>
                  <a:gd name="connsiteY266" fmla="*/ 1670685 h 1920240"/>
                  <a:gd name="connsiteX267" fmla="*/ 6515101 w 7915276"/>
                  <a:gd name="connsiteY267" fmla="*/ 249555 h 1920240"/>
                  <a:gd name="connsiteX268" fmla="*/ 6581776 w 7915276"/>
                  <a:gd name="connsiteY268" fmla="*/ 182880 h 1920240"/>
                  <a:gd name="connsiteX269" fmla="*/ 3505201 w 7915276"/>
                  <a:gd name="connsiteY269" fmla="*/ 182880 h 1920240"/>
                  <a:gd name="connsiteX270" fmla="*/ 3571876 w 7915276"/>
                  <a:gd name="connsiteY270" fmla="*/ 249555 h 1920240"/>
                  <a:gd name="connsiteX271" fmla="*/ 3571876 w 7915276"/>
                  <a:gd name="connsiteY271" fmla="*/ 1670685 h 1920240"/>
                  <a:gd name="connsiteX272" fmla="*/ 3505201 w 7915276"/>
                  <a:gd name="connsiteY272" fmla="*/ 1737360 h 1920240"/>
                  <a:gd name="connsiteX273" fmla="*/ 3438526 w 7915276"/>
                  <a:gd name="connsiteY273" fmla="*/ 1670685 h 1920240"/>
                  <a:gd name="connsiteX274" fmla="*/ 3438526 w 7915276"/>
                  <a:gd name="connsiteY274" fmla="*/ 249555 h 1920240"/>
                  <a:gd name="connsiteX275" fmla="*/ 3505201 w 7915276"/>
                  <a:gd name="connsiteY275" fmla="*/ 182880 h 1920240"/>
                  <a:gd name="connsiteX276" fmla="*/ 4048126 w 7915276"/>
                  <a:gd name="connsiteY276" fmla="*/ 137160 h 1920240"/>
                  <a:gd name="connsiteX277" fmla="*/ 4114801 w 7915276"/>
                  <a:gd name="connsiteY277" fmla="*/ 203835 h 1920240"/>
                  <a:gd name="connsiteX278" fmla="*/ 4114801 w 7915276"/>
                  <a:gd name="connsiteY278" fmla="*/ 1716405 h 1920240"/>
                  <a:gd name="connsiteX279" fmla="*/ 4048126 w 7915276"/>
                  <a:gd name="connsiteY279" fmla="*/ 1783080 h 1920240"/>
                  <a:gd name="connsiteX280" fmla="*/ 3981451 w 7915276"/>
                  <a:gd name="connsiteY280" fmla="*/ 1716405 h 1920240"/>
                  <a:gd name="connsiteX281" fmla="*/ 3981451 w 7915276"/>
                  <a:gd name="connsiteY281" fmla="*/ 203835 h 1920240"/>
                  <a:gd name="connsiteX282" fmla="*/ 4048126 w 7915276"/>
                  <a:gd name="connsiteY282" fmla="*/ 137160 h 1920240"/>
                  <a:gd name="connsiteX283" fmla="*/ 2962276 w 7915276"/>
                  <a:gd name="connsiteY283" fmla="*/ 137160 h 1920240"/>
                  <a:gd name="connsiteX284" fmla="*/ 3028951 w 7915276"/>
                  <a:gd name="connsiteY284" fmla="*/ 203835 h 1920240"/>
                  <a:gd name="connsiteX285" fmla="*/ 3028951 w 7915276"/>
                  <a:gd name="connsiteY285" fmla="*/ 1716405 h 1920240"/>
                  <a:gd name="connsiteX286" fmla="*/ 2962276 w 7915276"/>
                  <a:gd name="connsiteY286" fmla="*/ 1783080 h 1920240"/>
                  <a:gd name="connsiteX287" fmla="*/ 2895601 w 7915276"/>
                  <a:gd name="connsiteY287" fmla="*/ 1716405 h 1920240"/>
                  <a:gd name="connsiteX288" fmla="*/ 2895601 w 7915276"/>
                  <a:gd name="connsiteY288" fmla="*/ 203835 h 1920240"/>
                  <a:gd name="connsiteX289" fmla="*/ 2962276 w 7915276"/>
                  <a:gd name="connsiteY289" fmla="*/ 137160 h 1920240"/>
                  <a:gd name="connsiteX290" fmla="*/ 2781301 w 7915276"/>
                  <a:gd name="connsiteY290" fmla="*/ 91440 h 1920240"/>
                  <a:gd name="connsiteX291" fmla="*/ 2847976 w 7915276"/>
                  <a:gd name="connsiteY291" fmla="*/ 158115 h 1920240"/>
                  <a:gd name="connsiteX292" fmla="*/ 2847976 w 7915276"/>
                  <a:gd name="connsiteY292" fmla="*/ 1762125 h 1920240"/>
                  <a:gd name="connsiteX293" fmla="*/ 2781301 w 7915276"/>
                  <a:gd name="connsiteY293" fmla="*/ 1828800 h 1920240"/>
                  <a:gd name="connsiteX294" fmla="*/ 2714626 w 7915276"/>
                  <a:gd name="connsiteY294" fmla="*/ 1762125 h 1920240"/>
                  <a:gd name="connsiteX295" fmla="*/ 2714626 w 7915276"/>
                  <a:gd name="connsiteY295" fmla="*/ 158115 h 1920240"/>
                  <a:gd name="connsiteX296" fmla="*/ 2781301 w 7915276"/>
                  <a:gd name="connsiteY296" fmla="*/ 91440 h 1920240"/>
                  <a:gd name="connsiteX297" fmla="*/ 6400801 w 7915276"/>
                  <a:gd name="connsiteY297" fmla="*/ 0 h 1920240"/>
                  <a:gd name="connsiteX298" fmla="*/ 6467476 w 7915276"/>
                  <a:gd name="connsiteY298" fmla="*/ 66675 h 1920240"/>
                  <a:gd name="connsiteX299" fmla="*/ 6467476 w 7915276"/>
                  <a:gd name="connsiteY299" fmla="*/ 1853565 h 1920240"/>
                  <a:gd name="connsiteX300" fmla="*/ 6400801 w 7915276"/>
                  <a:gd name="connsiteY300" fmla="*/ 1920240 h 1920240"/>
                  <a:gd name="connsiteX301" fmla="*/ 6334126 w 7915276"/>
                  <a:gd name="connsiteY301" fmla="*/ 1853565 h 1920240"/>
                  <a:gd name="connsiteX302" fmla="*/ 6334126 w 7915276"/>
                  <a:gd name="connsiteY302" fmla="*/ 66675 h 1920240"/>
                  <a:gd name="connsiteX303" fmla="*/ 6400801 w 7915276"/>
                  <a:gd name="connsiteY303" fmla="*/ 0 h 1920240"/>
                  <a:gd name="connsiteX304" fmla="*/ 3867151 w 7915276"/>
                  <a:gd name="connsiteY304" fmla="*/ 0 h 1920240"/>
                  <a:gd name="connsiteX305" fmla="*/ 3933826 w 7915276"/>
                  <a:gd name="connsiteY305" fmla="*/ 66675 h 1920240"/>
                  <a:gd name="connsiteX306" fmla="*/ 3933826 w 7915276"/>
                  <a:gd name="connsiteY306" fmla="*/ 1853565 h 1920240"/>
                  <a:gd name="connsiteX307" fmla="*/ 3867151 w 7915276"/>
                  <a:gd name="connsiteY307" fmla="*/ 1920240 h 1920240"/>
                  <a:gd name="connsiteX308" fmla="*/ 3800476 w 7915276"/>
                  <a:gd name="connsiteY308" fmla="*/ 1853565 h 1920240"/>
                  <a:gd name="connsiteX309" fmla="*/ 3800476 w 7915276"/>
                  <a:gd name="connsiteY309" fmla="*/ 66675 h 1920240"/>
                  <a:gd name="connsiteX310" fmla="*/ 3867151 w 7915276"/>
                  <a:gd name="connsiteY310" fmla="*/ 0 h 1920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Lst>
                <a:rect l="l" t="t" r="r" b="b"/>
                <a:pathLst>
                  <a:path w="7915276" h="1920240">
                    <a:moveTo>
                      <a:pt x="5655946" y="914400"/>
                    </a:moveTo>
                    <a:lnTo>
                      <a:pt x="5697856" y="914400"/>
                    </a:lnTo>
                    <a:cubicBezTo>
                      <a:pt x="5723106" y="914400"/>
                      <a:pt x="5743576" y="934870"/>
                      <a:pt x="5743576" y="960120"/>
                    </a:cubicBezTo>
                    <a:cubicBezTo>
                      <a:pt x="5743576" y="985370"/>
                      <a:pt x="5723106" y="1005840"/>
                      <a:pt x="5697856" y="1005840"/>
                    </a:cubicBezTo>
                    <a:lnTo>
                      <a:pt x="5655946" y="1005840"/>
                    </a:lnTo>
                    <a:cubicBezTo>
                      <a:pt x="5630696" y="1005840"/>
                      <a:pt x="5610226" y="985370"/>
                      <a:pt x="5610226" y="960120"/>
                    </a:cubicBezTo>
                    <a:cubicBezTo>
                      <a:pt x="5610226" y="934870"/>
                      <a:pt x="5630696" y="914400"/>
                      <a:pt x="5655946" y="914400"/>
                    </a:cubicBezTo>
                    <a:close/>
                    <a:moveTo>
                      <a:pt x="1514477" y="868680"/>
                    </a:moveTo>
                    <a:cubicBezTo>
                      <a:pt x="1551300" y="868680"/>
                      <a:pt x="1581151" y="898531"/>
                      <a:pt x="1581151" y="935355"/>
                    </a:cubicBezTo>
                    <a:lnTo>
                      <a:pt x="1581151" y="984885"/>
                    </a:lnTo>
                    <a:cubicBezTo>
                      <a:pt x="1581151" y="1021709"/>
                      <a:pt x="1551300" y="1051560"/>
                      <a:pt x="1514477" y="1051560"/>
                    </a:cubicBezTo>
                    <a:cubicBezTo>
                      <a:pt x="1477652" y="1051560"/>
                      <a:pt x="1447801" y="1021709"/>
                      <a:pt x="1447801" y="984885"/>
                    </a:cubicBezTo>
                    <a:lnTo>
                      <a:pt x="1447801" y="935355"/>
                    </a:lnTo>
                    <a:cubicBezTo>
                      <a:pt x="1447801" y="898531"/>
                      <a:pt x="1477652" y="868680"/>
                      <a:pt x="1514477" y="868680"/>
                    </a:cubicBezTo>
                    <a:close/>
                    <a:moveTo>
                      <a:pt x="1695451" y="822960"/>
                    </a:moveTo>
                    <a:cubicBezTo>
                      <a:pt x="1732275" y="822960"/>
                      <a:pt x="1762126" y="852811"/>
                      <a:pt x="1762126" y="889635"/>
                    </a:cubicBezTo>
                    <a:lnTo>
                      <a:pt x="1762126" y="1030605"/>
                    </a:lnTo>
                    <a:cubicBezTo>
                      <a:pt x="1762126" y="1067429"/>
                      <a:pt x="1732275" y="1097280"/>
                      <a:pt x="1695451" y="1097280"/>
                    </a:cubicBezTo>
                    <a:cubicBezTo>
                      <a:pt x="1658627" y="1097280"/>
                      <a:pt x="1628777" y="1067429"/>
                      <a:pt x="1628777" y="1030605"/>
                    </a:cubicBezTo>
                    <a:lnTo>
                      <a:pt x="1628777" y="889635"/>
                    </a:lnTo>
                    <a:cubicBezTo>
                      <a:pt x="1628777" y="852811"/>
                      <a:pt x="1658627" y="822960"/>
                      <a:pt x="1695451" y="822960"/>
                    </a:cubicBezTo>
                    <a:close/>
                    <a:moveTo>
                      <a:pt x="1152526" y="822960"/>
                    </a:moveTo>
                    <a:cubicBezTo>
                      <a:pt x="1189350" y="822960"/>
                      <a:pt x="1219202" y="852811"/>
                      <a:pt x="1219202" y="889635"/>
                    </a:cubicBezTo>
                    <a:lnTo>
                      <a:pt x="1219202" y="1030605"/>
                    </a:lnTo>
                    <a:cubicBezTo>
                      <a:pt x="1219202" y="1067429"/>
                      <a:pt x="1189350" y="1097280"/>
                      <a:pt x="1152526" y="1097280"/>
                    </a:cubicBezTo>
                    <a:cubicBezTo>
                      <a:pt x="1115702" y="1097280"/>
                      <a:pt x="1085851" y="1067429"/>
                      <a:pt x="1085851" y="1030605"/>
                    </a:cubicBezTo>
                    <a:lnTo>
                      <a:pt x="1085851" y="889635"/>
                    </a:lnTo>
                    <a:cubicBezTo>
                      <a:pt x="1085851" y="852811"/>
                      <a:pt x="1115702" y="822960"/>
                      <a:pt x="1152526" y="822960"/>
                    </a:cubicBezTo>
                    <a:close/>
                    <a:moveTo>
                      <a:pt x="7848601" y="777240"/>
                    </a:moveTo>
                    <a:cubicBezTo>
                      <a:pt x="7885425" y="777240"/>
                      <a:pt x="7915276" y="807091"/>
                      <a:pt x="7915276" y="843915"/>
                    </a:cubicBezTo>
                    <a:lnTo>
                      <a:pt x="7915276" y="1076325"/>
                    </a:lnTo>
                    <a:cubicBezTo>
                      <a:pt x="7915276" y="1113149"/>
                      <a:pt x="7885425" y="1143000"/>
                      <a:pt x="7848601" y="1143000"/>
                    </a:cubicBezTo>
                    <a:cubicBezTo>
                      <a:pt x="7811777" y="1143000"/>
                      <a:pt x="7781926" y="1113149"/>
                      <a:pt x="7781926" y="1076325"/>
                    </a:cubicBezTo>
                    <a:lnTo>
                      <a:pt x="7781926" y="843915"/>
                    </a:lnTo>
                    <a:cubicBezTo>
                      <a:pt x="7781926" y="807091"/>
                      <a:pt x="7811777" y="777240"/>
                      <a:pt x="7848601" y="777240"/>
                    </a:cubicBezTo>
                    <a:close/>
                    <a:moveTo>
                      <a:pt x="1876426" y="777240"/>
                    </a:moveTo>
                    <a:cubicBezTo>
                      <a:pt x="1913250" y="777240"/>
                      <a:pt x="1943101" y="807091"/>
                      <a:pt x="1943101" y="843915"/>
                    </a:cubicBezTo>
                    <a:lnTo>
                      <a:pt x="1943101" y="1076325"/>
                    </a:lnTo>
                    <a:cubicBezTo>
                      <a:pt x="1943101" y="1113149"/>
                      <a:pt x="1913250" y="1143000"/>
                      <a:pt x="1876426" y="1143000"/>
                    </a:cubicBezTo>
                    <a:cubicBezTo>
                      <a:pt x="1839603" y="1143000"/>
                      <a:pt x="1809751" y="1113149"/>
                      <a:pt x="1809751" y="1076325"/>
                    </a:cubicBezTo>
                    <a:lnTo>
                      <a:pt x="1809751" y="843915"/>
                    </a:lnTo>
                    <a:cubicBezTo>
                      <a:pt x="1809751" y="807091"/>
                      <a:pt x="1839603" y="777240"/>
                      <a:pt x="1876426" y="777240"/>
                    </a:cubicBezTo>
                    <a:close/>
                    <a:moveTo>
                      <a:pt x="1333501" y="777240"/>
                    </a:moveTo>
                    <a:cubicBezTo>
                      <a:pt x="1370325" y="777240"/>
                      <a:pt x="1400176" y="807091"/>
                      <a:pt x="1400176" y="843915"/>
                    </a:cubicBezTo>
                    <a:lnTo>
                      <a:pt x="1400176" y="1076325"/>
                    </a:lnTo>
                    <a:cubicBezTo>
                      <a:pt x="1400176" y="1113149"/>
                      <a:pt x="1370325" y="1143000"/>
                      <a:pt x="1333501" y="1143000"/>
                    </a:cubicBezTo>
                    <a:cubicBezTo>
                      <a:pt x="1296677" y="1143000"/>
                      <a:pt x="1266826" y="1113149"/>
                      <a:pt x="1266826" y="1076325"/>
                    </a:cubicBezTo>
                    <a:lnTo>
                      <a:pt x="1266826" y="843915"/>
                    </a:lnTo>
                    <a:cubicBezTo>
                      <a:pt x="1266826" y="807091"/>
                      <a:pt x="1296677" y="777240"/>
                      <a:pt x="1333501" y="777240"/>
                    </a:cubicBezTo>
                    <a:close/>
                    <a:moveTo>
                      <a:pt x="7305676" y="731520"/>
                    </a:moveTo>
                    <a:cubicBezTo>
                      <a:pt x="7342500" y="731520"/>
                      <a:pt x="7372351" y="761371"/>
                      <a:pt x="7372351" y="798195"/>
                    </a:cubicBezTo>
                    <a:lnTo>
                      <a:pt x="7372351" y="1122045"/>
                    </a:lnTo>
                    <a:cubicBezTo>
                      <a:pt x="7372351" y="1158869"/>
                      <a:pt x="7342500" y="1188720"/>
                      <a:pt x="7305676" y="1188720"/>
                    </a:cubicBezTo>
                    <a:cubicBezTo>
                      <a:pt x="7268852" y="1188720"/>
                      <a:pt x="7239001" y="1158869"/>
                      <a:pt x="7239001" y="1122045"/>
                    </a:cubicBezTo>
                    <a:lnTo>
                      <a:pt x="7239001" y="798195"/>
                    </a:lnTo>
                    <a:cubicBezTo>
                      <a:pt x="7239001" y="761371"/>
                      <a:pt x="7268852" y="731520"/>
                      <a:pt x="7305676" y="731520"/>
                    </a:cubicBezTo>
                    <a:close/>
                    <a:moveTo>
                      <a:pt x="5314951" y="731520"/>
                    </a:moveTo>
                    <a:cubicBezTo>
                      <a:pt x="5351775" y="731520"/>
                      <a:pt x="5381626" y="761371"/>
                      <a:pt x="5381626" y="798195"/>
                    </a:cubicBezTo>
                    <a:lnTo>
                      <a:pt x="5381626" y="1122045"/>
                    </a:lnTo>
                    <a:cubicBezTo>
                      <a:pt x="5381626" y="1158869"/>
                      <a:pt x="5351775" y="1188720"/>
                      <a:pt x="5314951" y="1188720"/>
                    </a:cubicBezTo>
                    <a:cubicBezTo>
                      <a:pt x="5278127" y="1188720"/>
                      <a:pt x="5248276" y="1158869"/>
                      <a:pt x="5248276" y="1122045"/>
                    </a:cubicBezTo>
                    <a:lnTo>
                      <a:pt x="5248276" y="798195"/>
                    </a:lnTo>
                    <a:cubicBezTo>
                      <a:pt x="5248276" y="761371"/>
                      <a:pt x="5278127" y="731520"/>
                      <a:pt x="5314951" y="731520"/>
                    </a:cubicBezTo>
                    <a:close/>
                    <a:moveTo>
                      <a:pt x="2057401" y="731520"/>
                    </a:moveTo>
                    <a:cubicBezTo>
                      <a:pt x="2094225" y="731520"/>
                      <a:pt x="2124076" y="761371"/>
                      <a:pt x="2124076" y="798195"/>
                    </a:cubicBezTo>
                    <a:lnTo>
                      <a:pt x="2124076" y="1122045"/>
                    </a:lnTo>
                    <a:cubicBezTo>
                      <a:pt x="2124076" y="1158869"/>
                      <a:pt x="2094225" y="1188720"/>
                      <a:pt x="2057401" y="1188720"/>
                    </a:cubicBezTo>
                    <a:cubicBezTo>
                      <a:pt x="2020577" y="1188720"/>
                      <a:pt x="1990726" y="1158869"/>
                      <a:pt x="1990726" y="1122045"/>
                    </a:cubicBezTo>
                    <a:lnTo>
                      <a:pt x="1990726" y="798195"/>
                    </a:lnTo>
                    <a:cubicBezTo>
                      <a:pt x="1990726" y="761371"/>
                      <a:pt x="2020577" y="731520"/>
                      <a:pt x="2057401" y="731520"/>
                    </a:cubicBezTo>
                    <a:close/>
                    <a:moveTo>
                      <a:pt x="971551" y="731520"/>
                    </a:moveTo>
                    <a:cubicBezTo>
                      <a:pt x="1008376" y="731520"/>
                      <a:pt x="1038226" y="761371"/>
                      <a:pt x="1038226" y="798195"/>
                    </a:cubicBezTo>
                    <a:lnTo>
                      <a:pt x="1038226" y="1122045"/>
                    </a:lnTo>
                    <a:cubicBezTo>
                      <a:pt x="1038226" y="1158869"/>
                      <a:pt x="1008376" y="1188720"/>
                      <a:pt x="971551" y="1188720"/>
                    </a:cubicBezTo>
                    <a:cubicBezTo>
                      <a:pt x="934728" y="1188720"/>
                      <a:pt x="904876" y="1158869"/>
                      <a:pt x="904876" y="1122045"/>
                    </a:cubicBezTo>
                    <a:lnTo>
                      <a:pt x="904876" y="798195"/>
                    </a:lnTo>
                    <a:cubicBezTo>
                      <a:pt x="904876" y="761371"/>
                      <a:pt x="934728" y="731520"/>
                      <a:pt x="971551" y="731520"/>
                    </a:cubicBezTo>
                    <a:close/>
                    <a:moveTo>
                      <a:pt x="5857876" y="685800"/>
                    </a:moveTo>
                    <a:cubicBezTo>
                      <a:pt x="5894700" y="685800"/>
                      <a:pt x="5924551" y="715651"/>
                      <a:pt x="5924551" y="752475"/>
                    </a:cubicBezTo>
                    <a:lnTo>
                      <a:pt x="5924551" y="1167765"/>
                    </a:lnTo>
                    <a:cubicBezTo>
                      <a:pt x="5924551" y="1204589"/>
                      <a:pt x="5894700" y="1234440"/>
                      <a:pt x="5857876" y="1234440"/>
                    </a:cubicBezTo>
                    <a:cubicBezTo>
                      <a:pt x="5821052" y="1234440"/>
                      <a:pt x="5791201" y="1204589"/>
                      <a:pt x="5791201" y="1167765"/>
                    </a:cubicBezTo>
                    <a:lnTo>
                      <a:pt x="5791201" y="752475"/>
                    </a:lnTo>
                    <a:cubicBezTo>
                      <a:pt x="5791201" y="715651"/>
                      <a:pt x="5821052" y="685800"/>
                      <a:pt x="5857876" y="685800"/>
                    </a:cubicBezTo>
                    <a:close/>
                    <a:moveTo>
                      <a:pt x="5495926" y="685800"/>
                    </a:moveTo>
                    <a:cubicBezTo>
                      <a:pt x="5532750" y="685800"/>
                      <a:pt x="5562601" y="715651"/>
                      <a:pt x="5562601" y="752475"/>
                    </a:cubicBezTo>
                    <a:lnTo>
                      <a:pt x="5562601" y="1167765"/>
                    </a:lnTo>
                    <a:cubicBezTo>
                      <a:pt x="5562601" y="1204589"/>
                      <a:pt x="5532750" y="1234440"/>
                      <a:pt x="5495926" y="1234440"/>
                    </a:cubicBezTo>
                    <a:cubicBezTo>
                      <a:pt x="5459102" y="1234440"/>
                      <a:pt x="5429251" y="1204589"/>
                      <a:pt x="5429251" y="1167765"/>
                    </a:cubicBezTo>
                    <a:lnTo>
                      <a:pt x="5429251" y="752475"/>
                    </a:lnTo>
                    <a:cubicBezTo>
                      <a:pt x="5429251" y="715651"/>
                      <a:pt x="5459102" y="685800"/>
                      <a:pt x="5495926" y="685800"/>
                    </a:cubicBezTo>
                    <a:close/>
                    <a:moveTo>
                      <a:pt x="2238376" y="685800"/>
                    </a:moveTo>
                    <a:cubicBezTo>
                      <a:pt x="2275200" y="685800"/>
                      <a:pt x="2305051" y="715651"/>
                      <a:pt x="2305051" y="752475"/>
                    </a:cubicBezTo>
                    <a:lnTo>
                      <a:pt x="2305051" y="1167765"/>
                    </a:lnTo>
                    <a:cubicBezTo>
                      <a:pt x="2305051" y="1204589"/>
                      <a:pt x="2275200" y="1234440"/>
                      <a:pt x="2238376" y="1234440"/>
                    </a:cubicBezTo>
                    <a:cubicBezTo>
                      <a:pt x="2201552" y="1234440"/>
                      <a:pt x="2171701" y="1204589"/>
                      <a:pt x="2171701" y="1167765"/>
                    </a:cubicBezTo>
                    <a:lnTo>
                      <a:pt x="2171701" y="752475"/>
                    </a:lnTo>
                    <a:cubicBezTo>
                      <a:pt x="2171701" y="715651"/>
                      <a:pt x="2201552" y="685800"/>
                      <a:pt x="2238376" y="685800"/>
                    </a:cubicBezTo>
                    <a:close/>
                    <a:moveTo>
                      <a:pt x="609602" y="679356"/>
                    </a:moveTo>
                    <a:cubicBezTo>
                      <a:pt x="646425" y="679356"/>
                      <a:pt x="676276" y="709207"/>
                      <a:pt x="676276" y="746031"/>
                    </a:cubicBezTo>
                    <a:cubicBezTo>
                      <a:pt x="676276" y="888758"/>
                      <a:pt x="676275" y="1031484"/>
                      <a:pt x="676275" y="1174211"/>
                    </a:cubicBezTo>
                    <a:cubicBezTo>
                      <a:pt x="676275" y="1211035"/>
                      <a:pt x="646424" y="1240886"/>
                      <a:pt x="609600" y="1240886"/>
                    </a:cubicBezTo>
                    <a:lnTo>
                      <a:pt x="609602" y="1240885"/>
                    </a:lnTo>
                    <a:cubicBezTo>
                      <a:pt x="572777" y="1240885"/>
                      <a:pt x="542926" y="1211034"/>
                      <a:pt x="542926" y="1174210"/>
                    </a:cubicBezTo>
                    <a:lnTo>
                      <a:pt x="542926" y="746031"/>
                    </a:lnTo>
                    <a:cubicBezTo>
                      <a:pt x="542926" y="709207"/>
                      <a:pt x="572777" y="679356"/>
                      <a:pt x="609602" y="679356"/>
                    </a:cubicBezTo>
                    <a:close/>
                    <a:moveTo>
                      <a:pt x="6943726" y="640080"/>
                    </a:moveTo>
                    <a:cubicBezTo>
                      <a:pt x="6980550" y="640080"/>
                      <a:pt x="7010401" y="669931"/>
                      <a:pt x="7010401" y="706755"/>
                    </a:cubicBezTo>
                    <a:lnTo>
                      <a:pt x="7010401" y="1213485"/>
                    </a:lnTo>
                    <a:cubicBezTo>
                      <a:pt x="7010401" y="1250309"/>
                      <a:pt x="6980550" y="1280160"/>
                      <a:pt x="6943726" y="1280160"/>
                    </a:cubicBezTo>
                    <a:cubicBezTo>
                      <a:pt x="6906902" y="1280160"/>
                      <a:pt x="6877051" y="1250309"/>
                      <a:pt x="6877051" y="1213485"/>
                    </a:cubicBezTo>
                    <a:lnTo>
                      <a:pt x="6877051" y="706755"/>
                    </a:lnTo>
                    <a:cubicBezTo>
                      <a:pt x="6877051" y="669931"/>
                      <a:pt x="6906902" y="640080"/>
                      <a:pt x="6943726" y="640080"/>
                    </a:cubicBezTo>
                    <a:close/>
                    <a:moveTo>
                      <a:pt x="5133976" y="640080"/>
                    </a:moveTo>
                    <a:cubicBezTo>
                      <a:pt x="5170800" y="640080"/>
                      <a:pt x="5200651" y="669931"/>
                      <a:pt x="5200651" y="706755"/>
                    </a:cubicBezTo>
                    <a:lnTo>
                      <a:pt x="5200651" y="1213485"/>
                    </a:lnTo>
                    <a:cubicBezTo>
                      <a:pt x="5200651" y="1250309"/>
                      <a:pt x="5170800" y="1280160"/>
                      <a:pt x="5133976" y="1280160"/>
                    </a:cubicBezTo>
                    <a:cubicBezTo>
                      <a:pt x="5097152" y="1280160"/>
                      <a:pt x="5067301" y="1250309"/>
                      <a:pt x="5067301" y="1213485"/>
                    </a:cubicBezTo>
                    <a:lnTo>
                      <a:pt x="5067301" y="706755"/>
                    </a:lnTo>
                    <a:cubicBezTo>
                      <a:pt x="5067301" y="669931"/>
                      <a:pt x="5097152" y="640080"/>
                      <a:pt x="5133976" y="640080"/>
                    </a:cubicBezTo>
                    <a:close/>
                    <a:moveTo>
                      <a:pt x="790576" y="640080"/>
                    </a:moveTo>
                    <a:cubicBezTo>
                      <a:pt x="827400" y="640080"/>
                      <a:pt x="857251" y="669931"/>
                      <a:pt x="857251" y="706755"/>
                    </a:cubicBezTo>
                    <a:lnTo>
                      <a:pt x="857251" y="1213485"/>
                    </a:lnTo>
                    <a:cubicBezTo>
                      <a:pt x="857251" y="1250309"/>
                      <a:pt x="827400" y="1280160"/>
                      <a:pt x="790576" y="1280160"/>
                    </a:cubicBezTo>
                    <a:cubicBezTo>
                      <a:pt x="753752" y="1280160"/>
                      <a:pt x="723902" y="1250309"/>
                      <a:pt x="723902" y="1213485"/>
                    </a:cubicBezTo>
                    <a:lnTo>
                      <a:pt x="723902" y="706755"/>
                    </a:lnTo>
                    <a:cubicBezTo>
                      <a:pt x="723902" y="669931"/>
                      <a:pt x="753752" y="640080"/>
                      <a:pt x="790576" y="640080"/>
                    </a:cubicBezTo>
                    <a:close/>
                    <a:moveTo>
                      <a:pt x="7486651" y="548640"/>
                    </a:moveTo>
                    <a:cubicBezTo>
                      <a:pt x="7523475" y="548640"/>
                      <a:pt x="7553326" y="578491"/>
                      <a:pt x="7553326" y="615315"/>
                    </a:cubicBezTo>
                    <a:lnTo>
                      <a:pt x="7553326" y="1304925"/>
                    </a:lnTo>
                    <a:cubicBezTo>
                      <a:pt x="7553326" y="1341749"/>
                      <a:pt x="7523475" y="1371600"/>
                      <a:pt x="7486651" y="1371600"/>
                    </a:cubicBezTo>
                    <a:cubicBezTo>
                      <a:pt x="7449827" y="1371600"/>
                      <a:pt x="7419976" y="1341749"/>
                      <a:pt x="7419976" y="1304925"/>
                    </a:cubicBezTo>
                    <a:lnTo>
                      <a:pt x="7419976" y="615315"/>
                    </a:lnTo>
                    <a:cubicBezTo>
                      <a:pt x="7419976" y="578491"/>
                      <a:pt x="7449827" y="548640"/>
                      <a:pt x="7486651" y="548640"/>
                    </a:cubicBezTo>
                    <a:close/>
                    <a:moveTo>
                      <a:pt x="2419351" y="548640"/>
                    </a:moveTo>
                    <a:cubicBezTo>
                      <a:pt x="2456175" y="548640"/>
                      <a:pt x="2486026" y="578491"/>
                      <a:pt x="2486026" y="615315"/>
                    </a:cubicBezTo>
                    <a:lnTo>
                      <a:pt x="2486026" y="1304925"/>
                    </a:lnTo>
                    <a:cubicBezTo>
                      <a:pt x="2486026" y="1341749"/>
                      <a:pt x="2456175" y="1371600"/>
                      <a:pt x="2419351" y="1371600"/>
                    </a:cubicBezTo>
                    <a:cubicBezTo>
                      <a:pt x="2382527" y="1371600"/>
                      <a:pt x="2352676" y="1341749"/>
                      <a:pt x="2352676" y="1304925"/>
                    </a:cubicBezTo>
                    <a:lnTo>
                      <a:pt x="2352676" y="615315"/>
                    </a:lnTo>
                    <a:cubicBezTo>
                      <a:pt x="2352676" y="578491"/>
                      <a:pt x="2382527" y="548640"/>
                      <a:pt x="2419351" y="548640"/>
                    </a:cubicBezTo>
                    <a:close/>
                    <a:moveTo>
                      <a:pt x="66676" y="546281"/>
                    </a:moveTo>
                    <a:cubicBezTo>
                      <a:pt x="103501" y="546281"/>
                      <a:pt x="133352" y="576133"/>
                      <a:pt x="133352" y="612957"/>
                    </a:cubicBezTo>
                    <a:cubicBezTo>
                      <a:pt x="133352" y="844399"/>
                      <a:pt x="133351" y="1075842"/>
                      <a:pt x="133351" y="1307284"/>
                    </a:cubicBezTo>
                    <a:cubicBezTo>
                      <a:pt x="133351" y="1344108"/>
                      <a:pt x="103499" y="1373960"/>
                      <a:pt x="66676" y="1373960"/>
                    </a:cubicBezTo>
                    <a:lnTo>
                      <a:pt x="66676" y="1373959"/>
                    </a:lnTo>
                    <a:cubicBezTo>
                      <a:pt x="29853" y="1373959"/>
                      <a:pt x="0" y="1344107"/>
                      <a:pt x="0" y="1307283"/>
                    </a:cubicBezTo>
                    <a:lnTo>
                      <a:pt x="0" y="612957"/>
                    </a:lnTo>
                    <a:cubicBezTo>
                      <a:pt x="0" y="576133"/>
                      <a:pt x="29853" y="546281"/>
                      <a:pt x="66676" y="546281"/>
                    </a:cubicBezTo>
                    <a:close/>
                    <a:moveTo>
                      <a:pt x="6038851" y="502920"/>
                    </a:moveTo>
                    <a:cubicBezTo>
                      <a:pt x="6075675" y="502920"/>
                      <a:pt x="6105526" y="532771"/>
                      <a:pt x="6105526" y="569595"/>
                    </a:cubicBezTo>
                    <a:lnTo>
                      <a:pt x="6105526" y="1350645"/>
                    </a:lnTo>
                    <a:cubicBezTo>
                      <a:pt x="6105526" y="1387469"/>
                      <a:pt x="6075675" y="1417320"/>
                      <a:pt x="6038851" y="1417320"/>
                    </a:cubicBezTo>
                    <a:cubicBezTo>
                      <a:pt x="6002027" y="1417320"/>
                      <a:pt x="5972176" y="1387469"/>
                      <a:pt x="5972176" y="1350645"/>
                    </a:cubicBezTo>
                    <a:lnTo>
                      <a:pt x="5972176" y="569595"/>
                    </a:lnTo>
                    <a:cubicBezTo>
                      <a:pt x="5972176" y="532771"/>
                      <a:pt x="6002027" y="502920"/>
                      <a:pt x="6038851" y="502920"/>
                    </a:cubicBezTo>
                    <a:close/>
                    <a:moveTo>
                      <a:pt x="4591051" y="502920"/>
                    </a:moveTo>
                    <a:cubicBezTo>
                      <a:pt x="4627875" y="502920"/>
                      <a:pt x="4657726" y="532771"/>
                      <a:pt x="4657726" y="569595"/>
                    </a:cubicBezTo>
                    <a:lnTo>
                      <a:pt x="4657726" y="1350645"/>
                    </a:lnTo>
                    <a:cubicBezTo>
                      <a:pt x="4657726" y="1387469"/>
                      <a:pt x="4627875" y="1417320"/>
                      <a:pt x="4591051" y="1417320"/>
                    </a:cubicBezTo>
                    <a:cubicBezTo>
                      <a:pt x="4554227" y="1417320"/>
                      <a:pt x="4524376" y="1387469"/>
                      <a:pt x="4524376" y="1350645"/>
                    </a:cubicBezTo>
                    <a:lnTo>
                      <a:pt x="4524376" y="569595"/>
                    </a:lnTo>
                    <a:cubicBezTo>
                      <a:pt x="4524376" y="532771"/>
                      <a:pt x="4554227" y="502920"/>
                      <a:pt x="4591051" y="502920"/>
                    </a:cubicBezTo>
                    <a:close/>
                    <a:moveTo>
                      <a:pt x="4410076" y="502920"/>
                    </a:moveTo>
                    <a:cubicBezTo>
                      <a:pt x="4446900" y="502920"/>
                      <a:pt x="4476751" y="532771"/>
                      <a:pt x="4476751" y="569595"/>
                    </a:cubicBezTo>
                    <a:lnTo>
                      <a:pt x="4476751" y="1350645"/>
                    </a:lnTo>
                    <a:cubicBezTo>
                      <a:pt x="4476751" y="1387469"/>
                      <a:pt x="4446900" y="1417320"/>
                      <a:pt x="4410076" y="1417320"/>
                    </a:cubicBezTo>
                    <a:cubicBezTo>
                      <a:pt x="4373252" y="1417320"/>
                      <a:pt x="4343401" y="1387469"/>
                      <a:pt x="4343401" y="1350645"/>
                    </a:cubicBezTo>
                    <a:lnTo>
                      <a:pt x="4343401" y="569595"/>
                    </a:lnTo>
                    <a:cubicBezTo>
                      <a:pt x="4343401" y="532771"/>
                      <a:pt x="4373252" y="502920"/>
                      <a:pt x="4410076" y="502920"/>
                    </a:cubicBezTo>
                    <a:close/>
                    <a:moveTo>
                      <a:pt x="4953001" y="457200"/>
                    </a:moveTo>
                    <a:cubicBezTo>
                      <a:pt x="4989825" y="457200"/>
                      <a:pt x="5019676" y="487051"/>
                      <a:pt x="5019676" y="523875"/>
                    </a:cubicBezTo>
                    <a:lnTo>
                      <a:pt x="5019676" y="1396365"/>
                    </a:lnTo>
                    <a:cubicBezTo>
                      <a:pt x="5019676" y="1433189"/>
                      <a:pt x="4989825" y="1463040"/>
                      <a:pt x="4953001" y="1463040"/>
                    </a:cubicBezTo>
                    <a:cubicBezTo>
                      <a:pt x="4916177" y="1463040"/>
                      <a:pt x="4886326" y="1433189"/>
                      <a:pt x="4886326" y="1396365"/>
                    </a:cubicBezTo>
                    <a:lnTo>
                      <a:pt x="4886326" y="523875"/>
                    </a:lnTo>
                    <a:cubicBezTo>
                      <a:pt x="4886326" y="487051"/>
                      <a:pt x="4916177" y="457200"/>
                      <a:pt x="4953001" y="457200"/>
                    </a:cubicBezTo>
                    <a:close/>
                    <a:moveTo>
                      <a:pt x="3686176" y="457200"/>
                    </a:moveTo>
                    <a:cubicBezTo>
                      <a:pt x="3723000" y="457200"/>
                      <a:pt x="3752851" y="487051"/>
                      <a:pt x="3752851" y="523875"/>
                    </a:cubicBezTo>
                    <a:lnTo>
                      <a:pt x="3752851" y="1396365"/>
                    </a:lnTo>
                    <a:cubicBezTo>
                      <a:pt x="3752851" y="1433189"/>
                      <a:pt x="3723000" y="1463040"/>
                      <a:pt x="3686176" y="1463040"/>
                    </a:cubicBezTo>
                    <a:cubicBezTo>
                      <a:pt x="3649352" y="1463040"/>
                      <a:pt x="3619501" y="1433189"/>
                      <a:pt x="3619501" y="1396365"/>
                    </a:cubicBezTo>
                    <a:lnTo>
                      <a:pt x="3619501" y="523875"/>
                    </a:lnTo>
                    <a:cubicBezTo>
                      <a:pt x="3619501" y="487051"/>
                      <a:pt x="3649352" y="457200"/>
                      <a:pt x="3686176" y="457200"/>
                    </a:cubicBezTo>
                    <a:close/>
                    <a:moveTo>
                      <a:pt x="428626" y="427993"/>
                    </a:moveTo>
                    <a:cubicBezTo>
                      <a:pt x="465450" y="427993"/>
                      <a:pt x="495302" y="457844"/>
                      <a:pt x="495302" y="494668"/>
                    </a:cubicBezTo>
                    <a:cubicBezTo>
                      <a:pt x="495302" y="804970"/>
                      <a:pt x="495300" y="1115272"/>
                      <a:pt x="495300" y="1425574"/>
                    </a:cubicBezTo>
                    <a:cubicBezTo>
                      <a:pt x="495300" y="1462398"/>
                      <a:pt x="465449" y="1492249"/>
                      <a:pt x="428625" y="1492249"/>
                    </a:cubicBezTo>
                    <a:lnTo>
                      <a:pt x="428626" y="1492248"/>
                    </a:lnTo>
                    <a:cubicBezTo>
                      <a:pt x="391802" y="1492248"/>
                      <a:pt x="361951" y="1462397"/>
                      <a:pt x="361951" y="1425573"/>
                    </a:cubicBezTo>
                    <a:lnTo>
                      <a:pt x="361951" y="494668"/>
                    </a:lnTo>
                    <a:cubicBezTo>
                      <a:pt x="361951" y="457844"/>
                      <a:pt x="391802" y="427993"/>
                      <a:pt x="428626" y="427993"/>
                    </a:cubicBezTo>
                    <a:close/>
                    <a:moveTo>
                      <a:pt x="7124701" y="411480"/>
                    </a:moveTo>
                    <a:cubicBezTo>
                      <a:pt x="7161525" y="411480"/>
                      <a:pt x="7191376" y="441331"/>
                      <a:pt x="7191376" y="478155"/>
                    </a:cubicBezTo>
                    <a:lnTo>
                      <a:pt x="7191376" y="1442085"/>
                    </a:lnTo>
                    <a:cubicBezTo>
                      <a:pt x="7191376" y="1478909"/>
                      <a:pt x="7161525" y="1508760"/>
                      <a:pt x="7124701" y="1508760"/>
                    </a:cubicBezTo>
                    <a:cubicBezTo>
                      <a:pt x="7087877" y="1508760"/>
                      <a:pt x="7058026" y="1478909"/>
                      <a:pt x="7058026" y="1442085"/>
                    </a:cubicBezTo>
                    <a:lnTo>
                      <a:pt x="7058026" y="478155"/>
                    </a:lnTo>
                    <a:cubicBezTo>
                      <a:pt x="7058026" y="441331"/>
                      <a:pt x="7087877" y="411480"/>
                      <a:pt x="7124701" y="411480"/>
                    </a:cubicBezTo>
                    <a:close/>
                    <a:moveTo>
                      <a:pt x="7667626" y="365760"/>
                    </a:moveTo>
                    <a:cubicBezTo>
                      <a:pt x="7704450" y="365760"/>
                      <a:pt x="7734301" y="395611"/>
                      <a:pt x="7734301" y="432435"/>
                    </a:cubicBezTo>
                    <a:lnTo>
                      <a:pt x="7734301" y="1487805"/>
                    </a:lnTo>
                    <a:cubicBezTo>
                      <a:pt x="7734301" y="1524629"/>
                      <a:pt x="7704450" y="1554480"/>
                      <a:pt x="7667626" y="1554480"/>
                    </a:cubicBezTo>
                    <a:cubicBezTo>
                      <a:pt x="7630802" y="1554480"/>
                      <a:pt x="7600951" y="1524629"/>
                      <a:pt x="7600951" y="1487805"/>
                    </a:cubicBezTo>
                    <a:lnTo>
                      <a:pt x="7600951" y="432435"/>
                    </a:lnTo>
                    <a:cubicBezTo>
                      <a:pt x="7600951" y="395611"/>
                      <a:pt x="7630802" y="365760"/>
                      <a:pt x="7667626" y="365760"/>
                    </a:cubicBezTo>
                    <a:close/>
                    <a:moveTo>
                      <a:pt x="6219826" y="365760"/>
                    </a:moveTo>
                    <a:cubicBezTo>
                      <a:pt x="6256650" y="365760"/>
                      <a:pt x="6286501" y="395611"/>
                      <a:pt x="6286501" y="432435"/>
                    </a:cubicBezTo>
                    <a:lnTo>
                      <a:pt x="6286501" y="1487805"/>
                    </a:lnTo>
                    <a:cubicBezTo>
                      <a:pt x="6286501" y="1524629"/>
                      <a:pt x="6256650" y="1554480"/>
                      <a:pt x="6219826" y="1554480"/>
                    </a:cubicBezTo>
                    <a:cubicBezTo>
                      <a:pt x="6183002" y="1554480"/>
                      <a:pt x="6153151" y="1524629"/>
                      <a:pt x="6153151" y="1487805"/>
                    </a:cubicBezTo>
                    <a:lnTo>
                      <a:pt x="6153151" y="432435"/>
                    </a:lnTo>
                    <a:cubicBezTo>
                      <a:pt x="6153151" y="395611"/>
                      <a:pt x="6183002" y="365760"/>
                      <a:pt x="6219826" y="365760"/>
                    </a:cubicBezTo>
                    <a:close/>
                    <a:moveTo>
                      <a:pt x="4229101" y="365760"/>
                    </a:moveTo>
                    <a:cubicBezTo>
                      <a:pt x="4265925" y="365760"/>
                      <a:pt x="4295776" y="395611"/>
                      <a:pt x="4295776" y="432435"/>
                    </a:cubicBezTo>
                    <a:lnTo>
                      <a:pt x="4295776" y="1487805"/>
                    </a:lnTo>
                    <a:cubicBezTo>
                      <a:pt x="4295776" y="1524629"/>
                      <a:pt x="4265925" y="1554480"/>
                      <a:pt x="4229101" y="1554480"/>
                    </a:cubicBezTo>
                    <a:cubicBezTo>
                      <a:pt x="4192277" y="1554480"/>
                      <a:pt x="4162426" y="1524629"/>
                      <a:pt x="4162426" y="1487805"/>
                    </a:cubicBezTo>
                    <a:lnTo>
                      <a:pt x="4162426" y="432435"/>
                    </a:lnTo>
                    <a:cubicBezTo>
                      <a:pt x="4162426" y="395611"/>
                      <a:pt x="4192277" y="365760"/>
                      <a:pt x="4229101" y="365760"/>
                    </a:cubicBezTo>
                    <a:close/>
                    <a:moveTo>
                      <a:pt x="3324226" y="365760"/>
                    </a:moveTo>
                    <a:cubicBezTo>
                      <a:pt x="3361050" y="365760"/>
                      <a:pt x="3390901" y="395611"/>
                      <a:pt x="3390901" y="432435"/>
                    </a:cubicBezTo>
                    <a:lnTo>
                      <a:pt x="3390901" y="1487805"/>
                    </a:lnTo>
                    <a:cubicBezTo>
                      <a:pt x="3390901" y="1524629"/>
                      <a:pt x="3361050" y="1554480"/>
                      <a:pt x="3324226" y="1554480"/>
                    </a:cubicBezTo>
                    <a:cubicBezTo>
                      <a:pt x="3287402" y="1554480"/>
                      <a:pt x="3257551" y="1524629"/>
                      <a:pt x="3257551" y="1487805"/>
                    </a:cubicBezTo>
                    <a:lnTo>
                      <a:pt x="3257551" y="432435"/>
                    </a:lnTo>
                    <a:cubicBezTo>
                      <a:pt x="3257551" y="395611"/>
                      <a:pt x="3287402" y="365760"/>
                      <a:pt x="3324226" y="365760"/>
                    </a:cubicBezTo>
                    <a:close/>
                    <a:moveTo>
                      <a:pt x="2600326" y="320040"/>
                    </a:moveTo>
                    <a:cubicBezTo>
                      <a:pt x="2637150" y="320040"/>
                      <a:pt x="2667001" y="349891"/>
                      <a:pt x="2667001" y="386715"/>
                    </a:cubicBezTo>
                    <a:lnTo>
                      <a:pt x="2667001" y="1533525"/>
                    </a:lnTo>
                    <a:cubicBezTo>
                      <a:pt x="2667001" y="1570349"/>
                      <a:pt x="2637150" y="1600200"/>
                      <a:pt x="2600326" y="1600200"/>
                    </a:cubicBezTo>
                    <a:cubicBezTo>
                      <a:pt x="2563502" y="1600200"/>
                      <a:pt x="2533651" y="1570349"/>
                      <a:pt x="2533651" y="1533525"/>
                    </a:cubicBezTo>
                    <a:lnTo>
                      <a:pt x="2533651" y="386715"/>
                    </a:lnTo>
                    <a:cubicBezTo>
                      <a:pt x="2533651" y="349891"/>
                      <a:pt x="2563502" y="320040"/>
                      <a:pt x="2600326" y="320040"/>
                    </a:cubicBezTo>
                    <a:close/>
                    <a:moveTo>
                      <a:pt x="6762751" y="274320"/>
                    </a:moveTo>
                    <a:cubicBezTo>
                      <a:pt x="6799575" y="274320"/>
                      <a:pt x="6829426" y="304171"/>
                      <a:pt x="6829426" y="340995"/>
                    </a:cubicBezTo>
                    <a:lnTo>
                      <a:pt x="6829426" y="1579245"/>
                    </a:lnTo>
                    <a:cubicBezTo>
                      <a:pt x="6829426" y="1616069"/>
                      <a:pt x="6799575" y="1645920"/>
                      <a:pt x="6762751" y="1645920"/>
                    </a:cubicBezTo>
                    <a:cubicBezTo>
                      <a:pt x="6725927" y="1645920"/>
                      <a:pt x="6696076" y="1616069"/>
                      <a:pt x="6696076" y="1579245"/>
                    </a:cubicBezTo>
                    <a:lnTo>
                      <a:pt x="6696076" y="340995"/>
                    </a:lnTo>
                    <a:cubicBezTo>
                      <a:pt x="6696076" y="304171"/>
                      <a:pt x="6725927" y="274320"/>
                      <a:pt x="6762751" y="274320"/>
                    </a:cubicBezTo>
                    <a:close/>
                    <a:moveTo>
                      <a:pt x="4772026" y="243458"/>
                    </a:moveTo>
                    <a:cubicBezTo>
                      <a:pt x="4808850" y="243458"/>
                      <a:pt x="4838701" y="273309"/>
                      <a:pt x="4838701" y="310133"/>
                    </a:cubicBezTo>
                    <a:lnTo>
                      <a:pt x="4838701" y="1610108"/>
                    </a:lnTo>
                    <a:cubicBezTo>
                      <a:pt x="4838701" y="1646932"/>
                      <a:pt x="4808850" y="1676783"/>
                      <a:pt x="4772026" y="1676783"/>
                    </a:cubicBezTo>
                    <a:cubicBezTo>
                      <a:pt x="4735202" y="1676783"/>
                      <a:pt x="4705351" y="1646932"/>
                      <a:pt x="4705351" y="1610108"/>
                    </a:cubicBezTo>
                    <a:lnTo>
                      <a:pt x="4705351" y="310133"/>
                    </a:lnTo>
                    <a:cubicBezTo>
                      <a:pt x="4705351" y="273309"/>
                      <a:pt x="4735202" y="243458"/>
                      <a:pt x="4772026" y="243458"/>
                    </a:cubicBezTo>
                    <a:close/>
                    <a:moveTo>
                      <a:pt x="3143251" y="243458"/>
                    </a:moveTo>
                    <a:cubicBezTo>
                      <a:pt x="3180075" y="243458"/>
                      <a:pt x="3209926" y="273309"/>
                      <a:pt x="3209926" y="310133"/>
                    </a:cubicBezTo>
                    <a:lnTo>
                      <a:pt x="3209926" y="1610108"/>
                    </a:lnTo>
                    <a:cubicBezTo>
                      <a:pt x="3209926" y="1646932"/>
                      <a:pt x="3180075" y="1676783"/>
                      <a:pt x="3143251" y="1676783"/>
                    </a:cubicBezTo>
                    <a:cubicBezTo>
                      <a:pt x="3106427" y="1676783"/>
                      <a:pt x="3076576" y="1646932"/>
                      <a:pt x="3076576" y="1610108"/>
                    </a:cubicBezTo>
                    <a:lnTo>
                      <a:pt x="3076576" y="310133"/>
                    </a:lnTo>
                    <a:cubicBezTo>
                      <a:pt x="3076576" y="273309"/>
                      <a:pt x="3106427" y="243458"/>
                      <a:pt x="3143251" y="243458"/>
                    </a:cubicBezTo>
                    <a:close/>
                    <a:moveTo>
                      <a:pt x="247651" y="243458"/>
                    </a:moveTo>
                    <a:cubicBezTo>
                      <a:pt x="284475" y="243458"/>
                      <a:pt x="314326" y="273309"/>
                      <a:pt x="314326" y="310133"/>
                    </a:cubicBezTo>
                    <a:lnTo>
                      <a:pt x="314326" y="1610108"/>
                    </a:lnTo>
                    <a:cubicBezTo>
                      <a:pt x="314326" y="1646932"/>
                      <a:pt x="284475" y="1676783"/>
                      <a:pt x="247651" y="1676783"/>
                    </a:cubicBezTo>
                    <a:cubicBezTo>
                      <a:pt x="210828" y="1676783"/>
                      <a:pt x="180976" y="1646932"/>
                      <a:pt x="180976" y="1610108"/>
                    </a:cubicBezTo>
                    <a:lnTo>
                      <a:pt x="180976" y="310133"/>
                    </a:lnTo>
                    <a:cubicBezTo>
                      <a:pt x="180976" y="273309"/>
                      <a:pt x="210828" y="243458"/>
                      <a:pt x="247651" y="243458"/>
                    </a:cubicBezTo>
                    <a:close/>
                    <a:moveTo>
                      <a:pt x="6581776" y="182880"/>
                    </a:moveTo>
                    <a:cubicBezTo>
                      <a:pt x="6618600" y="182880"/>
                      <a:pt x="6648451" y="212731"/>
                      <a:pt x="6648451" y="249555"/>
                    </a:cubicBezTo>
                    <a:lnTo>
                      <a:pt x="6648451" y="1670685"/>
                    </a:lnTo>
                    <a:cubicBezTo>
                      <a:pt x="6648451" y="1707509"/>
                      <a:pt x="6618600" y="1737360"/>
                      <a:pt x="6581776" y="1737360"/>
                    </a:cubicBezTo>
                    <a:cubicBezTo>
                      <a:pt x="6544952" y="1737360"/>
                      <a:pt x="6515101" y="1707509"/>
                      <a:pt x="6515101" y="1670685"/>
                    </a:cubicBezTo>
                    <a:lnTo>
                      <a:pt x="6515101" y="249555"/>
                    </a:lnTo>
                    <a:cubicBezTo>
                      <a:pt x="6515101" y="212731"/>
                      <a:pt x="6544952" y="182880"/>
                      <a:pt x="6581776" y="182880"/>
                    </a:cubicBezTo>
                    <a:close/>
                    <a:moveTo>
                      <a:pt x="3505201" y="182880"/>
                    </a:moveTo>
                    <a:cubicBezTo>
                      <a:pt x="3542025" y="182880"/>
                      <a:pt x="3571876" y="212731"/>
                      <a:pt x="3571876" y="249555"/>
                    </a:cubicBezTo>
                    <a:lnTo>
                      <a:pt x="3571876" y="1670685"/>
                    </a:lnTo>
                    <a:cubicBezTo>
                      <a:pt x="3571876" y="1707509"/>
                      <a:pt x="3542025" y="1737360"/>
                      <a:pt x="3505201" y="1737360"/>
                    </a:cubicBezTo>
                    <a:cubicBezTo>
                      <a:pt x="3468377" y="1737360"/>
                      <a:pt x="3438526" y="1707509"/>
                      <a:pt x="3438526" y="1670685"/>
                    </a:cubicBezTo>
                    <a:lnTo>
                      <a:pt x="3438526" y="249555"/>
                    </a:lnTo>
                    <a:cubicBezTo>
                      <a:pt x="3438526" y="212731"/>
                      <a:pt x="3468377" y="182880"/>
                      <a:pt x="3505201" y="182880"/>
                    </a:cubicBezTo>
                    <a:close/>
                    <a:moveTo>
                      <a:pt x="4048126" y="137160"/>
                    </a:moveTo>
                    <a:cubicBezTo>
                      <a:pt x="4084950" y="137160"/>
                      <a:pt x="4114801" y="167011"/>
                      <a:pt x="4114801" y="203835"/>
                    </a:cubicBezTo>
                    <a:lnTo>
                      <a:pt x="4114801" y="1716405"/>
                    </a:lnTo>
                    <a:cubicBezTo>
                      <a:pt x="4114801" y="1753229"/>
                      <a:pt x="4084950" y="1783080"/>
                      <a:pt x="4048126" y="1783080"/>
                    </a:cubicBezTo>
                    <a:cubicBezTo>
                      <a:pt x="4011302" y="1783080"/>
                      <a:pt x="3981451" y="1753229"/>
                      <a:pt x="3981451" y="1716405"/>
                    </a:cubicBezTo>
                    <a:lnTo>
                      <a:pt x="3981451" y="203835"/>
                    </a:lnTo>
                    <a:cubicBezTo>
                      <a:pt x="3981451" y="167011"/>
                      <a:pt x="4011302" y="137160"/>
                      <a:pt x="4048126" y="137160"/>
                    </a:cubicBezTo>
                    <a:close/>
                    <a:moveTo>
                      <a:pt x="2962276" y="137160"/>
                    </a:moveTo>
                    <a:cubicBezTo>
                      <a:pt x="2999100" y="137160"/>
                      <a:pt x="3028951" y="167011"/>
                      <a:pt x="3028951" y="203835"/>
                    </a:cubicBezTo>
                    <a:lnTo>
                      <a:pt x="3028951" y="1716405"/>
                    </a:lnTo>
                    <a:cubicBezTo>
                      <a:pt x="3028951" y="1753229"/>
                      <a:pt x="2999100" y="1783080"/>
                      <a:pt x="2962276" y="1783080"/>
                    </a:cubicBezTo>
                    <a:cubicBezTo>
                      <a:pt x="2925452" y="1783080"/>
                      <a:pt x="2895601" y="1753229"/>
                      <a:pt x="2895601" y="1716405"/>
                    </a:cubicBezTo>
                    <a:lnTo>
                      <a:pt x="2895601" y="203835"/>
                    </a:lnTo>
                    <a:cubicBezTo>
                      <a:pt x="2895601" y="167011"/>
                      <a:pt x="2925452" y="137160"/>
                      <a:pt x="2962276" y="137160"/>
                    </a:cubicBezTo>
                    <a:close/>
                    <a:moveTo>
                      <a:pt x="2781301" y="91440"/>
                    </a:moveTo>
                    <a:cubicBezTo>
                      <a:pt x="2818125" y="91440"/>
                      <a:pt x="2847976" y="121291"/>
                      <a:pt x="2847976" y="158115"/>
                    </a:cubicBezTo>
                    <a:lnTo>
                      <a:pt x="2847976" y="1762125"/>
                    </a:lnTo>
                    <a:cubicBezTo>
                      <a:pt x="2847976" y="1798949"/>
                      <a:pt x="2818125" y="1828800"/>
                      <a:pt x="2781301" y="1828800"/>
                    </a:cubicBezTo>
                    <a:cubicBezTo>
                      <a:pt x="2744477" y="1828800"/>
                      <a:pt x="2714626" y="1798949"/>
                      <a:pt x="2714626" y="1762125"/>
                    </a:cubicBezTo>
                    <a:lnTo>
                      <a:pt x="2714626" y="158115"/>
                    </a:lnTo>
                    <a:cubicBezTo>
                      <a:pt x="2714626" y="121291"/>
                      <a:pt x="2744477" y="91440"/>
                      <a:pt x="2781301" y="91440"/>
                    </a:cubicBezTo>
                    <a:close/>
                    <a:moveTo>
                      <a:pt x="6400801" y="0"/>
                    </a:moveTo>
                    <a:cubicBezTo>
                      <a:pt x="6437625" y="0"/>
                      <a:pt x="6467476" y="29851"/>
                      <a:pt x="6467476" y="66675"/>
                    </a:cubicBezTo>
                    <a:lnTo>
                      <a:pt x="6467476" y="1853565"/>
                    </a:lnTo>
                    <a:cubicBezTo>
                      <a:pt x="6467476" y="1890389"/>
                      <a:pt x="6437625" y="1920240"/>
                      <a:pt x="6400801" y="1920240"/>
                    </a:cubicBezTo>
                    <a:cubicBezTo>
                      <a:pt x="6363977" y="1920240"/>
                      <a:pt x="6334126" y="1890389"/>
                      <a:pt x="6334126" y="1853565"/>
                    </a:cubicBezTo>
                    <a:lnTo>
                      <a:pt x="6334126" y="66675"/>
                    </a:lnTo>
                    <a:cubicBezTo>
                      <a:pt x="6334126" y="29851"/>
                      <a:pt x="6363977" y="0"/>
                      <a:pt x="6400801" y="0"/>
                    </a:cubicBezTo>
                    <a:close/>
                    <a:moveTo>
                      <a:pt x="3867151" y="0"/>
                    </a:moveTo>
                    <a:cubicBezTo>
                      <a:pt x="3903975" y="0"/>
                      <a:pt x="3933826" y="29851"/>
                      <a:pt x="3933826" y="66675"/>
                    </a:cubicBezTo>
                    <a:lnTo>
                      <a:pt x="3933826" y="1853565"/>
                    </a:lnTo>
                    <a:cubicBezTo>
                      <a:pt x="3933826" y="1890389"/>
                      <a:pt x="3903975" y="1920240"/>
                      <a:pt x="3867151" y="1920240"/>
                    </a:cubicBezTo>
                    <a:cubicBezTo>
                      <a:pt x="3830327" y="1920240"/>
                      <a:pt x="3800476" y="1890389"/>
                      <a:pt x="3800476" y="1853565"/>
                    </a:cubicBezTo>
                    <a:lnTo>
                      <a:pt x="3800476" y="66675"/>
                    </a:lnTo>
                    <a:cubicBezTo>
                      <a:pt x="3800476" y="29851"/>
                      <a:pt x="3830327" y="0"/>
                      <a:pt x="3867151" y="0"/>
                    </a:cubicBezTo>
                    <a:close/>
                  </a:path>
                </a:pathLst>
              </a:custGeom>
              <a:gradFill flip="none" rotWithShape="1">
                <a:gsLst>
                  <a:gs pos="0">
                    <a:schemeClr val="accent1">
                      <a:lumMod val="100000"/>
                    </a:schemeClr>
                  </a:gs>
                  <a:gs pos="19000">
                    <a:schemeClr val="accent2">
                      <a:lumMod val="100000"/>
                    </a:schemeClr>
                  </a:gs>
                  <a:gs pos="43000">
                    <a:schemeClr val="accent3">
                      <a:lumMod val="100000"/>
                    </a:schemeClr>
                  </a:gs>
                  <a:gs pos="100000">
                    <a:schemeClr val="accent6"/>
                  </a:gs>
                  <a:gs pos="78000">
                    <a:schemeClr val="accent5"/>
                  </a:gs>
                  <a:gs pos="60000">
                    <a:schemeClr val="accent4">
                      <a:lumMod val="10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Freeform: Shape 5">
              <a:extLst>
                <a:ext uri="{FF2B5EF4-FFF2-40B4-BE49-F238E27FC236}">
                  <a16:creationId xmlns:a16="http://schemas.microsoft.com/office/drawing/2014/main" xmlns="" id="{7D91D33A-8F14-4118-9C62-65B09763964A}"/>
                </a:ext>
              </a:extLst>
            </p:cNvPr>
            <p:cNvSpPr/>
            <p:nvPr/>
          </p:nvSpPr>
          <p:spPr>
            <a:xfrm>
              <a:off x="503345" y="2217861"/>
              <a:ext cx="2709253" cy="3168323"/>
            </a:xfrm>
            <a:custGeom>
              <a:avLst/>
              <a:gdLst>
                <a:gd name="connsiteX0" fmla="*/ 504825 w 3600450"/>
                <a:gd name="connsiteY0" fmla="*/ 3324225 h 3324225"/>
                <a:gd name="connsiteX1" fmla="*/ 0 w 3600450"/>
                <a:gd name="connsiteY1" fmla="*/ 2886075 h 3324225"/>
                <a:gd name="connsiteX2" fmla="*/ 1028700 w 3600450"/>
                <a:gd name="connsiteY2" fmla="*/ 1533525 h 3324225"/>
                <a:gd name="connsiteX3" fmla="*/ 2743200 w 3600450"/>
                <a:gd name="connsiteY3" fmla="*/ 1543050 h 3324225"/>
                <a:gd name="connsiteX4" fmla="*/ 3238500 w 3600450"/>
                <a:gd name="connsiteY4" fmla="*/ 257175 h 3324225"/>
                <a:gd name="connsiteX5" fmla="*/ 3600450 w 3600450"/>
                <a:gd name="connsiteY5" fmla="*/ 0 h 3324225"/>
                <a:gd name="connsiteX0" fmla="*/ 504825 w 3600450"/>
                <a:gd name="connsiteY0" fmla="*/ 3324225 h 3324225"/>
                <a:gd name="connsiteX1" fmla="*/ 0 w 3600450"/>
                <a:gd name="connsiteY1" fmla="*/ 2886075 h 3324225"/>
                <a:gd name="connsiteX2" fmla="*/ 638175 w 3600450"/>
                <a:gd name="connsiteY2" fmla="*/ 2114550 h 3324225"/>
                <a:gd name="connsiteX3" fmla="*/ 2743200 w 3600450"/>
                <a:gd name="connsiteY3" fmla="*/ 1543050 h 3324225"/>
                <a:gd name="connsiteX4" fmla="*/ 3238500 w 3600450"/>
                <a:gd name="connsiteY4" fmla="*/ 257175 h 3324225"/>
                <a:gd name="connsiteX5" fmla="*/ 3600450 w 3600450"/>
                <a:gd name="connsiteY5" fmla="*/ 0 h 3324225"/>
                <a:gd name="connsiteX0" fmla="*/ 504825 w 3600450"/>
                <a:gd name="connsiteY0" fmla="*/ 3324225 h 3324225"/>
                <a:gd name="connsiteX1" fmla="*/ 0 w 3600450"/>
                <a:gd name="connsiteY1" fmla="*/ 2886075 h 3324225"/>
                <a:gd name="connsiteX2" fmla="*/ 638175 w 3600450"/>
                <a:gd name="connsiteY2" fmla="*/ 2114550 h 3324225"/>
                <a:gd name="connsiteX3" fmla="*/ 2295525 w 3600450"/>
                <a:gd name="connsiteY3" fmla="*/ 1905000 h 3324225"/>
                <a:gd name="connsiteX4" fmla="*/ 3238500 w 3600450"/>
                <a:gd name="connsiteY4" fmla="*/ 257175 h 3324225"/>
                <a:gd name="connsiteX5" fmla="*/ 3600450 w 3600450"/>
                <a:gd name="connsiteY5" fmla="*/ 0 h 3324225"/>
                <a:gd name="connsiteX0" fmla="*/ 504825 w 3600450"/>
                <a:gd name="connsiteY0" fmla="*/ 3324225 h 3324225"/>
                <a:gd name="connsiteX1" fmla="*/ 0 w 3600450"/>
                <a:gd name="connsiteY1" fmla="*/ 2886075 h 3324225"/>
                <a:gd name="connsiteX2" fmla="*/ 638175 w 3600450"/>
                <a:gd name="connsiteY2" fmla="*/ 2114550 h 3324225"/>
                <a:gd name="connsiteX3" fmla="*/ 1657350 w 3600450"/>
                <a:gd name="connsiteY3" fmla="*/ 1895475 h 3324225"/>
                <a:gd name="connsiteX4" fmla="*/ 3238500 w 3600450"/>
                <a:gd name="connsiteY4" fmla="*/ 257175 h 3324225"/>
                <a:gd name="connsiteX5" fmla="*/ 3600450 w 3600450"/>
                <a:gd name="connsiteY5" fmla="*/ 0 h 3324225"/>
                <a:gd name="connsiteX0" fmla="*/ 1409700 w 4505325"/>
                <a:gd name="connsiteY0" fmla="*/ 3324225 h 3324225"/>
                <a:gd name="connsiteX1" fmla="*/ 0 w 4505325"/>
                <a:gd name="connsiteY1" fmla="*/ 3048000 h 3324225"/>
                <a:gd name="connsiteX2" fmla="*/ 1543050 w 4505325"/>
                <a:gd name="connsiteY2" fmla="*/ 2114550 h 3324225"/>
                <a:gd name="connsiteX3" fmla="*/ 2562225 w 4505325"/>
                <a:gd name="connsiteY3" fmla="*/ 1895475 h 3324225"/>
                <a:gd name="connsiteX4" fmla="*/ 4143375 w 4505325"/>
                <a:gd name="connsiteY4" fmla="*/ 257175 h 3324225"/>
                <a:gd name="connsiteX5" fmla="*/ 4505325 w 4505325"/>
                <a:gd name="connsiteY5" fmla="*/ 0 h 3324225"/>
                <a:gd name="connsiteX0" fmla="*/ 1409700 w 4505325"/>
                <a:gd name="connsiteY0" fmla="*/ 3324225 h 3324225"/>
                <a:gd name="connsiteX1" fmla="*/ 0 w 4505325"/>
                <a:gd name="connsiteY1" fmla="*/ 3048000 h 3324225"/>
                <a:gd name="connsiteX2" fmla="*/ 571500 w 4505325"/>
                <a:gd name="connsiteY2" fmla="*/ 2000250 h 3324225"/>
                <a:gd name="connsiteX3" fmla="*/ 2562225 w 4505325"/>
                <a:gd name="connsiteY3" fmla="*/ 1895475 h 3324225"/>
                <a:gd name="connsiteX4" fmla="*/ 4143375 w 4505325"/>
                <a:gd name="connsiteY4" fmla="*/ 257175 h 3324225"/>
                <a:gd name="connsiteX5" fmla="*/ 4505325 w 4505325"/>
                <a:gd name="connsiteY5" fmla="*/ 0 h 3324225"/>
                <a:gd name="connsiteX0" fmla="*/ 1409700 w 4505325"/>
                <a:gd name="connsiteY0" fmla="*/ 3324225 h 3324225"/>
                <a:gd name="connsiteX1" fmla="*/ 0 w 4505325"/>
                <a:gd name="connsiteY1" fmla="*/ 3048000 h 3324225"/>
                <a:gd name="connsiteX2" fmla="*/ 571500 w 4505325"/>
                <a:gd name="connsiteY2" fmla="*/ 2000250 h 3324225"/>
                <a:gd name="connsiteX3" fmla="*/ 2028825 w 4505325"/>
                <a:gd name="connsiteY3" fmla="*/ 1638300 h 3324225"/>
                <a:gd name="connsiteX4" fmla="*/ 4143375 w 4505325"/>
                <a:gd name="connsiteY4" fmla="*/ 257175 h 3324225"/>
                <a:gd name="connsiteX5" fmla="*/ 4505325 w 4505325"/>
                <a:gd name="connsiteY5" fmla="*/ 0 h 3324225"/>
                <a:gd name="connsiteX0" fmla="*/ 1409700 w 4505325"/>
                <a:gd name="connsiteY0" fmla="*/ 3324225 h 3324225"/>
                <a:gd name="connsiteX1" fmla="*/ 0 w 4505325"/>
                <a:gd name="connsiteY1" fmla="*/ 3048000 h 3324225"/>
                <a:gd name="connsiteX2" fmla="*/ 571500 w 4505325"/>
                <a:gd name="connsiteY2" fmla="*/ 2000250 h 3324225"/>
                <a:gd name="connsiteX3" fmla="*/ 2028825 w 4505325"/>
                <a:gd name="connsiteY3" fmla="*/ 1638300 h 3324225"/>
                <a:gd name="connsiteX4" fmla="*/ 2495550 w 4505325"/>
                <a:gd name="connsiteY4" fmla="*/ 866775 h 3324225"/>
                <a:gd name="connsiteX5" fmla="*/ 4505325 w 4505325"/>
                <a:gd name="connsiteY5" fmla="*/ 0 h 3324225"/>
                <a:gd name="connsiteX0" fmla="*/ 1409700 w 3971925"/>
                <a:gd name="connsiteY0" fmla="*/ 3228975 h 3228975"/>
                <a:gd name="connsiteX1" fmla="*/ 0 w 3971925"/>
                <a:gd name="connsiteY1" fmla="*/ 2952750 h 3228975"/>
                <a:gd name="connsiteX2" fmla="*/ 571500 w 3971925"/>
                <a:gd name="connsiteY2" fmla="*/ 1905000 h 3228975"/>
                <a:gd name="connsiteX3" fmla="*/ 2028825 w 3971925"/>
                <a:gd name="connsiteY3" fmla="*/ 1543050 h 3228975"/>
                <a:gd name="connsiteX4" fmla="*/ 2495550 w 3971925"/>
                <a:gd name="connsiteY4" fmla="*/ 771525 h 3228975"/>
                <a:gd name="connsiteX5" fmla="*/ 3971925 w 3971925"/>
                <a:gd name="connsiteY5" fmla="*/ 0 h 3228975"/>
                <a:gd name="connsiteX0" fmla="*/ 1409700 w 3971925"/>
                <a:gd name="connsiteY0" fmla="*/ 3228975 h 3228975"/>
                <a:gd name="connsiteX1" fmla="*/ 0 w 3971925"/>
                <a:gd name="connsiteY1" fmla="*/ 2952750 h 3228975"/>
                <a:gd name="connsiteX2" fmla="*/ 571500 w 3971925"/>
                <a:gd name="connsiteY2" fmla="*/ 1905000 h 3228975"/>
                <a:gd name="connsiteX3" fmla="*/ 1724025 w 3971925"/>
                <a:gd name="connsiteY3" fmla="*/ 1562100 h 3228975"/>
                <a:gd name="connsiteX4" fmla="*/ 2495550 w 3971925"/>
                <a:gd name="connsiteY4" fmla="*/ 771525 h 3228975"/>
                <a:gd name="connsiteX5" fmla="*/ 3971925 w 3971925"/>
                <a:gd name="connsiteY5" fmla="*/ 0 h 3228975"/>
                <a:gd name="connsiteX0" fmla="*/ 1409700 w 3162300"/>
                <a:gd name="connsiteY0" fmla="*/ 3276600 h 3276600"/>
                <a:gd name="connsiteX1" fmla="*/ 0 w 3162300"/>
                <a:gd name="connsiteY1" fmla="*/ 3000375 h 3276600"/>
                <a:gd name="connsiteX2" fmla="*/ 571500 w 3162300"/>
                <a:gd name="connsiteY2" fmla="*/ 1952625 h 3276600"/>
                <a:gd name="connsiteX3" fmla="*/ 1724025 w 3162300"/>
                <a:gd name="connsiteY3" fmla="*/ 1609725 h 3276600"/>
                <a:gd name="connsiteX4" fmla="*/ 2495550 w 3162300"/>
                <a:gd name="connsiteY4" fmla="*/ 819150 h 3276600"/>
                <a:gd name="connsiteX5" fmla="*/ 3162300 w 3162300"/>
                <a:gd name="connsiteY5" fmla="*/ 0 h 3276600"/>
                <a:gd name="connsiteX0" fmla="*/ 1409700 w 3162300"/>
                <a:gd name="connsiteY0" fmla="*/ 3276600 h 3276600"/>
                <a:gd name="connsiteX1" fmla="*/ 0 w 3162300"/>
                <a:gd name="connsiteY1" fmla="*/ 3000375 h 3276600"/>
                <a:gd name="connsiteX2" fmla="*/ 571500 w 3162300"/>
                <a:gd name="connsiteY2" fmla="*/ 1952625 h 3276600"/>
                <a:gd name="connsiteX3" fmla="*/ 1724025 w 3162300"/>
                <a:gd name="connsiteY3" fmla="*/ 1609725 h 3276600"/>
                <a:gd name="connsiteX4" fmla="*/ 2247900 w 3162300"/>
                <a:gd name="connsiteY4" fmla="*/ 781050 h 3276600"/>
                <a:gd name="connsiteX5" fmla="*/ 3162300 w 3162300"/>
                <a:gd name="connsiteY5" fmla="*/ 0 h 3276600"/>
                <a:gd name="connsiteX0" fmla="*/ 1409700 w 3324225"/>
                <a:gd name="connsiteY0" fmla="*/ 3114675 h 3114675"/>
                <a:gd name="connsiteX1" fmla="*/ 0 w 3324225"/>
                <a:gd name="connsiteY1" fmla="*/ 2838450 h 3114675"/>
                <a:gd name="connsiteX2" fmla="*/ 571500 w 3324225"/>
                <a:gd name="connsiteY2" fmla="*/ 1790700 h 3114675"/>
                <a:gd name="connsiteX3" fmla="*/ 1724025 w 3324225"/>
                <a:gd name="connsiteY3" fmla="*/ 1447800 h 3114675"/>
                <a:gd name="connsiteX4" fmla="*/ 2247900 w 3324225"/>
                <a:gd name="connsiteY4" fmla="*/ 619125 h 3114675"/>
                <a:gd name="connsiteX5" fmla="*/ 3324225 w 3324225"/>
                <a:gd name="connsiteY5" fmla="*/ 0 h 3114675"/>
                <a:gd name="connsiteX0" fmla="*/ 1409700 w 3324225"/>
                <a:gd name="connsiteY0" fmla="*/ 3114675 h 3116337"/>
                <a:gd name="connsiteX1" fmla="*/ 0 w 3324225"/>
                <a:gd name="connsiteY1" fmla="*/ 2838450 h 3116337"/>
                <a:gd name="connsiteX2" fmla="*/ 571500 w 3324225"/>
                <a:gd name="connsiteY2" fmla="*/ 1790700 h 3116337"/>
                <a:gd name="connsiteX3" fmla="*/ 1724025 w 3324225"/>
                <a:gd name="connsiteY3" fmla="*/ 1447800 h 3116337"/>
                <a:gd name="connsiteX4" fmla="*/ 2247900 w 3324225"/>
                <a:gd name="connsiteY4" fmla="*/ 619125 h 3116337"/>
                <a:gd name="connsiteX5" fmla="*/ 3324225 w 3324225"/>
                <a:gd name="connsiteY5" fmla="*/ 0 h 3116337"/>
                <a:gd name="connsiteX0" fmla="*/ 1463442 w 3377967"/>
                <a:gd name="connsiteY0" fmla="*/ 3114675 h 3116337"/>
                <a:gd name="connsiteX1" fmla="*/ 53742 w 3377967"/>
                <a:gd name="connsiteY1" fmla="*/ 2838450 h 3116337"/>
                <a:gd name="connsiteX2" fmla="*/ 625242 w 3377967"/>
                <a:gd name="connsiteY2" fmla="*/ 1790700 h 3116337"/>
                <a:gd name="connsiteX3" fmla="*/ 1777767 w 3377967"/>
                <a:gd name="connsiteY3" fmla="*/ 1447800 h 3116337"/>
                <a:gd name="connsiteX4" fmla="*/ 2301642 w 3377967"/>
                <a:gd name="connsiteY4" fmla="*/ 619125 h 3116337"/>
                <a:gd name="connsiteX5" fmla="*/ 3377967 w 3377967"/>
                <a:gd name="connsiteY5" fmla="*/ 0 h 3116337"/>
                <a:gd name="connsiteX0" fmla="*/ 1463442 w 3377967"/>
                <a:gd name="connsiteY0" fmla="*/ 3114675 h 3118177"/>
                <a:gd name="connsiteX1" fmla="*/ 53742 w 3377967"/>
                <a:gd name="connsiteY1" fmla="*/ 2838450 h 3118177"/>
                <a:gd name="connsiteX2" fmla="*/ 625242 w 3377967"/>
                <a:gd name="connsiteY2" fmla="*/ 1790700 h 3118177"/>
                <a:gd name="connsiteX3" fmla="*/ 1777767 w 3377967"/>
                <a:gd name="connsiteY3" fmla="*/ 1447800 h 3118177"/>
                <a:gd name="connsiteX4" fmla="*/ 2301642 w 3377967"/>
                <a:gd name="connsiteY4" fmla="*/ 619125 h 3118177"/>
                <a:gd name="connsiteX5" fmla="*/ 3377967 w 3377967"/>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477375 w 3335256"/>
                <a:gd name="connsiteY0" fmla="*/ 3187504 h 3191006"/>
                <a:gd name="connsiteX1" fmla="*/ 67675 w 3335256"/>
                <a:gd name="connsiteY1" fmla="*/ 2911279 h 3191006"/>
                <a:gd name="connsiteX2" fmla="*/ 639175 w 3335256"/>
                <a:gd name="connsiteY2" fmla="*/ 1863529 h 3191006"/>
                <a:gd name="connsiteX3" fmla="*/ 1791700 w 3335256"/>
                <a:gd name="connsiteY3" fmla="*/ 1520629 h 3191006"/>
                <a:gd name="connsiteX4" fmla="*/ 2315575 w 3335256"/>
                <a:gd name="connsiteY4" fmla="*/ 691954 h 3191006"/>
                <a:gd name="connsiteX5" fmla="*/ 3335256 w 3335256"/>
                <a:gd name="connsiteY5" fmla="*/ 0 h 3191006"/>
                <a:gd name="connsiteX0" fmla="*/ 1477375 w 3335256"/>
                <a:gd name="connsiteY0" fmla="*/ 3187504 h 3191006"/>
                <a:gd name="connsiteX1" fmla="*/ 67675 w 3335256"/>
                <a:gd name="connsiteY1" fmla="*/ 2911279 h 3191006"/>
                <a:gd name="connsiteX2" fmla="*/ 639175 w 3335256"/>
                <a:gd name="connsiteY2" fmla="*/ 1863529 h 3191006"/>
                <a:gd name="connsiteX3" fmla="*/ 1791700 w 3335256"/>
                <a:gd name="connsiteY3" fmla="*/ 1520629 h 3191006"/>
                <a:gd name="connsiteX4" fmla="*/ 2315575 w 3335256"/>
                <a:gd name="connsiteY4" fmla="*/ 691954 h 3191006"/>
                <a:gd name="connsiteX5" fmla="*/ 3335256 w 3335256"/>
                <a:gd name="connsiteY5" fmla="*/ 0 h 3191006"/>
                <a:gd name="connsiteX0" fmla="*/ 1477375 w 3335256"/>
                <a:gd name="connsiteY0" fmla="*/ 3187504 h 3191006"/>
                <a:gd name="connsiteX1" fmla="*/ 67675 w 3335256"/>
                <a:gd name="connsiteY1" fmla="*/ 2911279 h 3191006"/>
                <a:gd name="connsiteX2" fmla="*/ 639175 w 3335256"/>
                <a:gd name="connsiteY2" fmla="*/ 1863529 h 3191006"/>
                <a:gd name="connsiteX3" fmla="*/ 1791700 w 3335256"/>
                <a:gd name="connsiteY3" fmla="*/ 1520629 h 3191006"/>
                <a:gd name="connsiteX4" fmla="*/ 2315575 w 3335256"/>
                <a:gd name="connsiteY4" fmla="*/ 691954 h 3191006"/>
                <a:gd name="connsiteX5" fmla="*/ 3335256 w 3335256"/>
                <a:gd name="connsiteY5" fmla="*/ 0 h 3191006"/>
                <a:gd name="connsiteX0" fmla="*/ 1477375 w 3335256"/>
                <a:gd name="connsiteY0" fmla="*/ 3187504 h 3191006"/>
                <a:gd name="connsiteX1" fmla="*/ 67675 w 3335256"/>
                <a:gd name="connsiteY1" fmla="*/ 2911279 h 3191006"/>
                <a:gd name="connsiteX2" fmla="*/ 639175 w 3335256"/>
                <a:gd name="connsiteY2" fmla="*/ 1863529 h 3191006"/>
                <a:gd name="connsiteX3" fmla="*/ 1791700 w 3335256"/>
                <a:gd name="connsiteY3" fmla="*/ 1520629 h 3191006"/>
                <a:gd name="connsiteX4" fmla="*/ 2315575 w 3335256"/>
                <a:gd name="connsiteY4" fmla="*/ 691954 h 3191006"/>
                <a:gd name="connsiteX5" fmla="*/ 3335256 w 3335256"/>
                <a:gd name="connsiteY5" fmla="*/ 0 h 3191006"/>
                <a:gd name="connsiteX0" fmla="*/ 1477375 w 3335256"/>
                <a:gd name="connsiteY0" fmla="*/ 3187504 h 3191006"/>
                <a:gd name="connsiteX1" fmla="*/ 67675 w 3335256"/>
                <a:gd name="connsiteY1" fmla="*/ 2911279 h 3191006"/>
                <a:gd name="connsiteX2" fmla="*/ 639175 w 3335256"/>
                <a:gd name="connsiteY2" fmla="*/ 1863529 h 3191006"/>
                <a:gd name="connsiteX3" fmla="*/ 1791700 w 3335256"/>
                <a:gd name="connsiteY3" fmla="*/ 1520629 h 3191006"/>
                <a:gd name="connsiteX4" fmla="*/ 2315575 w 3335256"/>
                <a:gd name="connsiteY4" fmla="*/ 691954 h 3191006"/>
                <a:gd name="connsiteX5" fmla="*/ 3335256 w 3335256"/>
                <a:gd name="connsiteY5" fmla="*/ 0 h 3191006"/>
                <a:gd name="connsiteX0" fmla="*/ 1477375 w 3335256"/>
                <a:gd name="connsiteY0" fmla="*/ 3187504 h 3191006"/>
                <a:gd name="connsiteX1" fmla="*/ 67675 w 3335256"/>
                <a:gd name="connsiteY1" fmla="*/ 2911279 h 3191006"/>
                <a:gd name="connsiteX2" fmla="*/ 639175 w 3335256"/>
                <a:gd name="connsiteY2" fmla="*/ 1863529 h 3191006"/>
                <a:gd name="connsiteX3" fmla="*/ 1791700 w 3335256"/>
                <a:gd name="connsiteY3" fmla="*/ 1520629 h 3191006"/>
                <a:gd name="connsiteX4" fmla="*/ 2315575 w 3335256"/>
                <a:gd name="connsiteY4" fmla="*/ 691954 h 3191006"/>
                <a:gd name="connsiteX5" fmla="*/ 3335256 w 3335256"/>
                <a:gd name="connsiteY5" fmla="*/ 0 h 3191006"/>
                <a:gd name="connsiteX0" fmla="*/ 1838604 w 3335256"/>
                <a:gd name="connsiteY0" fmla="*/ 3213292 h 3216143"/>
                <a:gd name="connsiteX1" fmla="*/ 67675 w 3335256"/>
                <a:gd name="connsiteY1" fmla="*/ 2911279 h 3216143"/>
                <a:gd name="connsiteX2" fmla="*/ 639175 w 3335256"/>
                <a:gd name="connsiteY2" fmla="*/ 1863529 h 3216143"/>
                <a:gd name="connsiteX3" fmla="*/ 1791700 w 3335256"/>
                <a:gd name="connsiteY3" fmla="*/ 1520629 h 3216143"/>
                <a:gd name="connsiteX4" fmla="*/ 2315575 w 3335256"/>
                <a:gd name="connsiteY4" fmla="*/ 691954 h 3216143"/>
                <a:gd name="connsiteX5" fmla="*/ 3335256 w 3335256"/>
                <a:gd name="connsiteY5" fmla="*/ 0 h 3216143"/>
                <a:gd name="connsiteX0" fmla="*/ 1838604 w 3335256"/>
                <a:gd name="connsiteY0" fmla="*/ 3213292 h 3218057"/>
                <a:gd name="connsiteX1" fmla="*/ 67675 w 3335256"/>
                <a:gd name="connsiteY1" fmla="*/ 2911279 h 3218057"/>
                <a:gd name="connsiteX2" fmla="*/ 639175 w 3335256"/>
                <a:gd name="connsiteY2" fmla="*/ 1863529 h 3218057"/>
                <a:gd name="connsiteX3" fmla="*/ 1791700 w 3335256"/>
                <a:gd name="connsiteY3" fmla="*/ 1520629 h 3218057"/>
                <a:gd name="connsiteX4" fmla="*/ 2315575 w 3335256"/>
                <a:gd name="connsiteY4" fmla="*/ 691954 h 3218057"/>
                <a:gd name="connsiteX5" fmla="*/ 3335256 w 3335256"/>
                <a:gd name="connsiteY5" fmla="*/ 0 h 3218057"/>
                <a:gd name="connsiteX0" fmla="*/ 1850218 w 3346870"/>
                <a:gd name="connsiteY0" fmla="*/ 3213292 h 3218057"/>
                <a:gd name="connsiteX1" fmla="*/ 79289 w 3346870"/>
                <a:gd name="connsiteY1" fmla="*/ 2911279 h 3218057"/>
                <a:gd name="connsiteX2" fmla="*/ 650789 w 3346870"/>
                <a:gd name="connsiteY2" fmla="*/ 1863529 h 3218057"/>
                <a:gd name="connsiteX3" fmla="*/ 1803314 w 3346870"/>
                <a:gd name="connsiteY3" fmla="*/ 1520629 h 3218057"/>
                <a:gd name="connsiteX4" fmla="*/ 2327189 w 3346870"/>
                <a:gd name="connsiteY4" fmla="*/ 691954 h 3218057"/>
                <a:gd name="connsiteX5" fmla="*/ 3346870 w 3346870"/>
                <a:gd name="connsiteY5" fmla="*/ 0 h 3218057"/>
                <a:gd name="connsiteX0" fmla="*/ 1850218 w 3346870"/>
                <a:gd name="connsiteY0" fmla="*/ 3213292 h 3218057"/>
                <a:gd name="connsiteX1" fmla="*/ 79289 w 3346870"/>
                <a:gd name="connsiteY1" fmla="*/ 2911279 h 3218057"/>
                <a:gd name="connsiteX2" fmla="*/ 650789 w 3346870"/>
                <a:gd name="connsiteY2" fmla="*/ 1863529 h 3218057"/>
                <a:gd name="connsiteX3" fmla="*/ 1803314 w 3346870"/>
                <a:gd name="connsiteY3" fmla="*/ 1520629 h 3218057"/>
                <a:gd name="connsiteX4" fmla="*/ 2327189 w 3346870"/>
                <a:gd name="connsiteY4" fmla="*/ 691954 h 3218057"/>
                <a:gd name="connsiteX5" fmla="*/ 3346870 w 3346870"/>
                <a:gd name="connsiteY5" fmla="*/ 0 h 3218057"/>
                <a:gd name="connsiteX0" fmla="*/ 1862820 w 3359472"/>
                <a:gd name="connsiteY0" fmla="*/ 3213292 h 3218057"/>
                <a:gd name="connsiteX1" fmla="*/ 91891 w 3359472"/>
                <a:gd name="connsiteY1" fmla="*/ 2911279 h 3218057"/>
                <a:gd name="connsiteX2" fmla="*/ 663391 w 3359472"/>
                <a:gd name="connsiteY2" fmla="*/ 1863529 h 3218057"/>
                <a:gd name="connsiteX3" fmla="*/ 1815916 w 3359472"/>
                <a:gd name="connsiteY3" fmla="*/ 1520629 h 3218057"/>
                <a:gd name="connsiteX4" fmla="*/ 2339791 w 3359472"/>
                <a:gd name="connsiteY4" fmla="*/ 691954 h 3218057"/>
                <a:gd name="connsiteX5" fmla="*/ 3359472 w 3359472"/>
                <a:gd name="connsiteY5" fmla="*/ 0 h 3218057"/>
                <a:gd name="connsiteX0" fmla="*/ 1862820 w 3359472"/>
                <a:gd name="connsiteY0" fmla="*/ 3213292 h 3218057"/>
                <a:gd name="connsiteX1" fmla="*/ 91891 w 3359472"/>
                <a:gd name="connsiteY1" fmla="*/ 2911279 h 3218057"/>
                <a:gd name="connsiteX2" fmla="*/ 663391 w 3359472"/>
                <a:gd name="connsiteY2" fmla="*/ 1863529 h 3218057"/>
                <a:gd name="connsiteX3" fmla="*/ 1815916 w 3359472"/>
                <a:gd name="connsiteY3" fmla="*/ 1520629 h 3218057"/>
                <a:gd name="connsiteX4" fmla="*/ 2339791 w 3359472"/>
                <a:gd name="connsiteY4" fmla="*/ 691954 h 3218057"/>
                <a:gd name="connsiteX5" fmla="*/ 3359472 w 3359472"/>
                <a:gd name="connsiteY5" fmla="*/ 0 h 3218057"/>
                <a:gd name="connsiteX0" fmla="*/ 1862820 w 3359472"/>
                <a:gd name="connsiteY0" fmla="*/ 3213292 h 3218057"/>
                <a:gd name="connsiteX1" fmla="*/ 91891 w 3359472"/>
                <a:gd name="connsiteY1" fmla="*/ 2911279 h 3218057"/>
                <a:gd name="connsiteX2" fmla="*/ 663391 w 3359472"/>
                <a:gd name="connsiteY2" fmla="*/ 1863529 h 3218057"/>
                <a:gd name="connsiteX3" fmla="*/ 1815916 w 3359472"/>
                <a:gd name="connsiteY3" fmla="*/ 1520629 h 3218057"/>
                <a:gd name="connsiteX4" fmla="*/ 2339791 w 3359472"/>
                <a:gd name="connsiteY4" fmla="*/ 691954 h 3218057"/>
                <a:gd name="connsiteX5" fmla="*/ 3359472 w 3359472"/>
                <a:gd name="connsiteY5" fmla="*/ 0 h 3218057"/>
                <a:gd name="connsiteX0" fmla="*/ 1862820 w 3359472"/>
                <a:gd name="connsiteY0" fmla="*/ 3213292 h 3218057"/>
                <a:gd name="connsiteX1" fmla="*/ 91891 w 3359472"/>
                <a:gd name="connsiteY1" fmla="*/ 2911279 h 3218057"/>
                <a:gd name="connsiteX2" fmla="*/ 663391 w 3359472"/>
                <a:gd name="connsiteY2" fmla="*/ 1863529 h 3218057"/>
                <a:gd name="connsiteX3" fmla="*/ 1815916 w 3359472"/>
                <a:gd name="connsiteY3" fmla="*/ 1520629 h 3218057"/>
                <a:gd name="connsiteX4" fmla="*/ 2339791 w 3359472"/>
                <a:gd name="connsiteY4" fmla="*/ 691954 h 3218057"/>
                <a:gd name="connsiteX5" fmla="*/ 3359472 w 3359472"/>
                <a:gd name="connsiteY5" fmla="*/ 0 h 3218057"/>
                <a:gd name="connsiteX0" fmla="*/ 1862820 w 3359472"/>
                <a:gd name="connsiteY0" fmla="*/ 3213292 h 3218057"/>
                <a:gd name="connsiteX1" fmla="*/ 91891 w 3359472"/>
                <a:gd name="connsiteY1" fmla="*/ 2911279 h 3218057"/>
                <a:gd name="connsiteX2" fmla="*/ 663391 w 3359472"/>
                <a:gd name="connsiteY2" fmla="*/ 1863529 h 3218057"/>
                <a:gd name="connsiteX3" fmla="*/ 1815916 w 3359472"/>
                <a:gd name="connsiteY3" fmla="*/ 1520629 h 3218057"/>
                <a:gd name="connsiteX4" fmla="*/ 2339791 w 3359472"/>
                <a:gd name="connsiteY4" fmla="*/ 691954 h 3218057"/>
                <a:gd name="connsiteX5" fmla="*/ 3359472 w 3359472"/>
                <a:gd name="connsiteY5" fmla="*/ 0 h 3218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59472" h="3218057">
                  <a:moveTo>
                    <a:pt x="1862820" y="3213292"/>
                  </a:moveTo>
                  <a:cubicBezTo>
                    <a:pt x="1354820" y="3235517"/>
                    <a:pt x="346280" y="3187352"/>
                    <a:pt x="91891" y="2911279"/>
                  </a:cubicBezTo>
                  <a:cubicBezTo>
                    <a:pt x="-176337" y="2557148"/>
                    <a:pt x="181541" y="2144247"/>
                    <a:pt x="663391" y="1863529"/>
                  </a:cubicBezTo>
                  <a:cubicBezTo>
                    <a:pt x="867609" y="1669077"/>
                    <a:pt x="1568147" y="1689986"/>
                    <a:pt x="1815916" y="1520629"/>
                  </a:cubicBezTo>
                  <a:cubicBezTo>
                    <a:pt x="2173553" y="1291100"/>
                    <a:pt x="2050358" y="987229"/>
                    <a:pt x="2339791" y="691954"/>
                  </a:cubicBezTo>
                  <a:cubicBezTo>
                    <a:pt x="2545835" y="490883"/>
                    <a:pt x="3165825" y="478638"/>
                    <a:pt x="3359472" y="0"/>
                  </a:cubicBez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6">
              <a:extLst>
                <a:ext uri="{FF2B5EF4-FFF2-40B4-BE49-F238E27FC236}">
                  <a16:creationId xmlns:a16="http://schemas.microsoft.com/office/drawing/2014/main" xmlns="" id="{15E8BC47-F424-419D-931A-530D75E4155F}"/>
                </a:ext>
              </a:extLst>
            </p:cNvPr>
            <p:cNvSpPr/>
            <p:nvPr/>
          </p:nvSpPr>
          <p:spPr>
            <a:xfrm flipH="1">
              <a:off x="9152526" y="2541730"/>
              <a:ext cx="2707886" cy="2800330"/>
            </a:xfrm>
            <a:custGeom>
              <a:avLst/>
              <a:gdLst>
                <a:gd name="connsiteX0" fmla="*/ 504825 w 3600450"/>
                <a:gd name="connsiteY0" fmla="*/ 3324225 h 3324225"/>
                <a:gd name="connsiteX1" fmla="*/ 0 w 3600450"/>
                <a:gd name="connsiteY1" fmla="*/ 2886075 h 3324225"/>
                <a:gd name="connsiteX2" fmla="*/ 1028700 w 3600450"/>
                <a:gd name="connsiteY2" fmla="*/ 1533525 h 3324225"/>
                <a:gd name="connsiteX3" fmla="*/ 2743200 w 3600450"/>
                <a:gd name="connsiteY3" fmla="*/ 1543050 h 3324225"/>
                <a:gd name="connsiteX4" fmla="*/ 3238500 w 3600450"/>
                <a:gd name="connsiteY4" fmla="*/ 257175 h 3324225"/>
                <a:gd name="connsiteX5" fmla="*/ 3600450 w 3600450"/>
                <a:gd name="connsiteY5" fmla="*/ 0 h 3324225"/>
                <a:gd name="connsiteX0" fmla="*/ 504825 w 3600450"/>
                <a:gd name="connsiteY0" fmla="*/ 3324225 h 3324225"/>
                <a:gd name="connsiteX1" fmla="*/ 0 w 3600450"/>
                <a:gd name="connsiteY1" fmla="*/ 2886075 h 3324225"/>
                <a:gd name="connsiteX2" fmla="*/ 638175 w 3600450"/>
                <a:gd name="connsiteY2" fmla="*/ 2114550 h 3324225"/>
                <a:gd name="connsiteX3" fmla="*/ 2743200 w 3600450"/>
                <a:gd name="connsiteY3" fmla="*/ 1543050 h 3324225"/>
                <a:gd name="connsiteX4" fmla="*/ 3238500 w 3600450"/>
                <a:gd name="connsiteY4" fmla="*/ 257175 h 3324225"/>
                <a:gd name="connsiteX5" fmla="*/ 3600450 w 3600450"/>
                <a:gd name="connsiteY5" fmla="*/ 0 h 3324225"/>
                <a:gd name="connsiteX0" fmla="*/ 504825 w 3600450"/>
                <a:gd name="connsiteY0" fmla="*/ 3324225 h 3324225"/>
                <a:gd name="connsiteX1" fmla="*/ 0 w 3600450"/>
                <a:gd name="connsiteY1" fmla="*/ 2886075 h 3324225"/>
                <a:gd name="connsiteX2" fmla="*/ 638175 w 3600450"/>
                <a:gd name="connsiteY2" fmla="*/ 2114550 h 3324225"/>
                <a:gd name="connsiteX3" fmla="*/ 2295525 w 3600450"/>
                <a:gd name="connsiteY3" fmla="*/ 1905000 h 3324225"/>
                <a:gd name="connsiteX4" fmla="*/ 3238500 w 3600450"/>
                <a:gd name="connsiteY4" fmla="*/ 257175 h 3324225"/>
                <a:gd name="connsiteX5" fmla="*/ 3600450 w 3600450"/>
                <a:gd name="connsiteY5" fmla="*/ 0 h 3324225"/>
                <a:gd name="connsiteX0" fmla="*/ 504825 w 3600450"/>
                <a:gd name="connsiteY0" fmla="*/ 3324225 h 3324225"/>
                <a:gd name="connsiteX1" fmla="*/ 0 w 3600450"/>
                <a:gd name="connsiteY1" fmla="*/ 2886075 h 3324225"/>
                <a:gd name="connsiteX2" fmla="*/ 638175 w 3600450"/>
                <a:gd name="connsiteY2" fmla="*/ 2114550 h 3324225"/>
                <a:gd name="connsiteX3" fmla="*/ 1657350 w 3600450"/>
                <a:gd name="connsiteY3" fmla="*/ 1895475 h 3324225"/>
                <a:gd name="connsiteX4" fmla="*/ 3238500 w 3600450"/>
                <a:gd name="connsiteY4" fmla="*/ 257175 h 3324225"/>
                <a:gd name="connsiteX5" fmla="*/ 3600450 w 3600450"/>
                <a:gd name="connsiteY5" fmla="*/ 0 h 3324225"/>
                <a:gd name="connsiteX0" fmla="*/ 1409700 w 4505325"/>
                <a:gd name="connsiteY0" fmla="*/ 3324225 h 3324225"/>
                <a:gd name="connsiteX1" fmla="*/ 0 w 4505325"/>
                <a:gd name="connsiteY1" fmla="*/ 3048000 h 3324225"/>
                <a:gd name="connsiteX2" fmla="*/ 1543050 w 4505325"/>
                <a:gd name="connsiteY2" fmla="*/ 2114550 h 3324225"/>
                <a:gd name="connsiteX3" fmla="*/ 2562225 w 4505325"/>
                <a:gd name="connsiteY3" fmla="*/ 1895475 h 3324225"/>
                <a:gd name="connsiteX4" fmla="*/ 4143375 w 4505325"/>
                <a:gd name="connsiteY4" fmla="*/ 257175 h 3324225"/>
                <a:gd name="connsiteX5" fmla="*/ 4505325 w 4505325"/>
                <a:gd name="connsiteY5" fmla="*/ 0 h 3324225"/>
                <a:gd name="connsiteX0" fmla="*/ 1409700 w 4505325"/>
                <a:gd name="connsiteY0" fmla="*/ 3324225 h 3324225"/>
                <a:gd name="connsiteX1" fmla="*/ 0 w 4505325"/>
                <a:gd name="connsiteY1" fmla="*/ 3048000 h 3324225"/>
                <a:gd name="connsiteX2" fmla="*/ 571500 w 4505325"/>
                <a:gd name="connsiteY2" fmla="*/ 2000250 h 3324225"/>
                <a:gd name="connsiteX3" fmla="*/ 2562225 w 4505325"/>
                <a:gd name="connsiteY3" fmla="*/ 1895475 h 3324225"/>
                <a:gd name="connsiteX4" fmla="*/ 4143375 w 4505325"/>
                <a:gd name="connsiteY4" fmla="*/ 257175 h 3324225"/>
                <a:gd name="connsiteX5" fmla="*/ 4505325 w 4505325"/>
                <a:gd name="connsiteY5" fmla="*/ 0 h 3324225"/>
                <a:gd name="connsiteX0" fmla="*/ 1409700 w 4505325"/>
                <a:gd name="connsiteY0" fmla="*/ 3324225 h 3324225"/>
                <a:gd name="connsiteX1" fmla="*/ 0 w 4505325"/>
                <a:gd name="connsiteY1" fmla="*/ 3048000 h 3324225"/>
                <a:gd name="connsiteX2" fmla="*/ 571500 w 4505325"/>
                <a:gd name="connsiteY2" fmla="*/ 2000250 h 3324225"/>
                <a:gd name="connsiteX3" fmla="*/ 2028825 w 4505325"/>
                <a:gd name="connsiteY3" fmla="*/ 1638300 h 3324225"/>
                <a:gd name="connsiteX4" fmla="*/ 4143375 w 4505325"/>
                <a:gd name="connsiteY4" fmla="*/ 257175 h 3324225"/>
                <a:gd name="connsiteX5" fmla="*/ 4505325 w 4505325"/>
                <a:gd name="connsiteY5" fmla="*/ 0 h 3324225"/>
                <a:gd name="connsiteX0" fmla="*/ 1409700 w 4505325"/>
                <a:gd name="connsiteY0" fmla="*/ 3324225 h 3324225"/>
                <a:gd name="connsiteX1" fmla="*/ 0 w 4505325"/>
                <a:gd name="connsiteY1" fmla="*/ 3048000 h 3324225"/>
                <a:gd name="connsiteX2" fmla="*/ 571500 w 4505325"/>
                <a:gd name="connsiteY2" fmla="*/ 2000250 h 3324225"/>
                <a:gd name="connsiteX3" fmla="*/ 2028825 w 4505325"/>
                <a:gd name="connsiteY3" fmla="*/ 1638300 h 3324225"/>
                <a:gd name="connsiteX4" fmla="*/ 2495550 w 4505325"/>
                <a:gd name="connsiteY4" fmla="*/ 866775 h 3324225"/>
                <a:gd name="connsiteX5" fmla="*/ 4505325 w 4505325"/>
                <a:gd name="connsiteY5" fmla="*/ 0 h 3324225"/>
                <a:gd name="connsiteX0" fmla="*/ 1409700 w 3971925"/>
                <a:gd name="connsiteY0" fmla="*/ 3228975 h 3228975"/>
                <a:gd name="connsiteX1" fmla="*/ 0 w 3971925"/>
                <a:gd name="connsiteY1" fmla="*/ 2952750 h 3228975"/>
                <a:gd name="connsiteX2" fmla="*/ 571500 w 3971925"/>
                <a:gd name="connsiteY2" fmla="*/ 1905000 h 3228975"/>
                <a:gd name="connsiteX3" fmla="*/ 2028825 w 3971925"/>
                <a:gd name="connsiteY3" fmla="*/ 1543050 h 3228975"/>
                <a:gd name="connsiteX4" fmla="*/ 2495550 w 3971925"/>
                <a:gd name="connsiteY4" fmla="*/ 771525 h 3228975"/>
                <a:gd name="connsiteX5" fmla="*/ 3971925 w 3971925"/>
                <a:gd name="connsiteY5" fmla="*/ 0 h 3228975"/>
                <a:gd name="connsiteX0" fmla="*/ 1409700 w 3971925"/>
                <a:gd name="connsiteY0" fmla="*/ 3228975 h 3228975"/>
                <a:gd name="connsiteX1" fmla="*/ 0 w 3971925"/>
                <a:gd name="connsiteY1" fmla="*/ 2952750 h 3228975"/>
                <a:gd name="connsiteX2" fmla="*/ 571500 w 3971925"/>
                <a:gd name="connsiteY2" fmla="*/ 1905000 h 3228975"/>
                <a:gd name="connsiteX3" fmla="*/ 1724025 w 3971925"/>
                <a:gd name="connsiteY3" fmla="*/ 1562100 h 3228975"/>
                <a:gd name="connsiteX4" fmla="*/ 2495550 w 3971925"/>
                <a:gd name="connsiteY4" fmla="*/ 771525 h 3228975"/>
                <a:gd name="connsiteX5" fmla="*/ 3971925 w 3971925"/>
                <a:gd name="connsiteY5" fmla="*/ 0 h 3228975"/>
                <a:gd name="connsiteX0" fmla="*/ 1409700 w 3162300"/>
                <a:gd name="connsiteY0" fmla="*/ 3276600 h 3276600"/>
                <a:gd name="connsiteX1" fmla="*/ 0 w 3162300"/>
                <a:gd name="connsiteY1" fmla="*/ 3000375 h 3276600"/>
                <a:gd name="connsiteX2" fmla="*/ 571500 w 3162300"/>
                <a:gd name="connsiteY2" fmla="*/ 1952625 h 3276600"/>
                <a:gd name="connsiteX3" fmla="*/ 1724025 w 3162300"/>
                <a:gd name="connsiteY3" fmla="*/ 1609725 h 3276600"/>
                <a:gd name="connsiteX4" fmla="*/ 2495550 w 3162300"/>
                <a:gd name="connsiteY4" fmla="*/ 819150 h 3276600"/>
                <a:gd name="connsiteX5" fmla="*/ 3162300 w 3162300"/>
                <a:gd name="connsiteY5" fmla="*/ 0 h 3276600"/>
                <a:gd name="connsiteX0" fmla="*/ 1409700 w 3162300"/>
                <a:gd name="connsiteY0" fmla="*/ 3276600 h 3276600"/>
                <a:gd name="connsiteX1" fmla="*/ 0 w 3162300"/>
                <a:gd name="connsiteY1" fmla="*/ 3000375 h 3276600"/>
                <a:gd name="connsiteX2" fmla="*/ 571500 w 3162300"/>
                <a:gd name="connsiteY2" fmla="*/ 1952625 h 3276600"/>
                <a:gd name="connsiteX3" fmla="*/ 1724025 w 3162300"/>
                <a:gd name="connsiteY3" fmla="*/ 1609725 h 3276600"/>
                <a:gd name="connsiteX4" fmla="*/ 2247900 w 3162300"/>
                <a:gd name="connsiteY4" fmla="*/ 781050 h 3276600"/>
                <a:gd name="connsiteX5" fmla="*/ 3162300 w 3162300"/>
                <a:gd name="connsiteY5" fmla="*/ 0 h 3276600"/>
                <a:gd name="connsiteX0" fmla="*/ 1409700 w 3324225"/>
                <a:gd name="connsiteY0" fmla="*/ 3114675 h 3114675"/>
                <a:gd name="connsiteX1" fmla="*/ 0 w 3324225"/>
                <a:gd name="connsiteY1" fmla="*/ 2838450 h 3114675"/>
                <a:gd name="connsiteX2" fmla="*/ 571500 w 3324225"/>
                <a:gd name="connsiteY2" fmla="*/ 1790700 h 3114675"/>
                <a:gd name="connsiteX3" fmla="*/ 1724025 w 3324225"/>
                <a:gd name="connsiteY3" fmla="*/ 1447800 h 3114675"/>
                <a:gd name="connsiteX4" fmla="*/ 2247900 w 3324225"/>
                <a:gd name="connsiteY4" fmla="*/ 619125 h 3114675"/>
                <a:gd name="connsiteX5" fmla="*/ 3324225 w 3324225"/>
                <a:gd name="connsiteY5" fmla="*/ 0 h 3114675"/>
                <a:gd name="connsiteX0" fmla="*/ 1409700 w 3324225"/>
                <a:gd name="connsiteY0" fmla="*/ 3114675 h 3116337"/>
                <a:gd name="connsiteX1" fmla="*/ 0 w 3324225"/>
                <a:gd name="connsiteY1" fmla="*/ 2838450 h 3116337"/>
                <a:gd name="connsiteX2" fmla="*/ 571500 w 3324225"/>
                <a:gd name="connsiteY2" fmla="*/ 1790700 h 3116337"/>
                <a:gd name="connsiteX3" fmla="*/ 1724025 w 3324225"/>
                <a:gd name="connsiteY3" fmla="*/ 1447800 h 3116337"/>
                <a:gd name="connsiteX4" fmla="*/ 2247900 w 3324225"/>
                <a:gd name="connsiteY4" fmla="*/ 619125 h 3116337"/>
                <a:gd name="connsiteX5" fmla="*/ 3324225 w 3324225"/>
                <a:gd name="connsiteY5" fmla="*/ 0 h 3116337"/>
                <a:gd name="connsiteX0" fmla="*/ 1463442 w 3377967"/>
                <a:gd name="connsiteY0" fmla="*/ 3114675 h 3116337"/>
                <a:gd name="connsiteX1" fmla="*/ 53742 w 3377967"/>
                <a:gd name="connsiteY1" fmla="*/ 2838450 h 3116337"/>
                <a:gd name="connsiteX2" fmla="*/ 625242 w 3377967"/>
                <a:gd name="connsiteY2" fmla="*/ 1790700 h 3116337"/>
                <a:gd name="connsiteX3" fmla="*/ 1777767 w 3377967"/>
                <a:gd name="connsiteY3" fmla="*/ 1447800 h 3116337"/>
                <a:gd name="connsiteX4" fmla="*/ 2301642 w 3377967"/>
                <a:gd name="connsiteY4" fmla="*/ 619125 h 3116337"/>
                <a:gd name="connsiteX5" fmla="*/ 3377967 w 3377967"/>
                <a:gd name="connsiteY5" fmla="*/ 0 h 3116337"/>
                <a:gd name="connsiteX0" fmla="*/ 1463442 w 3377967"/>
                <a:gd name="connsiteY0" fmla="*/ 3114675 h 3118177"/>
                <a:gd name="connsiteX1" fmla="*/ 53742 w 3377967"/>
                <a:gd name="connsiteY1" fmla="*/ 2838450 h 3118177"/>
                <a:gd name="connsiteX2" fmla="*/ 625242 w 3377967"/>
                <a:gd name="connsiteY2" fmla="*/ 1790700 h 3118177"/>
                <a:gd name="connsiteX3" fmla="*/ 1777767 w 3377967"/>
                <a:gd name="connsiteY3" fmla="*/ 1447800 h 3118177"/>
                <a:gd name="connsiteX4" fmla="*/ 2301642 w 3377967"/>
                <a:gd name="connsiteY4" fmla="*/ 619125 h 3118177"/>
                <a:gd name="connsiteX5" fmla="*/ 3377967 w 3377967"/>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477375 w 3391900"/>
                <a:gd name="connsiteY0" fmla="*/ 3114675 h 3118177"/>
                <a:gd name="connsiteX1" fmla="*/ 67675 w 3391900"/>
                <a:gd name="connsiteY1" fmla="*/ 2838450 h 3118177"/>
                <a:gd name="connsiteX2" fmla="*/ 639175 w 3391900"/>
                <a:gd name="connsiteY2" fmla="*/ 1790700 h 3118177"/>
                <a:gd name="connsiteX3" fmla="*/ 1791700 w 3391900"/>
                <a:gd name="connsiteY3" fmla="*/ 1447800 h 3118177"/>
                <a:gd name="connsiteX4" fmla="*/ 2315575 w 3391900"/>
                <a:gd name="connsiteY4" fmla="*/ 619125 h 3118177"/>
                <a:gd name="connsiteX5" fmla="*/ 3391900 w 3391900"/>
                <a:gd name="connsiteY5" fmla="*/ 0 h 3118177"/>
                <a:gd name="connsiteX0" fmla="*/ 1652654 w 3567179"/>
                <a:gd name="connsiteY0" fmla="*/ 3114675 h 3115660"/>
                <a:gd name="connsiteX1" fmla="*/ 52454 w 3567179"/>
                <a:gd name="connsiteY1" fmla="*/ 2562225 h 3115660"/>
                <a:gd name="connsiteX2" fmla="*/ 814454 w 3567179"/>
                <a:gd name="connsiteY2" fmla="*/ 1790700 h 3115660"/>
                <a:gd name="connsiteX3" fmla="*/ 1966979 w 3567179"/>
                <a:gd name="connsiteY3" fmla="*/ 1447800 h 3115660"/>
                <a:gd name="connsiteX4" fmla="*/ 2490854 w 3567179"/>
                <a:gd name="connsiteY4" fmla="*/ 619125 h 3115660"/>
                <a:gd name="connsiteX5" fmla="*/ 3567179 w 3567179"/>
                <a:gd name="connsiteY5" fmla="*/ 0 h 3115660"/>
                <a:gd name="connsiteX0" fmla="*/ 1637924 w 3552449"/>
                <a:gd name="connsiteY0" fmla="*/ 3114675 h 3115660"/>
                <a:gd name="connsiteX1" fmla="*/ 37724 w 3552449"/>
                <a:gd name="connsiteY1" fmla="*/ 2562225 h 3115660"/>
                <a:gd name="connsiteX2" fmla="*/ 1123574 w 3552449"/>
                <a:gd name="connsiteY2" fmla="*/ 2028825 h 3115660"/>
                <a:gd name="connsiteX3" fmla="*/ 1952249 w 3552449"/>
                <a:gd name="connsiteY3" fmla="*/ 1447800 h 3115660"/>
                <a:gd name="connsiteX4" fmla="*/ 2476124 w 3552449"/>
                <a:gd name="connsiteY4" fmla="*/ 619125 h 3115660"/>
                <a:gd name="connsiteX5" fmla="*/ 3552449 w 3552449"/>
                <a:gd name="connsiteY5" fmla="*/ 0 h 3115660"/>
                <a:gd name="connsiteX0" fmla="*/ 1637924 w 3552449"/>
                <a:gd name="connsiteY0" fmla="*/ 3114675 h 3115660"/>
                <a:gd name="connsiteX1" fmla="*/ 37724 w 3552449"/>
                <a:gd name="connsiteY1" fmla="*/ 2562225 h 3115660"/>
                <a:gd name="connsiteX2" fmla="*/ 1123574 w 3552449"/>
                <a:gd name="connsiteY2" fmla="*/ 2028825 h 3115660"/>
                <a:gd name="connsiteX3" fmla="*/ 1418849 w 3552449"/>
                <a:gd name="connsiteY3" fmla="*/ 1104900 h 3115660"/>
                <a:gd name="connsiteX4" fmla="*/ 2476124 w 3552449"/>
                <a:gd name="connsiteY4" fmla="*/ 619125 h 3115660"/>
                <a:gd name="connsiteX5" fmla="*/ 3552449 w 3552449"/>
                <a:gd name="connsiteY5" fmla="*/ 0 h 3115660"/>
                <a:gd name="connsiteX0" fmla="*/ 1637924 w 3552449"/>
                <a:gd name="connsiteY0" fmla="*/ 3114675 h 3115660"/>
                <a:gd name="connsiteX1" fmla="*/ 37724 w 3552449"/>
                <a:gd name="connsiteY1" fmla="*/ 2562225 h 3115660"/>
                <a:gd name="connsiteX2" fmla="*/ 1123574 w 3552449"/>
                <a:gd name="connsiteY2" fmla="*/ 2028825 h 3115660"/>
                <a:gd name="connsiteX3" fmla="*/ 1418849 w 3552449"/>
                <a:gd name="connsiteY3" fmla="*/ 1104900 h 3115660"/>
                <a:gd name="connsiteX4" fmla="*/ 2476124 w 3552449"/>
                <a:gd name="connsiteY4" fmla="*/ 619125 h 3115660"/>
                <a:gd name="connsiteX5" fmla="*/ 3552449 w 3552449"/>
                <a:gd name="connsiteY5" fmla="*/ 0 h 3115660"/>
                <a:gd name="connsiteX0" fmla="*/ 1637924 w 3552449"/>
                <a:gd name="connsiteY0" fmla="*/ 3114675 h 3115660"/>
                <a:gd name="connsiteX1" fmla="*/ 37724 w 3552449"/>
                <a:gd name="connsiteY1" fmla="*/ 2562225 h 3115660"/>
                <a:gd name="connsiteX2" fmla="*/ 1123574 w 3552449"/>
                <a:gd name="connsiteY2" fmla="*/ 2028825 h 3115660"/>
                <a:gd name="connsiteX3" fmla="*/ 1418849 w 3552449"/>
                <a:gd name="connsiteY3" fmla="*/ 1104900 h 3115660"/>
                <a:gd name="connsiteX4" fmla="*/ 2476124 w 3552449"/>
                <a:gd name="connsiteY4" fmla="*/ 619125 h 3115660"/>
                <a:gd name="connsiteX5" fmla="*/ 3552449 w 3552449"/>
                <a:gd name="connsiteY5" fmla="*/ 0 h 3115660"/>
                <a:gd name="connsiteX0" fmla="*/ 1688711 w 3603236"/>
                <a:gd name="connsiteY0" fmla="*/ 3114675 h 3115660"/>
                <a:gd name="connsiteX1" fmla="*/ 88511 w 3603236"/>
                <a:gd name="connsiteY1" fmla="*/ 2562225 h 3115660"/>
                <a:gd name="connsiteX2" fmla="*/ 1174361 w 3603236"/>
                <a:gd name="connsiteY2" fmla="*/ 2028825 h 3115660"/>
                <a:gd name="connsiteX3" fmla="*/ 1469636 w 3603236"/>
                <a:gd name="connsiteY3" fmla="*/ 1104900 h 3115660"/>
                <a:gd name="connsiteX4" fmla="*/ 2526911 w 3603236"/>
                <a:gd name="connsiteY4" fmla="*/ 619125 h 3115660"/>
                <a:gd name="connsiteX5" fmla="*/ 3603236 w 3603236"/>
                <a:gd name="connsiteY5" fmla="*/ 0 h 3115660"/>
                <a:gd name="connsiteX0" fmla="*/ 1688711 w 3603236"/>
                <a:gd name="connsiteY0" fmla="*/ 3114675 h 3115660"/>
                <a:gd name="connsiteX1" fmla="*/ 88511 w 3603236"/>
                <a:gd name="connsiteY1" fmla="*/ 2562225 h 3115660"/>
                <a:gd name="connsiteX2" fmla="*/ 1174361 w 3603236"/>
                <a:gd name="connsiteY2" fmla="*/ 2028825 h 3115660"/>
                <a:gd name="connsiteX3" fmla="*/ 1088636 w 3603236"/>
                <a:gd name="connsiteY3" fmla="*/ 942975 h 3115660"/>
                <a:gd name="connsiteX4" fmla="*/ 2526911 w 3603236"/>
                <a:gd name="connsiteY4" fmla="*/ 619125 h 3115660"/>
                <a:gd name="connsiteX5" fmla="*/ 3603236 w 3603236"/>
                <a:gd name="connsiteY5" fmla="*/ 0 h 3115660"/>
                <a:gd name="connsiteX0" fmla="*/ 1688711 w 3603236"/>
                <a:gd name="connsiteY0" fmla="*/ 3114675 h 3115660"/>
                <a:gd name="connsiteX1" fmla="*/ 88511 w 3603236"/>
                <a:gd name="connsiteY1" fmla="*/ 2562225 h 3115660"/>
                <a:gd name="connsiteX2" fmla="*/ 1174361 w 3603236"/>
                <a:gd name="connsiteY2" fmla="*/ 2028825 h 3115660"/>
                <a:gd name="connsiteX3" fmla="*/ 1088636 w 3603236"/>
                <a:gd name="connsiteY3" fmla="*/ 942975 h 3115660"/>
                <a:gd name="connsiteX4" fmla="*/ 2098286 w 3603236"/>
                <a:gd name="connsiteY4" fmla="*/ 695325 h 3115660"/>
                <a:gd name="connsiteX5" fmla="*/ 3603236 w 3603236"/>
                <a:gd name="connsiteY5" fmla="*/ 0 h 3115660"/>
                <a:gd name="connsiteX0" fmla="*/ 1688711 w 2946011"/>
                <a:gd name="connsiteY0" fmla="*/ 3000375 h 3001360"/>
                <a:gd name="connsiteX1" fmla="*/ 88511 w 2946011"/>
                <a:gd name="connsiteY1" fmla="*/ 2447925 h 3001360"/>
                <a:gd name="connsiteX2" fmla="*/ 1174361 w 2946011"/>
                <a:gd name="connsiteY2" fmla="*/ 1914525 h 3001360"/>
                <a:gd name="connsiteX3" fmla="*/ 1088636 w 2946011"/>
                <a:gd name="connsiteY3" fmla="*/ 828675 h 3001360"/>
                <a:gd name="connsiteX4" fmla="*/ 2098286 w 2946011"/>
                <a:gd name="connsiteY4" fmla="*/ 581025 h 3001360"/>
                <a:gd name="connsiteX5" fmla="*/ 2946011 w 2946011"/>
                <a:gd name="connsiteY5" fmla="*/ 0 h 3001360"/>
                <a:gd name="connsiteX0" fmla="*/ 1688711 w 2946011"/>
                <a:gd name="connsiteY0" fmla="*/ 3000375 h 3001360"/>
                <a:gd name="connsiteX1" fmla="*/ 88511 w 2946011"/>
                <a:gd name="connsiteY1" fmla="*/ 2447925 h 3001360"/>
                <a:gd name="connsiteX2" fmla="*/ 1174361 w 2946011"/>
                <a:gd name="connsiteY2" fmla="*/ 1914525 h 3001360"/>
                <a:gd name="connsiteX3" fmla="*/ 1088636 w 2946011"/>
                <a:gd name="connsiteY3" fmla="*/ 828675 h 3001360"/>
                <a:gd name="connsiteX4" fmla="*/ 2098286 w 2946011"/>
                <a:gd name="connsiteY4" fmla="*/ 581025 h 3001360"/>
                <a:gd name="connsiteX5" fmla="*/ 2946011 w 2946011"/>
                <a:gd name="connsiteY5" fmla="*/ 0 h 3001360"/>
                <a:gd name="connsiteX0" fmla="*/ 1688711 w 2946011"/>
                <a:gd name="connsiteY0" fmla="*/ 3000375 h 3001360"/>
                <a:gd name="connsiteX1" fmla="*/ 88511 w 2946011"/>
                <a:gd name="connsiteY1" fmla="*/ 2447925 h 3001360"/>
                <a:gd name="connsiteX2" fmla="*/ 1174361 w 2946011"/>
                <a:gd name="connsiteY2" fmla="*/ 1914525 h 3001360"/>
                <a:gd name="connsiteX3" fmla="*/ 1088636 w 2946011"/>
                <a:gd name="connsiteY3" fmla="*/ 828675 h 3001360"/>
                <a:gd name="connsiteX4" fmla="*/ 2098286 w 2946011"/>
                <a:gd name="connsiteY4" fmla="*/ 581025 h 3001360"/>
                <a:gd name="connsiteX5" fmla="*/ 2946011 w 2946011"/>
                <a:gd name="connsiteY5" fmla="*/ 0 h 3001360"/>
                <a:gd name="connsiteX0" fmla="*/ 1688711 w 2946011"/>
                <a:gd name="connsiteY0" fmla="*/ 3000375 h 3001360"/>
                <a:gd name="connsiteX1" fmla="*/ 88511 w 2946011"/>
                <a:gd name="connsiteY1" fmla="*/ 2447925 h 3001360"/>
                <a:gd name="connsiteX2" fmla="*/ 1174361 w 2946011"/>
                <a:gd name="connsiteY2" fmla="*/ 1914525 h 3001360"/>
                <a:gd name="connsiteX3" fmla="*/ 1088636 w 2946011"/>
                <a:gd name="connsiteY3" fmla="*/ 828675 h 3001360"/>
                <a:gd name="connsiteX4" fmla="*/ 2098286 w 2946011"/>
                <a:gd name="connsiteY4" fmla="*/ 581025 h 3001360"/>
                <a:gd name="connsiteX5" fmla="*/ 2946011 w 2946011"/>
                <a:gd name="connsiteY5" fmla="*/ 0 h 3001360"/>
                <a:gd name="connsiteX0" fmla="*/ 1688711 w 2946011"/>
                <a:gd name="connsiteY0" fmla="*/ 3000375 h 3001360"/>
                <a:gd name="connsiteX1" fmla="*/ 88511 w 2946011"/>
                <a:gd name="connsiteY1" fmla="*/ 2447925 h 3001360"/>
                <a:gd name="connsiteX2" fmla="*/ 1174361 w 2946011"/>
                <a:gd name="connsiteY2" fmla="*/ 1914525 h 3001360"/>
                <a:gd name="connsiteX3" fmla="*/ 1088636 w 2946011"/>
                <a:gd name="connsiteY3" fmla="*/ 828675 h 3001360"/>
                <a:gd name="connsiteX4" fmla="*/ 2098286 w 2946011"/>
                <a:gd name="connsiteY4" fmla="*/ 581025 h 3001360"/>
                <a:gd name="connsiteX5" fmla="*/ 2946011 w 2946011"/>
                <a:gd name="connsiteY5" fmla="*/ 0 h 3001360"/>
                <a:gd name="connsiteX0" fmla="*/ 1688711 w 2946011"/>
                <a:gd name="connsiteY0" fmla="*/ 3000375 h 3001360"/>
                <a:gd name="connsiteX1" fmla="*/ 88511 w 2946011"/>
                <a:gd name="connsiteY1" fmla="*/ 2447925 h 3001360"/>
                <a:gd name="connsiteX2" fmla="*/ 1174361 w 2946011"/>
                <a:gd name="connsiteY2" fmla="*/ 1914525 h 3001360"/>
                <a:gd name="connsiteX3" fmla="*/ 1088636 w 2946011"/>
                <a:gd name="connsiteY3" fmla="*/ 828675 h 3001360"/>
                <a:gd name="connsiteX4" fmla="*/ 2098286 w 2946011"/>
                <a:gd name="connsiteY4" fmla="*/ 581025 h 3001360"/>
                <a:gd name="connsiteX5" fmla="*/ 2946011 w 2946011"/>
                <a:gd name="connsiteY5" fmla="*/ 0 h 3001360"/>
                <a:gd name="connsiteX0" fmla="*/ 1688711 w 2946011"/>
                <a:gd name="connsiteY0" fmla="*/ 3000375 h 3001360"/>
                <a:gd name="connsiteX1" fmla="*/ 88511 w 2946011"/>
                <a:gd name="connsiteY1" fmla="*/ 2447925 h 3001360"/>
                <a:gd name="connsiteX2" fmla="*/ 1174361 w 2946011"/>
                <a:gd name="connsiteY2" fmla="*/ 1914525 h 3001360"/>
                <a:gd name="connsiteX3" fmla="*/ 1088636 w 2946011"/>
                <a:gd name="connsiteY3" fmla="*/ 828675 h 3001360"/>
                <a:gd name="connsiteX4" fmla="*/ 2098286 w 2946011"/>
                <a:gd name="connsiteY4" fmla="*/ 581025 h 3001360"/>
                <a:gd name="connsiteX5" fmla="*/ 2946011 w 2946011"/>
                <a:gd name="connsiteY5" fmla="*/ 0 h 3001360"/>
                <a:gd name="connsiteX0" fmla="*/ 1688711 w 2707886"/>
                <a:gd name="connsiteY0" fmla="*/ 2927451 h 2928436"/>
                <a:gd name="connsiteX1" fmla="*/ 88511 w 2707886"/>
                <a:gd name="connsiteY1" fmla="*/ 2375001 h 2928436"/>
                <a:gd name="connsiteX2" fmla="*/ 1174361 w 2707886"/>
                <a:gd name="connsiteY2" fmla="*/ 1841601 h 2928436"/>
                <a:gd name="connsiteX3" fmla="*/ 1088636 w 2707886"/>
                <a:gd name="connsiteY3" fmla="*/ 755751 h 2928436"/>
                <a:gd name="connsiteX4" fmla="*/ 2098286 w 2707886"/>
                <a:gd name="connsiteY4" fmla="*/ 508101 h 2928436"/>
                <a:gd name="connsiteX5" fmla="*/ 2707886 w 2707886"/>
                <a:gd name="connsiteY5" fmla="*/ 0 h 2928436"/>
                <a:gd name="connsiteX0" fmla="*/ 1688711 w 2707886"/>
                <a:gd name="connsiteY0" fmla="*/ 2927451 h 2928436"/>
                <a:gd name="connsiteX1" fmla="*/ 88511 w 2707886"/>
                <a:gd name="connsiteY1" fmla="*/ 2375001 h 2928436"/>
                <a:gd name="connsiteX2" fmla="*/ 1174361 w 2707886"/>
                <a:gd name="connsiteY2" fmla="*/ 1841601 h 2928436"/>
                <a:gd name="connsiteX3" fmla="*/ 1088636 w 2707886"/>
                <a:gd name="connsiteY3" fmla="*/ 755751 h 2928436"/>
                <a:gd name="connsiteX4" fmla="*/ 1879211 w 2707886"/>
                <a:gd name="connsiteY4" fmla="*/ 508101 h 2928436"/>
                <a:gd name="connsiteX5" fmla="*/ 2707886 w 2707886"/>
                <a:gd name="connsiteY5" fmla="*/ 0 h 2928436"/>
                <a:gd name="connsiteX0" fmla="*/ 1688711 w 2707886"/>
                <a:gd name="connsiteY0" fmla="*/ 2927451 h 2928436"/>
                <a:gd name="connsiteX1" fmla="*/ 88511 w 2707886"/>
                <a:gd name="connsiteY1" fmla="*/ 2375001 h 2928436"/>
                <a:gd name="connsiteX2" fmla="*/ 1174361 w 2707886"/>
                <a:gd name="connsiteY2" fmla="*/ 1841601 h 2928436"/>
                <a:gd name="connsiteX3" fmla="*/ 1088636 w 2707886"/>
                <a:gd name="connsiteY3" fmla="*/ 755751 h 2928436"/>
                <a:gd name="connsiteX4" fmla="*/ 1879211 w 2707886"/>
                <a:gd name="connsiteY4" fmla="*/ 508101 h 2928436"/>
                <a:gd name="connsiteX5" fmla="*/ 2707886 w 2707886"/>
                <a:gd name="connsiteY5" fmla="*/ 0 h 2928436"/>
                <a:gd name="connsiteX0" fmla="*/ 1688711 w 2707886"/>
                <a:gd name="connsiteY0" fmla="*/ 2927451 h 2928436"/>
                <a:gd name="connsiteX1" fmla="*/ 88511 w 2707886"/>
                <a:gd name="connsiteY1" fmla="*/ 2375001 h 2928436"/>
                <a:gd name="connsiteX2" fmla="*/ 1174361 w 2707886"/>
                <a:gd name="connsiteY2" fmla="*/ 1841601 h 2928436"/>
                <a:gd name="connsiteX3" fmla="*/ 1088636 w 2707886"/>
                <a:gd name="connsiteY3" fmla="*/ 755751 h 2928436"/>
                <a:gd name="connsiteX4" fmla="*/ 1879211 w 2707886"/>
                <a:gd name="connsiteY4" fmla="*/ 508101 h 2928436"/>
                <a:gd name="connsiteX5" fmla="*/ 2707886 w 2707886"/>
                <a:gd name="connsiteY5" fmla="*/ 0 h 2928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07886" h="2928436">
                  <a:moveTo>
                    <a:pt x="1688711" y="2927451"/>
                  </a:moveTo>
                  <a:cubicBezTo>
                    <a:pt x="1180711" y="2949676"/>
                    <a:pt x="272661" y="2590901"/>
                    <a:pt x="88511" y="2375001"/>
                  </a:cubicBezTo>
                  <a:cubicBezTo>
                    <a:pt x="-321064" y="1959076"/>
                    <a:pt x="802886" y="2105126"/>
                    <a:pt x="1174361" y="1841601"/>
                  </a:cubicBezTo>
                  <a:cubicBezTo>
                    <a:pt x="1529961" y="1546326"/>
                    <a:pt x="761611" y="993876"/>
                    <a:pt x="1088636" y="755751"/>
                  </a:cubicBezTo>
                  <a:cubicBezTo>
                    <a:pt x="1291836" y="622401"/>
                    <a:pt x="1504561" y="539060"/>
                    <a:pt x="1879211" y="508101"/>
                  </a:cubicBezTo>
                  <a:cubicBezTo>
                    <a:pt x="2199886" y="466329"/>
                    <a:pt x="2453886" y="549275"/>
                    <a:pt x="2707886" y="0"/>
                  </a:cubicBez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xmlns="" id="{22BDB168-8F7D-4EEC-87C5-D3628DD26A31}"/>
                </a:ext>
              </a:extLst>
            </p:cNvPr>
            <p:cNvGrpSpPr/>
            <p:nvPr/>
          </p:nvGrpSpPr>
          <p:grpSpPr>
            <a:xfrm rot="19591271">
              <a:off x="8580919" y="1689251"/>
              <a:ext cx="614009" cy="1057220"/>
              <a:chOff x="6231659" y="1257727"/>
              <a:chExt cx="1207366" cy="2078880"/>
            </a:xfrm>
          </p:grpSpPr>
          <p:sp>
            <p:nvSpPr>
              <p:cNvPr id="19" name="Chord 18">
                <a:extLst>
                  <a:ext uri="{FF2B5EF4-FFF2-40B4-BE49-F238E27FC236}">
                    <a16:creationId xmlns:a16="http://schemas.microsoft.com/office/drawing/2014/main" xmlns="" id="{0D9D9941-D32E-4BEE-8624-33350DD9CF14}"/>
                  </a:ext>
                </a:extLst>
              </p:cNvPr>
              <p:cNvSpPr/>
              <p:nvPr/>
            </p:nvSpPr>
            <p:spPr>
              <a:xfrm rot="14400000">
                <a:off x="6524625" y="1638300"/>
                <a:ext cx="914400" cy="914400"/>
              </a:xfrm>
              <a:prstGeom prst="chord">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Rounded Corners 9">
                <a:extLst>
                  <a:ext uri="{FF2B5EF4-FFF2-40B4-BE49-F238E27FC236}">
                    <a16:creationId xmlns:a16="http://schemas.microsoft.com/office/drawing/2014/main" xmlns="" id="{FB8EA314-F3C7-4600-8276-641612D0B1B3}"/>
                  </a:ext>
                </a:extLst>
              </p:cNvPr>
              <p:cNvSpPr/>
              <p:nvPr/>
            </p:nvSpPr>
            <p:spPr>
              <a:xfrm rot="1072930">
                <a:off x="6905486" y="2083358"/>
                <a:ext cx="341803" cy="1253249"/>
              </a:xfrm>
              <a:prstGeom prst="roundRect">
                <a:avLst>
                  <a:gd name="adj" fmla="val 2990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Rounded Corners 10">
                <a:extLst>
                  <a:ext uri="{FF2B5EF4-FFF2-40B4-BE49-F238E27FC236}">
                    <a16:creationId xmlns:a16="http://schemas.microsoft.com/office/drawing/2014/main" xmlns="" id="{528DAB57-9CBA-403A-9C51-4A57CF632BCE}"/>
                  </a:ext>
                </a:extLst>
              </p:cNvPr>
              <p:cNvSpPr/>
              <p:nvPr/>
            </p:nvSpPr>
            <p:spPr>
              <a:xfrm rot="2245720">
                <a:off x="6719738" y="1466521"/>
                <a:ext cx="91440" cy="9144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11">
                <a:extLst>
                  <a:ext uri="{FF2B5EF4-FFF2-40B4-BE49-F238E27FC236}">
                    <a16:creationId xmlns:a16="http://schemas.microsoft.com/office/drawing/2014/main" xmlns="" id="{50AEBE70-42D2-4F3F-85D8-360259502801}"/>
                  </a:ext>
                </a:extLst>
              </p:cNvPr>
              <p:cNvSpPr/>
              <p:nvPr/>
            </p:nvSpPr>
            <p:spPr>
              <a:xfrm rot="18420000">
                <a:off x="6037697" y="1451689"/>
                <a:ext cx="892749" cy="504825"/>
              </a:xfrm>
              <a:custGeom>
                <a:avLst/>
                <a:gdLst>
                  <a:gd name="connsiteX0" fmla="*/ 211695 w 890175"/>
                  <a:gd name="connsiteY0" fmla="*/ 0 h 504825"/>
                  <a:gd name="connsiteX1" fmla="*/ 677901 w 890175"/>
                  <a:gd name="connsiteY1" fmla="*/ 0 h 504825"/>
                  <a:gd name="connsiteX2" fmla="*/ 743029 w 890175"/>
                  <a:gd name="connsiteY2" fmla="*/ 13149 h 504825"/>
                  <a:gd name="connsiteX3" fmla="*/ 832077 w 890175"/>
                  <a:gd name="connsiteY3" fmla="*/ 102198 h 504825"/>
                  <a:gd name="connsiteX4" fmla="*/ 845226 w 890175"/>
                  <a:gd name="connsiteY4" fmla="*/ 167325 h 504825"/>
                  <a:gd name="connsiteX5" fmla="*/ 845226 w 890175"/>
                  <a:gd name="connsiteY5" fmla="*/ 155726 h 504825"/>
                  <a:gd name="connsiteX6" fmla="*/ 890175 w 890175"/>
                  <a:gd name="connsiteY6" fmla="*/ 430285 h 504825"/>
                  <a:gd name="connsiteX7" fmla="*/ 815634 w 890175"/>
                  <a:gd name="connsiteY7" fmla="*/ 504825 h 504825"/>
                  <a:gd name="connsiteX8" fmla="*/ 73435 w 890175"/>
                  <a:gd name="connsiteY8" fmla="*/ 504825 h 504825"/>
                  <a:gd name="connsiteX9" fmla="*/ 0 w 890175"/>
                  <a:gd name="connsiteY9" fmla="*/ 431389 h 504825"/>
                  <a:gd name="connsiteX10" fmla="*/ 44370 w 890175"/>
                  <a:gd name="connsiteY10" fmla="*/ 160357 h 504825"/>
                  <a:gd name="connsiteX11" fmla="*/ 44370 w 890175"/>
                  <a:gd name="connsiteY11" fmla="*/ 167325 h 504825"/>
                  <a:gd name="connsiteX12" fmla="*/ 57519 w 890175"/>
                  <a:gd name="connsiteY12" fmla="*/ 102197 h 504825"/>
                  <a:gd name="connsiteX13" fmla="*/ 146568 w 890175"/>
                  <a:gd name="connsiteY13" fmla="*/ 13149 h 504825"/>
                  <a:gd name="connsiteX0" fmla="*/ 211695 w 890175"/>
                  <a:gd name="connsiteY0" fmla="*/ 0 h 504825"/>
                  <a:gd name="connsiteX1" fmla="*/ 677901 w 890175"/>
                  <a:gd name="connsiteY1" fmla="*/ 0 h 504825"/>
                  <a:gd name="connsiteX2" fmla="*/ 743029 w 890175"/>
                  <a:gd name="connsiteY2" fmla="*/ 13149 h 504825"/>
                  <a:gd name="connsiteX3" fmla="*/ 832077 w 890175"/>
                  <a:gd name="connsiteY3" fmla="*/ 102198 h 504825"/>
                  <a:gd name="connsiteX4" fmla="*/ 845226 w 890175"/>
                  <a:gd name="connsiteY4" fmla="*/ 167325 h 504825"/>
                  <a:gd name="connsiteX5" fmla="*/ 845226 w 890175"/>
                  <a:gd name="connsiteY5" fmla="*/ 155726 h 504825"/>
                  <a:gd name="connsiteX6" fmla="*/ 890175 w 890175"/>
                  <a:gd name="connsiteY6" fmla="*/ 430285 h 504825"/>
                  <a:gd name="connsiteX7" fmla="*/ 815634 w 890175"/>
                  <a:gd name="connsiteY7" fmla="*/ 504825 h 504825"/>
                  <a:gd name="connsiteX8" fmla="*/ 73435 w 890175"/>
                  <a:gd name="connsiteY8" fmla="*/ 504825 h 504825"/>
                  <a:gd name="connsiteX9" fmla="*/ 0 w 890175"/>
                  <a:gd name="connsiteY9" fmla="*/ 431389 h 504825"/>
                  <a:gd name="connsiteX10" fmla="*/ 44370 w 890175"/>
                  <a:gd name="connsiteY10" fmla="*/ 160357 h 504825"/>
                  <a:gd name="connsiteX11" fmla="*/ 44370 w 890175"/>
                  <a:gd name="connsiteY11" fmla="*/ 167325 h 504825"/>
                  <a:gd name="connsiteX12" fmla="*/ 57519 w 890175"/>
                  <a:gd name="connsiteY12" fmla="*/ 102197 h 504825"/>
                  <a:gd name="connsiteX13" fmla="*/ 146568 w 890175"/>
                  <a:gd name="connsiteY13" fmla="*/ 13149 h 504825"/>
                  <a:gd name="connsiteX14" fmla="*/ 211695 w 890175"/>
                  <a:gd name="connsiteY14" fmla="*/ 0 h 504825"/>
                  <a:gd name="connsiteX0" fmla="*/ 212374 w 890854"/>
                  <a:gd name="connsiteY0" fmla="*/ 0 h 504825"/>
                  <a:gd name="connsiteX1" fmla="*/ 678580 w 890854"/>
                  <a:gd name="connsiteY1" fmla="*/ 0 h 504825"/>
                  <a:gd name="connsiteX2" fmla="*/ 743708 w 890854"/>
                  <a:gd name="connsiteY2" fmla="*/ 13149 h 504825"/>
                  <a:gd name="connsiteX3" fmla="*/ 832756 w 890854"/>
                  <a:gd name="connsiteY3" fmla="*/ 102198 h 504825"/>
                  <a:gd name="connsiteX4" fmla="*/ 845905 w 890854"/>
                  <a:gd name="connsiteY4" fmla="*/ 167325 h 504825"/>
                  <a:gd name="connsiteX5" fmla="*/ 845905 w 890854"/>
                  <a:gd name="connsiteY5" fmla="*/ 155726 h 504825"/>
                  <a:gd name="connsiteX6" fmla="*/ 890854 w 890854"/>
                  <a:gd name="connsiteY6" fmla="*/ 430285 h 504825"/>
                  <a:gd name="connsiteX7" fmla="*/ 816313 w 890854"/>
                  <a:gd name="connsiteY7" fmla="*/ 504825 h 504825"/>
                  <a:gd name="connsiteX8" fmla="*/ 74114 w 890854"/>
                  <a:gd name="connsiteY8" fmla="*/ 504825 h 504825"/>
                  <a:gd name="connsiteX9" fmla="*/ 679 w 890854"/>
                  <a:gd name="connsiteY9" fmla="*/ 431389 h 504825"/>
                  <a:gd name="connsiteX10" fmla="*/ 45049 w 890854"/>
                  <a:gd name="connsiteY10" fmla="*/ 160357 h 504825"/>
                  <a:gd name="connsiteX11" fmla="*/ 45049 w 890854"/>
                  <a:gd name="connsiteY11" fmla="*/ 167325 h 504825"/>
                  <a:gd name="connsiteX12" fmla="*/ 58198 w 890854"/>
                  <a:gd name="connsiteY12" fmla="*/ 102197 h 504825"/>
                  <a:gd name="connsiteX13" fmla="*/ 147247 w 890854"/>
                  <a:gd name="connsiteY13" fmla="*/ 13149 h 504825"/>
                  <a:gd name="connsiteX14" fmla="*/ 212374 w 890854"/>
                  <a:gd name="connsiteY14" fmla="*/ 0 h 504825"/>
                  <a:gd name="connsiteX0" fmla="*/ 212374 w 890854"/>
                  <a:gd name="connsiteY0" fmla="*/ 0 h 504825"/>
                  <a:gd name="connsiteX1" fmla="*/ 678580 w 890854"/>
                  <a:gd name="connsiteY1" fmla="*/ 0 h 504825"/>
                  <a:gd name="connsiteX2" fmla="*/ 743708 w 890854"/>
                  <a:gd name="connsiteY2" fmla="*/ 13149 h 504825"/>
                  <a:gd name="connsiteX3" fmla="*/ 832756 w 890854"/>
                  <a:gd name="connsiteY3" fmla="*/ 102198 h 504825"/>
                  <a:gd name="connsiteX4" fmla="*/ 845905 w 890854"/>
                  <a:gd name="connsiteY4" fmla="*/ 167325 h 504825"/>
                  <a:gd name="connsiteX5" fmla="*/ 845905 w 890854"/>
                  <a:gd name="connsiteY5" fmla="*/ 155726 h 504825"/>
                  <a:gd name="connsiteX6" fmla="*/ 890854 w 890854"/>
                  <a:gd name="connsiteY6" fmla="*/ 430285 h 504825"/>
                  <a:gd name="connsiteX7" fmla="*/ 816313 w 890854"/>
                  <a:gd name="connsiteY7" fmla="*/ 504825 h 504825"/>
                  <a:gd name="connsiteX8" fmla="*/ 74114 w 890854"/>
                  <a:gd name="connsiteY8" fmla="*/ 504825 h 504825"/>
                  <a:gd name="connsiteX9" fmla="*/ 679 w 890854"/>
                  <a:gd name="connsiteY9" fmla="*/ 431389 h 504825"/>
                  <a:gd name="connsiteX10" fmla="*/ 45049 w 890854"/>
                  <a:gd name="connsiteY10" fmla="*/ 160357 h 504825"/>
                  <a:gd name="connsiteX11" fmla="*/ 45049 w 890854"/>
                  <a:gd name="connsiteY11" fmla="*/ 167325 h 504825"/>
                  <a:gd name="connsiteX12" fmla="*/ 58198 w 890854"/>
                  <a:gd name="connsiteY12" fmla="*/ 102197 h 504825"/>
                  <a:gd name="connsiteX13" fmla="*/ 147247 w 890854"/>
                  <a:gd name="connsiteY13" fmla="*/ 13149 h 504825"/>
                  <a:gd name="connsiteX14" fmla="*/ 212374 w 890854"/>
                  <a:gd name="connsiteY14" fmla="*/ 0 h 504825"/>
                  <a:gd name="connsiteX0" fmla="*/ 212374 w 892750"/>
                  <a:gd name="connsiteY0" fmla="*/ 0 h 504825"/>
                  <a:gd name="connsiteX1" fmla="*/ 678580 w 892750"/>
                  <a:gd name="connsiteY1" fmla="*/ 0 h 504825"/>
                  <a:gd name="connsiteX2" fmla="*/ 743708 w 892750"/>
                  <a:gd name="connsiteY2" fmla="*/ 13149 h 504825"/>
                  <a:gd name="connsiteX3" fmla="*/ 832756 w 892750"/>
                  <a:gd name="connsiteY3" fmla="*/ 102198 h 504825"/>
                  <a:gd name="connsiteX4" fmla="*/ 845905 w 892750"/>
                  <a:gd name="connsiteY4" fmla="*/ 167325 h 504825"/>
                  <a:gd name="connsiteX5" fmla="*/ 845905 w 892750"/>
                  <a:gd name="connsiteY5" fmla="*/ 155726 h 504825"/>
                  <a:gd name="connsiteX6" fmla="*/ 890854 w 892750"/>
                  <a:gd name="connsiteY6" fmla="*/ 430285 h 504825"/>
                  <a:gd name="connsiteX7" fmla="*/ 816313 w 892750"/>
                  <a:gd name="connsiteY7" fmla="*/ 504825 h 504825"/>
                  <a:gd name="connsiteX8" fmla="*/ 74114 w 892750"/>
                  <a:gd name="connsiteY8" fmla="*/ 504825 h 504825"/>
                  <a:gd name="connsiteX9" fmla="*/ 679 w 892750"/>
                  <a:gd name="connsiteY9" fmla="*/ 431389 h 504825"/>
                  <a:gd name="connsiteX10" fmla="*/ 45049 w 892750"/>
                  <a:gd name="connsiteY10" fmla="*/ 160357 h 504825"/>
                  <a:gd name="connsiteX11" fmla="*/ 45049 w 892750"/>
                  <a:gd name="connsiteY11" fmla="*/ 167325 h 504825"/>
                  <a:gd name="connsiteX12" fmla="*/ 58198 w 892750"/>
                  <a:gd name="connsiteY12" fmla="*/ 102197 h 504825"/>
                  <a:gd name="connsiteX13" fmla="*/ 147247 w 892750"/>
                  <a:gd name="connsiteY13" fmla="*/ 13149 h 504825"/>
                  <a:gd name="connsiteX14" fmla="*/ 212374 w 892750"/>
                  <a:gd name="connsiteY14" fmla="*/ 0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92750" h="504825">
                    <a:moveTo>
                      <a:pt x="212374" y="0"/>
                    </a:moveTo>
                    <a:lnTo>
                      <a:pt x="678580" y="0"/>
                    </a:lnTo>
                    <a:lnTo>
                      <a:pt x="743708" y="13149"/>
                    </a:lnTo>
                    <a:cubicBezTo>
                      <a:pt x="783746" y="30084"/>
                      <a:pt x="815821" y="62159"/>
                      <a:pt x="832756" y="102198"/>
                    </a:cubicBezTo>
                    <a:lnTo>
                      <a:pt x="845905" y="167325"/>
                    </a:lnTo>
                    <a:lnTo>
                      <a:pt x="845905" y="155726"/>
                    </a:lnTo>
                    <a:lnTo>
                      <a:pt x="890854" y="430285"/>
                    </a:lnTo>
                    <a:cubicBezTo>
                      <a:pt x="902688" y="468233"/>
                      <a:pt x="856881" y="503559"/>
                      <a:pt x="816313" y="504825"/>
                    </a:cubicBezTo>
                    <a:lnTo>
                      <a:pt x="74114" y="504825"/>
                    </a:lnTo>
                    <a:cubicBezTo>
                      <a:pt x="41776" y="501307"/>
                      <a:pt x="-6283" y="461108"/>
                      <a:pt x="679" y="431389"/>
                    </a:cubicBezTo>
                    <a:lnTo>
                      <a:pt x="45049" y="160357"/>
                    </a:lnTo>
                    <a:lnTo>
                      <a:pt x="45049" y="167325"/>
                    </a:lnTo>
                    <a:lnTo>
                      <a:pt x="58198" y="102197"/>
                    </a:lnTo>
                    <a:cubicBezTo>
                      <a:pt x="75133" y="62159"/>
                      <a:pt x="107208" y="30084"/>
                      <a:pt x="147247" y="13149"/>
                    </a:cubicBezTo>
                    <a:lnTo>
                      <a:pt x="212374"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xmlns="" id="{7F653A9D-B34D-41EF-B30D-FF2F8ABC0AA0}"/>
                </a:ext>
              </a:extLst>
            </p:cNvPr>
            <p:cNvGrpSpPr/>
            <p:nvPr/>
          </p:nvGrpSpPr>
          <p:grpSpPr>
            <a:xfrm rot="1441980" flipH="1">
              <a:off x="3147761" y="1231402"/>
              <a:ext cx="611355" cy="1063441"/>
              <a:chOff x="6236878" y="1245493"/>
              <a:chExt cx="1202147" cy="2091114"/>
            </a:xfrm>
          </p:grpSpPr>
          <p:sp>
            <p:nvSpPr>
              <p:cNvPr id="15" name="Chord 14">
                <a:extLst>
                  <a:ext uri="{FF2B5EF4-FFF2-40B4-BE49-F238E27FC236}">
                    <a16:creationId xmlns:a16="http://schemas.microsoft.com/office/drawing/2014/main" xmlns="" id="{2A04619A-2C24-4348-BAE8-8A2DAE689CEB}"/>
                  </a:ext>
                </a:extLst>
              </p:cNvPr>
              <p:cNvSpPr/>
              <p:nvPr/>
            </p:nvSpPr>
            <p:spPr>
              <a:xfrm rot="14400000">
                <a:off x="6524625" y="1638300"/>
                <a:ext cx="914400" cy="914400"/>
              </a:xfrm>
              <a:prstGeom prst="chord">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Rounded Corners 14">
                <a:extLst>
                  <a:ext uri="{FF2B5EF4-FFF2-40B4-BE49-F238E27FC236}">
                    <a16:creationId xmlns:a16="http://schemas.microsoft.com/office/drawing/2014/main" xmlns="" id="{E8B555B0-A458-4D2F-96F1-E99C78C622E3}"/>
                  </a:ext>
                </a:extLst>
              </p:cNvPr>
              <p:cNvSpPr/>
              <p:nvPr/>
            </p:nvSpPr>
            <p:spPr>
              <a:xfrm rot="1072930">
                <a:off x="6905486" y="2083358"/>
                <a:ext cx="341803" cy="1253249"/>
              </a:xfrm>
              <a:prstGeom prst="roundRect">
                <a:avLst>
                  <a:gd name="adj" fmla="val 2990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Rounded Corners 15">
                <a:extLst>
                  <a:ext uri="{FF2B5EF4-FFF2-40B4-BE49-F238E27FC236}">
                    <a16:creationId xmlns:a16="http://schemas.microsoft.com/office/drawing/2014/main" xmlns="" id="{F923E256-370D-4127-8F7A-DC05C28CF8D9}"/>
                  </a:ext>
                </a:extLst>
              </p:cNvPr>
              <p:cNvSpPr/>
              <p:nvPr/>
            </p:nvSpPr>
            <p:spPr>
              <a:xfrm rot="2245720">
                <a:off x="6719738" y="1466521"/>
                <a:ext cx="91440" cy="9144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6">
                <a:extLst>
                  <a:ext uri="{FF2B5EF4-FFF2-40B4-BE49-F238E27FC236}">
                    <a16:creationId xmlns:a16="http://schemas.microsoft.com/office/drawing/2014/main" xmlns="" id="{EB049606-1330-4277-9459-AA9122743C47}"/>
                  </a:ext>
                </a:extLst>
              </p:cNvPr>
              <p:cNvSpPr/>
              <p:nvPr/>
            </p:nvSpPr>
            <p:spPr>
              <a:xfrm rot="18420000">
                <a:off x="6042916" y="1439455"/>
                <a:ext cx="892749" cy="504825"/>
              </a:xfrm>
              <a:custGeom>
                <a:avLst/>
                <a:gdLst>
                  <a:gd name="connsiteX0" fmla="*/ 211695 w 890175"/>
                  <a:gd name="connsiteY0" fmla="*/ 0 h 504825"/>
                  <a:gd name="connsiteX1" fmla="*/ 677901 w 890175"/>
                  <a:gd name="connsiteY1" fmla="*/ 0 h 504825"/>
                  <a:gd name="connsiteX2" fmla="*/ 743029 w 890175"/>
                  <a:gd name="connsiteY2" fmla="*/ 13149 h 504825"/>
                  <a:gd name="connsiteX3" fmla="*/ 832077 w 890175"/>
                  <a:gd name="connsiteY3" fmla="*/ 102198 h 504825"/>
                  <a:gd name="connsiteX4" fmla="*/ 845226 w 890175"/>
                  <a:gd name="connsiteY4" fmla="*/ 167325 h 504825"/>
                  <a:gd name="connsiteX5" fmla="*/ 845226 w 890175"/>
                  <a:gd name="connsiteY5" fmla="*/ 155726 h 504825"/>
                  <a:gd name="connsiteX6" fmla="*/ 890175 w 890175"/>
                  <a:gd name="connsiteY6" fmla="*/ 430285 h 504825"/>
                  <a:gd name="connsiteX7" fmla="*/ 815634 w 890175"/>
                  <a:gd name="connsiteY7" fmla="*/ 504825 h 504825"/>
                  <a:gd name="connsiteX8" fmla="*/ 73435 w 890175"/>
                  <a:gd name="connsiteY8" fmla="*/ 504825 h 504825"/>
                  <a:gd name="connsiteX9" fmla="*/ 0 w 890175"/>
                  <a:gd name="connsiteY9" fmla="*/ 431389 h 504825"/>
                  <a:gd name="connsiteX10" fmla="*/ 44370 w 890175"/>
                  <a:gd name="connsiteY10" fmla="*/ 160357 h 504825"/>
                  <a:gd name="connsiteX11" fmla="*/ 44370 w 890175"/>
                  <a:gd name="connsiteY11" fmla="*/ 167325 h 504825"/>
                  <a:gd name="connsiteX12" fmla="*/ 57519 w 890175"/>
                  <a:gd name="connsiteY12" fmla="*/ 102197 h 504825"/>
                  <a:gd name="connsiteX13" fmla="*/ 146568 w 890175"/>
                  <a:gd name="connsiteY13" fmla="*/ 13149 h 504825"/>
                  <a:gd name="connsiteX0" fmla="*/ 211695 w 890175"/>
                  <a:gd name="connsiteY0" fmla="*/ 0 h 504825"/>
                  <a:gd name="connsiteX1" fmla="*/ 677901 w 890175"/>
                  <a:gd name="connsiteY1" fmla="*/ 0 h 504825"/>
                  <a:gd name="connsiteX2" fmla="*/ 743029 w 890175"/>
                  <a:gd name="connsiteY2" fmla="*/ 13149 h 504825"/>
                  <a:gd name="connsiteX3" fmla="*/ 832077 w 890175"/>
                  <a:gd name="connsiteY3" fmla="*/ 102198 h 504825"/>
                  <a:gd name="connsiteX4" fmla="*/ 845226 w 890175"/>
                  <a:gd name="connsiteY4" fmla="*/ 167325 h 504825"/>
                  <a:gd name="connsiteX5" fmla="*/ 845226 w 890175"/>
                  <a:gd name="connsiteY5" fmla="*/ 155726 h 504825"/>
                  <a:gd name="connsiteX6" fmla="*/ 890175 w 890175"/>
                  <a:gd name="connsiteY6" fmla="*/ 430285 h 504825"/>
                  <a:gd name="connsiteX7" fmla="*/ 815634 w 890175"/>
                  <a:gd name="connsiteY7" fmla="*/ 504825 h 504825"/>
                  <a:gd name="connsiteX8" fmla="*/ 73435 w 890175"/>
                  <a:gd name="connsiteY8" fmla="*/ 504825 h 504825"/>
                  <a:gd name="connsiteX9" fmla="*/ 0 w 890175"/>
                  <a:gd name="connsiteY9" fmla="*/ 431389 h 504825"/>
                  <a:gd name="connsiteX10" fmla="*/ 44370 w 890175"/>
                  <a:gd name="connsiteY10" fmla="*/ 160357 h 504825"/>
                  <a:gd name="connsiteX11" fmla="*/ 44370 w 890175"/>
                  <a:gd name="connsiteY11" fmla="*/ 167325 h 504825"/>
                  <a:gd name="connsiteX12" fmla="*/ 57519 w 890175"/>
                  <a:gd name="connsiteY12" fmla="*/ 102197 h 504825"/>
                  <a:gd name="connsiteX13" fmla="*/ 146568 w 890175"/>
                  <a:gd name="connsiteY13" fmla="*/ 13149 h 504825"/>
                  <a:gd name="connsiteX14" fmla="*/ 211695 w 890175"/>
                  <a:gd name="connsiteY14" fmla="*/ 0 h 504825"/>
                  <a:gd name="connsiteX0" fmla="*/ 212374 w 890854"/>
                  <a:gd name="connsiteY0" fmla="*/ 0 h 504825"/>
                  <a:gd name="connsiteX1" fmla="*/ 678580 w 890854"/>
                  <a:gd name="connsiteY1" fmla="*/ 0 h 504825"/>
                  <a:gd name="connsiteX2" fmla="*/ 743708 w 890854"/>
                  <a:gd name="connsiteY2" fmla="*/ 13149 h 504825"/>
                  <a:gd name="connsiteX3" fmla="*/ 832756 w 890854"/>
                  <a:gd name="connsiteY3" fmla="*/ 102198 h 504825"/>
                  <a:gd name="connsiteX4" fmla="*/ 845905 w 890854"/>
                  <a:gd name="connsiteY4" fmla="*/ 167325 h 504825"/>
                  <a:gd name="connsiteX5" fmla="*/ 845905 w 890854"/>
                  <a:gd name="connsiteY5" fmla="*/ 155726 h 504825"/>
                  <a:gd name="connsiteX6" fmla="*/ 890854 w 890854"/>
                  <a:gd name="connsiteY6" fmla="*/ 430285 h 504825"/>
                  <a:gd name="connsiteX7" fmla="*/ 816313 w 890854"/>
                  <a:gd name="connsiteY7" fmla="*/ 504825 h 504825"/>
                  <a:gd name="connsiteX8" fmla="*/ 74114 w 890854"/>
                  <a:gd name="connsiteY8" fmla="*/ 504825 h 504825"/>
                  <a:gd name="connsiteX9" fmla="*/ 679 w 890854"/>
                  <a:gd name="connsiteY9" fmla="*/ 431389 h 504825"/>
                  <a:gd name="connsiteX10" fmla="*/ 45049 w 890854"/>
                  <a:gd name="connsiteY10" fmla="*/ 160357 h 504825"/>
                  <a:gd name="connsiteX11" fmla="*/ 45049 w 890854"/>
                  <a:gd name="connsiteY11" fmla="*/ 167325 h 504825"/>
                  <a:gd name="connsiteX12" fmla="*/ 58198 w 890854"/>
                  <a:gd name="connsiteY12" fmla="*/ 102197 h 504825"/>
                  <a:gd name="connsiteX13" fmla="*/ 147247 w 890854"/>
                  <a:gd name="connsiteY13" fmla="*/ 13149 h 504825"/>
                  <a:gd name="connsiteX14" fmla="*/ 212374 w 890854"/>
                  <a:gd name="connsiteY14" fmla="*/ 0 h 504825"/>
                  <a:gd name="connsiteX0" fmla="*/ 212374 w 890854"/>
                  <a:gd name="connsiteY0" fmla="*/ 0 h 504825"/>
                  <a:gd name="connsiteX1" fmla="*/ 678580 w 890854"/>
                  <a:gd name="connsiteY1" fmla="*/ 0 h 504825"/>
                  <a:gd name="connsiteX2" fmla="*/ 743708 w 890854"/>
                  <a:gd name="connsiteY2" fmla="*/ 13149 h 504825"/>
                  <a:gd name="connsiteX3" fmla="*/ 832756 w 890854"/>
                  <a:gd name="connsiteY3" fmla="*/ 102198 h 504825"/>
                  <a:gd name="connsiteX4" fmla="*/ 845905 w 890854"/>
                  <a:gd name="connsiteY4" fmla="*/ 167325 h 504825"/>
                  <a:gd name="connsiteX5" fmla="*/ 845905 w 890854"/>
                  <a:gd name="connsiteY5" fmla="*/ 155726 h 504825"/>
                  <a:gd name="connsiteX6" fmla="*/ 890854 w 890854"/>
                  <a:gd name="connsiteY6" fmla="*/ 430285 h 504825"/>
                  <a:gd name="connsiteX7" fmla="*/ 816313 w 890854"/>
                  <a:gd name="connsiteY7" fmla="*/ 504825 h 504825"/>
                  <a:gd name="connsiteX8" fmla="*/ 74114 w 890854"/>
                  <a:gd name="connsiteY8" fmla="*/ 504825 h 504825"/>
                  <a:gd name="connsiteX9" fmla="*/ 679 w 890854"/>
                  <a:gd name="connsiteY9" fmla="*/ 431389 h 504825"/>
                  <a:gd name="connsiteX10" fmla="*/ 45049 w 890854"/>
                  <a:gd name="connsiteY10" fmla="*/ 160357 h 504825"/>
                  <a:gd name="connsiteX11" fmla="*/ 45049 w 890854"/>
                  <a:gd name="connsiteY11" fmla="*/ 167325 h 504825"/>
                  <a:gd name="connsiteX12" fmla="*/ 58198 w 890854"/>
                  <a:gd name="connsiteY12" fmla="*/ 102197 h 504825"/>
                  <a:gd name="connsiteX13" fmla="*/ 147247 w 890854"/>
                  <a:gd name="connsiteY13" fmla="*/ 13149 h 504825"/>
                  <a:gd name="connsiteX14" fmla="*/ 212374 w 890854"/>
                  <a:gd name="connsiteY14" fmla="*/ 0 h 504825"/>
                  <a:gd name="connsiteX0" fmla="*/ 212374 w 892750"/>
                  <a:gd name="connsiteY0" fmla="*/ 0 h 504825"/>
                  <a:gd name="connsiteX1" fmla="*/ 678580 w 892750"/>
                  <a:gd name="connsiteY1" fmla="*/ 0 h 504825"/>
                  <a:gd name="connsiteX2" fmla="*/ 743708 w 892750"/>
                  <a:gd name="connsiteY2" fmla="*/ 13149 h 504825"/>
                  <a:gd name="connsiteX3" fmla="*/ 832756 w 892750"/>
                  <a:gd name="connsiteY3" fmla="*/ 102198 h 504825"/>
                  <a:gd name="connsiteX4" fmla="*/ 845905 w 892750"/>
                  <a:gd name="connsiteY4" fmla="*/ 167325 h 504825"/>
                  <a:gd name="connsiteX5" fmla="*/ 845905 w 892750"/>
                  <a:gd name="connsiteY5" fmla="*/ 155726 h 504825"/>
                  <a:gd name="connsiteX6" fmla="*/ 890854 w 892750"/>
                  <a:gd name="connsiteY6" fmla="*/ 430285 h 504825"/>
                  <a:gd name="connsiteX7" fmla="*/ 816313 w 892750"/>
                  <a:gd name="connsiteY7" fmla="*/ 504825 h 504825"/>
                  <a:gd name="connsiteX8" fmla="*/ 74114 w 892750"/>
                  <a:gd name="connsiteY8" fmla="*/ 504825 h 504825"/>
                  <a:gd name="connsiteX9" fmla="*/ 679 w 892750"/>
                  <a:gd name="connsiteY9" fmla="*/ 431389 h 504825"/>
                  <a:gd name="connsiteX10" fmla="*/ 45049 w 892750"/>
                  <a:gd name="connsiteY10" fmla="*/ 160357 h 504825"/>
                  <a:gd name="connsiteX11" fmla="*/ 45049 w 892750"/>
                  <a:gd name="connsiteY11" fmla="*/ 167325 h 504825"/>
                  <a:gd name="connsiteX12" fmla="*/ 58198 w 892750"/>
                  <a:gd name="connsiteY12" fmla="*/ 102197 h 504825"/>
                  <a:gd name="connsiteX13" fmla="*/ 147247 w 892750"/>
                  <a:gd name="connsiteY13" fmla="*/ 13149 h 504825"/>
                  <a:gd name="connsiteX14" fmla="*/ 212374 w 892750"/>
                  <a:gd name="connsiteY14" fmla="*/ 0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92750" h="504825">
                    <a:moveTo>
                      <a:pt x="212374" y="0"/>
                    </a:moveTo>
                    <a:lnTo>
                      <a:pt x="678580" y="0"/>
                    </a:lnTo>
                    <a:lnTo>
                      <a:pt x="743708" y="13149"/>
                    </a:lnTo>
                    <a:cubicBezTo>
                      <a:pt x="783746" y="30084"/>
                      <a:pt x="815821" y="62159"/>
                      <a:pt x="832756" y="102198"/>
                    </a:cubicBezTo>
                    <a:lnTo>
                      <a:pt x="845905" y="167325"/>
                    </a:lnTo>
                    <a:lnTo>
                      <a:pt x="845905" y="155726"/>
                    </a:lnTo>
                    <a:lnTo>
                      <a:pt x="890854" y="430285"/>
                    </a:lnTo>
                    <a:cubicBezTo>
                      <a:pt x="902688" y="468233"/>
                      <a:pt x="856881" y="503559"/>
                      <a:pt x="816313" y="504825"/>
                    </a:cubicBezTo>
                    <a:lnTo>
                      <a:pt x="74114" y="504825"/>
                    </a:lnTo>
                    <a:cubicBezTo>
                      <a:pt x="41776" y="501307"/>
                      <a:pt x="-6283" y="461108"/>
                      <a:pt x="679" y="431389"/>
                    </a:cubicBezTo>
                    <a:lnTo>
                      <a:pt x="45049" y="160357"/>
                    </a:lnTo>
                    <a:lnTo>
                      <a:pt x="45049" y="167325"/>
                    </a:lnTo>
                    <a:lnTo>
                      <a:pt x="58198" y="102197"/>
                    </a:lnTo>
                    <a:cubicBezTo>
                      <a:pt x="75133" y="62159"/>
                      <a:pt x="107208" y="30084"/>
                      <a:pt x="147247" y="13149"/>
                    </a:cubicBezTo>
                    <a:lnTo>
                      <a:pt x="212374"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25" name="Rectangle 23">
            <a:extLst>
              <a:ext uri="{FF2B5EF4-FFF2-40B4-BE49-F238E27FC236}">
                <a16:creationId xmlns:a16="http://schemas.microsoft.com/office/drawing/2014/main" xmlns="" id="{411254AD-C704-4DA8-B5ED-2CB7E0E42884}"/>
              </a:ext>
            </a:extLst>
          </p:cNvPr>
          <p:cNvSpPr/>
          <p:nvPr/>
        </p:nvSpPr>
        <p:spPr>
          <a:xfrm>
            <a:off x="8736403" y="4645510"/>
            <a:ext cx="678102" cy="398876"/>
          </a:xfrm>
          <a:custGeom>
            <a:avLst/>
            <a:gdLst/>
            <a:ahLst/>
            <a:cxnLst/>
            <a:rect l="l" t="t" r="r" b="b"/>
            <a:pathLst>
              <a:path w="4529836" h="2664566">
                <a:moveTo>
                  <a:pt x="1861969" y="0"/>
                </a:moveTo>
                <a:cubicBezTo>
                  <a:pt x="2177122" y="0"/>
                  <a:pt x="2455874" y="155855"/>
                  <a:pt x="2611443" y="404565"/>
                </a:cubicBezTo>
                <a:cubicBezTo>
                  <a:pt x="2709453" y="315054"/>
                  <a:pt x="2840684" y="266178"/>
                  <a:pt x="2983336" y="266178"/>
                </a:cubicBezTo>
                <a:cubicBezTo>
                  <a:pt x="3293144" y="266178"/>
                  <a:pt x="3549108" y="496718"/>
                  <a:pt x="3578241" y="797044"/>
                </a:cubicBezTo>
                <a:cubicBezTo>
                  <a:pt x="3583592" y="793823"/>
                  <a:pt x="3589010" y="793774"/>
                  <a:pt x="3594440" y="793774"/>
                </a:cubicBezTo>
                <a:cubicBezTo>
                  <a:pt x="4111042" y="793774"/>
                  <a:pt x="4529836" y="1212568"/>
                  <a:pt x="4529836" y="1729170"/>
                </a:cubicBezTo>
                <a:cubicBezTo>
                  <a:pt x="4529836" y="2216938"/>
                  <a:pt x="4156487" y="2617512"/>
                  <a:pt x="3679930" y="2660249"/>
                </a:cubicBezTo>
                <a:lnTo>
                  <a:pt x="3679930" y="2664566"/>
                </a:lnTo>
                <a:lnTo>
                  <a:pt x="3594440" y="2664566"/>
                </a:lnTo>
                <a:lnTo>
                  <a:pt x="1043912" y="2664566"/>
                </a:lnTo>
                <a:lnTo>
                  <a:pt x="1043912" y="2657589"/>
                </a:lnTo>
                <a:cubicBezTo>
                  <a:pt x="1008374" y="2662448"/>
                  <a:pt x="972132" y="2664566"/>
                  <a:pt x="935396" y="2664566"/>
                </a:cubicBezTo>
                <a:cubicBezTo>
                  <a:pt x="418794" y="2664566"/>
                  <a:pt x="0" y="2245772"/>
                  <a:pt x="0" y="1729170"/>
                </a:cubicBezTo>
                <a:cubicBezTo>
                  <a:pt x="0" y="1212568"/>
                  <a:pt x="418794" y="793774"/>
                  <a:pt x="935396" y="793774"/>
                </a:cubicBezTo>
                <a:lnTo>
                  <a:pt x="954395" y="797612"/>
                </a:lnTo>
                <a:cubicBezTo>
                  <a:pt x="1004779" y="344999"/>
                  <a:pt x="1393085" y="0"/>
                  <a:pt x="1861969"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26" name="Oval 31">
            <a:extLst>
              <a:ext uri="{FF2B5EF4-FFF2-40B4-BE49-F238E27FC236}">
                <a16:creationId xmlns:a16="http://schemas.microsoft.com/office/drawing/2014/main" xmlns="" id="{9CEA4298-5C72-495F-935E-04B7A42F93E1}"/>
              </a:ext>
            </a:extLst>
          </p:cNvPr>
          <p:cNvSpPr/>
          <p:nvPr/>
        </p:nvSpPr>
        <p:spPr>
          <a:xfrm>
            <a:off x="4799891" y="4575186"/>
            <a:ext cx="504505" cy="509254"/>
          </a:xfrm>
          <a:custGeom>
            <a:avLst/>
            <a:gdLst/>
            <a:ahLst/>
            <a:cxnLst/>
            <a:rect l="l" t="t" r="r" b="b"/>
            <a:pathLst>
              <a:path w="3187187" h="3217189">
                <a:moveTo>
                  <a:pt x="2136560" y="2669280"/>
                </a:moveTo>
                <a:cubicBezTo>
                  <a:pt x="2154235" y="2662847"/>
                  <a:pt x="2173778" y="2671961"/>
                  <a:pt x="2180211" y="2689635"/>
                </a:cubicBezTo>
                <a:lnTo>
                  <a:pt x="2338628" y="3124881"/>
                </a:lnTo>
                <a:cubicBezTo>
                  <a:pt x="2345061" y="3142556"/>
                  <a:pt x="2335948" y="3162099"/>
                  <a:pt x="2318273" y="3168533"/>
                </a:cubicBezTo>
                <a:lnTo>
                  <a:pt x="2190259" y="3215126"/>
                </a:lnTo>
                <a:cubicBezTo>
                  <a:pt x="2172585" y="3221559"/>
                  <a:pt x="2153041" y="3212445"/>
                  <a:pt x="2146608" y="3194771"/>
                </a:cubicBezTo>
                <a:lnTo>
                  <a:pt x="1988192" y="2759525"/>
                </a:lnTo>
                <a:cubicBezTo>
                  <a:pt x="1981759" y="2741850"/>
                  <a:pt x="1990872" y="2722307"/>
                  <a:pt x="2008547" y="2715873"/>
                </a:cubicBezTo>
                <a:close/>
                <a:moveTo>
                  <a:pt x="1050626" y="2669280"/>
                </a:moveTo>
                <a:lnTo>
                  <a:pt x="1178640" y="2715873"/>
                </a:lnTo>
                <a:cubicBezTo>
                  <a:pt x="1196314" y="2722307"/>
                  <a:pt x="1205428" y="2741850"/>
                  <a:pt x="1198995" y="2759525"/>
                </a:cubicBezTo>
                <a:lnTo>
                  <a:pt x="1040578" y="3194771"/>
                </a:lnTo>
                <a:cubicBezTo>
                  <a:pt x="1034145" y="3212445"/>
                  <a:pt x="1014601" y="3221559"/>
                  <a:pt x="996927" y="3215126"/>
                </a:cubicBezTo>
                <a:lnTo>
                  <a:pt x="868913" y="3168533"/>
                </a:lnTo>
                <a:cubicBezTo>
                  <a:pt x="851239" y="3162099"/>
                  <a:pt x="842125" y="3142556"/>
                  <a:pt x="848558" y="3124881"/>
                </a:cubicBezTo>
                <a:lnTo>
                  <a:pt x="1006975" y="2689635"/>
                </a:lnTo>
                <a:cubicBezTo>
                  <a:pt x="1013408" y="2671961"/>
                  <a:pt x="1032952" y="2662847"/>
                  <a:pt x="1050626" y="2669280"/>
                </a:cubicBezTo>
                <a:close/>
                <a:moveTo>
                  <a:pt x="2647909" y="2029882"/>
                </a:moveTo>
                <a:cubicBezTo>
                  <a:pt x="2656328" y="2027626"/>
                  <a:pt x="2665608" y="2028582"/>
                  <a:pt x="2673752" y="2033284"/>
                </a:cubicBezTo>
                <a:lnTo>
                  <a:pt x="3074877" y="2264874"/>
                </a:lnTo>
                <a:cubicBezTo>
                  <a:pt x="3091166" y="2274278"/>
                  <a:pt x="3096747" y="2295107"/>
                  <a:pt x="3087343" y="2311396"/>
                </a:cubicBezTo>
                <a:lnTo>
                  <a:pt x="3019228" y="2429374"/>
                </a:lnTo>
                <a:cubicBezTo>
                  <a:pt x="3009824" y="2445663"/>
                  <a:pt x="2988995" y="2451244"/>
                  <a:pt x="2972706" y="2441840"/>
                </a:cubicBezTo>
                <a:lnTo>
                  <a:pt x="2571581" y="2210250"/>
                </a:lnTo>
                <a:cubicBezTo>
                  <a:pt x="2555292" y="2200846"/>
                  <a:pt x="2549710" y="2180017"/>
                  <a:pt x="2559115" y="2163728"/>
                </a:cubicBezTo>
                <a:lnTo>
                  <a:pt x="2627229" y="2045750"/>
                </a:lnTo>
                <a:cubicBezTo>
                  <a:pt x="2631932" y="2037605"/>
                  <a:pt x="2639490" y="2032138"/>
                  <a:pt x="2647909" y="2029882"/>
                </a:cubicBezTo>
                <a:close/>
                <a:moveTo>
                  <a:pt x="539277" y="2029882"/>
                </a:moveTo>
                <a:cubicBezTo>
                  <a:pt x="547696" y="2032138"/>
                  <a:pt x="555255" y="2037605"/>
                  <a:pt x="559957" y="2045750"/>
                </a:cubicBezTo>
                <a:lnTo>
                  <a:pt x="628071" y="2163728"/>
                </a:lnTo>
                <a:cubicBezTo>
                  <a:pt x="637476" y="2180017"/>
                  <a:pt x="631895" y="2200846"/>
                  <a:pt x="615606" y="2210250"/>
                </a:cubicBezTo>
                <a:lnTo>
                  <a:pt x="214481" y="2441840"/>
                </a:lnTo>
                <a:cubicBezTo>
                  <a:pt x="198192" y="2451244"/>
                  <a:pt x="177363" y="2445663"/>
                  <a:pt x="167958" y="2429374"/>
                </a:cubicBezTo>
                <a:lnTo>
                  <a:pt x="99844" y="2311396"/>
                </a:lnTo>
                <a:cubicBezTo>
                  <a:pt x="90439" y="2295107"/>
                  <a:pt x="96020" y="2274278"/>
                  <a:pt x="112309" y="2264874"/>
                </a:cubicBezTo>
                <a:lnTo>
                  <a:pt x="513434" y="2033284"/>
                </a:lnTo>
                <a:cubicBezTo>
                  <a:pt x="521579" y="2028582"/>
                  <a:pt x="530858" y="2027626"/>
                  <a:pt x="539277" y="2029882"/>
                </a:cubicBezTo>
                <a:close/>
                <a:moveTo>
                  <a:pt x="3094879" y="918289"/>
                </a:moveTo>
                <a:cubicBezTo>
                  <a:pt x="3112554" y="911856"/>
                  <a:pt x="3132097" y="920969"/>
                  <a:pt x="3138531" y="938644"/>
                </a:cubicBezTo>
                <a:lnTo>
                  <a:pt x="3185124" y="1066657"/>
                </a:lnTo>
                <a:cubicBezTo>
                  <a:pt x="3191557" y="1084332"/>
                  <a:pt x="3182443" y="1103875"/>
                  <a:pt x="3164769" y="1110308"/>
                </a:cubicBezTo>
                <a:lnTo>
                  <a:pt x="2729523" y="1268725"/>
                </a:lnTo>
                <a:cubicBezTo>
                  <a:pt x="2711848" y="1275158"/>
                  <a:pt x="2692304" y="1266045"/>
                  <a:pt x="2685871" y="1248370"/>
                </a:cubicBezTo>
                <a:lnTo>
                  <a:pt x="2639278" y="1120357"/>
                </a:lnTo>
                <a:cubicBezTo>
                  <a:pt x="2632845" y="1102682"/>
                  <a:pt x="2641959" y="1083138"/>
                  <a:pt x="2659633" y="1076705"/>
                </a:cubicBezTo>
                <a:close/>
                <a:moveTo>
                  <a:pt x="92307" y="918289"/>
                </a:moveTo>
                <a:lnTo>
                  <a:pt x="527553" y="1076705"/>
                </a:lnTo>
                <a:cubicBezTo>
                  <a:pt x="545228" y="1083138"/>
                  <a:pt x="554341" y="1102682"/>
                  <a:pt x="547908" y="1120357"/>
                </a:cubicBezTo>
                <a:lnTo>
                  <a:pt x="501315" y="1248370"/>
                </a:lnTo>
                <a:cubicBezTo>
                  <a:pt x="494882" y="1266045"/>
                  <a:pt x="475338" y="1275158"/>
                  <a:pt x="457664" y="1268725"/>
                </a:cubicBezTo>
                <a:lnTo>
                  <a:pt x="22418" y="1110308"/>
                </a:lnTo>
                <a:cubicBezTo>
                  <a:pt x="4743" y="1103875"/>
                  <a:pt x="-4370" y="1084332"/>
                  <a:pt x="2063" y="1066657"/>
                </a:cubicBezTo>
                <a:lnTo>
                  <a:pt x="48656" y="938644"/>
                </a:lnTo>
                <a:cubicBezTo>
                  <a:pt x="55089" y="920969"/>
                  <a:pt x="74633" y="911856"/>
                  <a:pt x="92307" y="918289"/>
                </a:cubicBezTo>
                <a:close/>
                <a:moveTo>
                  <a:pt x="1593593" y="658644"/>
                </a:moveTo>
                <a:cubicBezTo>
                  <a:pt x="2116495" y="658644"/>
                  <a:pt x="2540391" y="1082540"/>
                  <a:pt x="2540391" y="1605442"/>
                </a:cubicBezTo>
                <a:cubicBezTo>
                  <a:pt x="2540391" y="2128344"/>
                  <a:pt x="2116495" y="2552240"/>
                  <a:pt x="1593593" y="2552240"/>
                </a:cubicBezTo>
                <a:cubicBezTo>
                  <a:pt x="1070691" y="2552240"/>
                  <a:pt x="646795" y="2128344"/>
                  <a:pt x="646795" y="1605442"/>
                </a:cubicBezTo>
                <a:cubicBezTo>
                  <a:pt x="646795" y="1082540"/>
                  <a:pt x="1070691" y="658644"/>
                  <a:pt x="1593593" y="658644"/>
                </a:cubicBezTo>
                <a:close/>
                <a:moveTo>
                  <a:pt x="2246117" y="1165"/>
                </a:moveTo>
                <a:cubicBezTo>
                  <a:pt x="2254536" y="-1090"/>
                  <a:pt x="2263815" y="-135"/>
                  <a:pt x="2271960" y="4568"/>
                </a:cubicBezTo>
                <a:lnTo>
                  <a:pt x="2389938" y="72682"/>
                </a:lnTo>
                <a:cubicBezTo>
                  <a:pt x="2406227" y="82087"/>
                  <a:pt x="2411808" y="102916"/>
                  <a:pt x="2402403" y="119205"/>
                </a:cubicBezTo>
                <a:lnTo>
                  <a:pt x="2170814" y="520330"/>
                </a:lnTo>
                <a:cubicBezTo>
                  <a:pt x="2161409" y="536619"/>
                  <a:pt x="2140580" y="542200"/>
                  <a:pt x="2124291" y="532795"/>
                </a:cubicBezTo>
                <a:lnTo>
                  <a:pt x="2006313" y="464681"/>
                </a:lnTo>
                <a:cubicBezTo>
                  <a:pt x="1990024" y="455276"/>
                  <a:pt x="1984443" y="434447"/>
                  <a:pt x="1993848" y="418158"/>
                </a:cubicBezTo>
                <a:lnTo>
                  <a:pt x="2225437" y="17033"/>
                </a:lnTo>
                <a:cubicBezTo>
                  <a:pt x="2230139" y="8889"/>
                  <a:pt x="2237698" y="3421"/>
                  <a:pt x="2246117" y="1165"/>
                </a:cubicBezTo>
                <a:close/>
                <a:moveTo>
                  <a:pt x="941069" y="1165"/>
                </a:moveTo>
                <a:cubicBezTo>
                  <a:pt x="949488" y="3421"/>
                  <a:pt x="957047" y="8889"/>
                  <a:pt x="961749" y="17033"/>
                </a:cubicBezTo>
                <a:lnTo>
                  <a:pt x="1193338" y="418158"/>
                </a:lnTo>
                <a:cubicBezTo>
                  <a:pt x="1202743" y="434447"/>
                  <a:pt x="1197162" y="455276"/>
                  <a:pt x="1180873" y="464681"/>
                </a:cubicBezTo>
                <a:lnTo>
                  <a:pt x="1062895" y="532795"/>
                </a:lnTo>
                <a:cubicBezTo>
                  <a:pt x="1046606" y="542200"/>
                  <a:pt x="1025777" y="536619"/>
                  <a:pt x="1016372" y="520330"/>
                </a:cubicBezTo>
                <a:lnTo>
                  <a:pt x="784783" y="119205"/>
                </a:lnTo>
                <a:cubicBezTo>
                  <a:pt x="775378" y="102916"/>
                  <a:pt x="780959" y="82087"/>
                  <a:pt x="797248" y="72682"/>
                </a:cubicBezTo>
                <a:lnTo>
                  <a:pt x="915226" y="4568"/>
                </a:lnTo>
                <a:cubicBezTo>
                  <a:pt x="923371" y="-135"/>
                  <a:pt x="932650" y="-1090"/>
                  <a:pt x="941069" y="1165"/>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27" name="TextBox 26"/>
          <p:cNvSpPr txBox="1"/>
          <p:nvPr/>
        </p:nvSpPr>
        <p:spPr>
          <a:xfrm>
            <a:off x="3846606" y="932437"/>
            <a:ext cx="4530478" cy="1200329"/>
          </a:xfrm>
          <a:prstGeom prst="rect">
            <a:avLst/>
          </a:prstGeom>
          <a:noFill/>
        </p:spPr>
        <p:txBody>
          <a:bodyPr wrap="square" rtlCol="0">
            <a:spAutoFit/>
          </a:bodyPr>
          <a:lstStyle/>
          <a:p>
            <a:pPr algn="ctr"/>
            <a:r>
              <a:rPr lang="id-ID" sz="36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8 Kegitan Pertukaran Informasi</a:t>
            </a:r>
            <a:endParaRPr lang="id-ID"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8" name="TextBox 27"/>
          <p:cNvSpPr txBox="1"/>
          <p:nvPr/>
        </p:nvSpPr>
        <p:spPr>
          <a:xfrm>
            <a:off x="995880" y="3684760"/>
            <a:ext cx="2399169" cy="400110"/>
          </a:xfrm>
          <a:prstGeom prst="rect">
            <a:avLst/>
          </a:prstGeom>
          <a:noFill/>
        </p:spPr>
        <p:txBody>
          <a:bodyPr wrap="square" rtlCol="0">
            <a:spAutoFit/>
          </a:bodyPr>
          <a:lstStyle/>
          <a:p>
            <a:pPr algn="ctr"/>
            <a:r>
              <a:rPr lang="id-ID" sz="2000" dirty="0" smtClean="0">
                <a:latin typeface="Times New Roman" panose="02020603050405020304" pitchFamily="18" charset="0"/>
                <a:cs typeface="Times New Roman" panose="02020603050405020304" pitchFamily="18" charset="0"/>
              </a:rPr>
              <a:t>Menetapkan Tujuan</a:t>
            </a:r>
            <a:endParaRPr lang="id-ID" sz="2000" dirty="0">
              <a:latin typeface="Times New Roman" panose="02020603050405020304" pitchFamily="18" charset="0"/>
              <a:cs typeface="Times New Roman" panose="02020603050405020304" pitchFamily="18" charset="0"/>
            </a:endParaRPr>
          </a:p>
        </p:txBody>
      </p:sp>
      <p:sp>
        <p:nvSpPr>
          <p:cNvPr id="29" name="TextBox 28"/>
          <p:cNvSpPr txBox="1"/>
          <p:nvPr/>
        </p:nvSpPr>
        <p:spPr>
          <a:xfrm>
            <a:off x="1154315" y="4491005"/>
            <a:ext cx="2901637" cy="707886"/>
          </a:xfrm>
          <a:prstGeom prst="rect">
            <a:avLst/>
          </a:prstGeom>
          <a:noFill/>
        </p:spPr>
        <p:txBody>
          <a:bodyPr wrap="square" rtlCol="0">
            <a:spAutoFit/>
          </a:bodyPr>
          <a:lstStyle/>
          <a:p>
            <a:pPr algn="ctr"/>
            <a:r>
              <a:rPr lang="id-ID" sz="2000" dirty="0" smtClean="0">
                <a:latin typeface="Times New Roman" panose="02020603050405020304" pitchFamily="18" charset="0"/>
                <a:cs typeface="Times New Roman" panose="02020603050405020304" pitchFamily="18" charset="0"/>
              </a:rPr>
              <a:t>Membuat dan Melaksanakan Keputusan</a:t>
            </a:r>
            <a:endParaRPr lang="id-ID" sz="2000" dirty="0">
              <a:latin typeface="Times New Roman" panose="02020603050405020304" pitchFamily="18" charset="0"/>
              <a:cs typeface="Times New Roman" panose="02020603050405020304" pitchFamily="18" charset="0"/>
            </a:endParaRPr>
          </a:p>
        </p:txBody>
      </p:sp>
      <p:sp>
        <p:nvSpPr>
          <p:cNvPr id="30" name="TextBox 29"/>
          <p:cNvSpPr txBox="1"/>
          <p:nvPr/>
        </p:nvSpPr>
        <p:spPr>
          <a:xfrm>
            <a:off x="1154314" y="5600035"/>
            <a:ext cx="2901637" cy="400110"/>
          </a:xfrm>
          <a:prstGeom prst="rect">
            <a:avLst/>
          </a:prstGeom>
          <a:noFill/>
        </p:spPr>
        <p:txBody>
          <a:bodyPr wrap="square" rtlCol="0">
            <a:spAutoFit/>
          </a:bodyPr>
          <a:lstStyle/>
          <a:p>
            <a:pPr algn="ctr"/>
            <a:r>
              <a:rPr lang="id-ID" sz="2000" dirty="0" smtClean="0">
                <a:latin typeface="Times New Roman" panose="02020603050405020304" pitchFamily="18" charset="0"/>
                <a:cs typeface="Times New Roman" panose="02020603050405020304" pitchFamily="18" charset="0"/>
              </a:rPr>
              <a:t>Mengukur Prestasi Kerja</a:t>
            </a:r>
            <a:endParaRPr lang="id-ID" sz="2000" dirty="0">
              <a:latin typeface="Times New Roman" panose="02020603050405020304" pitchFamily="18" charset="0"/>
              <a:cs typeface="Times New Roman" panose="02020603050405020304" pitchFamily="18" charset="0"/>
            </a:endParaRPr>
          </a:p>
        </p:txBody>
      </p:sp>
      <p:sp>
        <p:nvSpPr>
          <p:cNvPr id="31" name="TextBox 30"/>
          <p:cNvSpPr txBox="1"/>
          <p:nvPr/>
        </p:nvSpPr>
        <p:spPr>
          <a:xfrm>
            <a:off x="5424551" y="3582198"/>
            <a:ext cx="2583747" cy="707886"/>
          </a:xfrm>
          <a:prstGeom prst="rect">
            <a:avLst/>
          </a:prstGeom>
          <a:noFill/>
        </p:spPr>
        <p:txBody>
          <a:bodyPr wrap="square" rtlCol="0">
            <a:spAutoFit/>
          </a:bodyPr>
          <a:lstStyle/>
          <a:p>
            <a:pPr algn="ctr"/>
            <a:r>
              <a:rPr lang="id-ID" sz="2000" dirty="0" smtClean="0">
                <a:latin typeface="Times New Roman" panose="02020603050405020304" pitchFamily="18" charset="0"/>
                <a:cs typeface="Times New Roman" panose="02020603050405020304" pitchFamily="18" charset="0"/>
              </a:rPr>
              <a:t>Merekrut dan Mengembangkan Staf</a:t>
            </a:r>
            <a:endParaRPr lang="id-ID" sz="2000" dirty="0">
              <a:latin typeface="Times New Roman" panose="02020603050405020304" pitchFamily="18" charset="0"/>
              <a:cs typeface="Times New Roman" panose="02020603050405020304" pitchFamily="18" charset="0"/>
            </a:endParaRPr>
          </a:p>
        </p:txBody>
      </p:sp>
      <p:sp>
        <p:nvSpPr>
          <p:cNvPr id="32" name="TextBox 31"/>
          <p:cNvSpPr txBox="1"/>
          <p:nvPr/>
        </p:nvSpPr>
        <p:spPr>
          <a:xfrm>
            <a:off x="5460765" y="4575186"/>
            <a:ext cx="2547533" cy="400110"/>
          </a:xfrm>
          <a:prstGeom prst="rect">
            <a:avLst/>
          </a:prstGeom>
          <a:noFill/>
        </p:spPr>
        <p:txBody>
          <a:bodyPr wrap="square" rtlCol="0">
            <a:spAutoFit/>
          </a:bodyPr>
          <a:lstStyle/>
          <a:p>
            <a:pPr algn="ctr"/>
            <a:r>
              <a:rPr lang="id-ID" sz="2000" dirty="0" smtClean="0">
                <a:latin typeface="Times New Roman" panose="02020603050405020304" pitchFamily="18" charset="0"/>
                <a:cs typeface="Times New Roman" panose="02020603050405020304" pitchFamily="18" charset="0"/>
              </a:rPr>
              <a:t>Pelayanan Pelanggan</a:t>
            </a:r>
            <a:endParaRPr lang="id-ID" sz="2000" dirty="0">
              <a:latin typeface="Times New Roman" panose="02020603050405020304" pitchFamily="18" charset="0"/>
              <a:cs typeface="Times New Roman" panose="02020603050405020304" pitchFamily="18" charset="0"/>
            </a:endParaRPr>
          </a:p>
        </p:txBody>
      </p:sp>
      <p:sp>
        <p:nvSpPr>
          <p:cNvPr id="33" name="TextBox 32"/>
          <p:cNvSpPr txBox="1"/>
          <p:nvPr/>
        </p:nvSpPr>
        <p:spPr>
          <a:xfrm>
            <a:off x="5506033" y="5380320"/>
            <a:ext cx="2079429" cy="707886"/>
          </a:xfrm>
          <a:prstGeom prst="rect">
            <a:avLst/>
          </a:prstGeom>
          <a:noFill/>
        </p:spPr>
        <p:txBody>
          <a:bodyPr wrap="square" rtlCol="0">
            <a:spAutoFit/>
          </a:bodyPr>
          <a:lstStyle/>
          <a:p>
            <a:pPr algn="ctr"/>
            <a:r>
              <a:rPr lang="id-ID" sz="2000" dirty="0" smtClean="0">
                <a:latin typeface="Times New Roman" panose="02020603050405020304" pitchFamily="18" charset="0"/>
                <a:cs typeface="Times New Roman" panose="02020603050405020304" pitchFamily="18" charset="0"/>
              </a:rPr>
              <a:t>Negosiasi dengan Pemasok</a:t>
            </a:r>
            <a:endParaRPr lang="id-ID" sz="2000" dirty="0">
              <a:latin typeface="Times New Roman" panose="02020603050405020304" pitchFamily="18" charset="0"/>
              <a:cs typeface="Times New Roman" panose="02020603050405020304" pitchFamily="18" charset="0"/>
            </a:endParaRPr>
          </a:p>
        </p:txBody>
      </p:sp>
      <p:sp>
        <p:nvSpPr>
          <p:cNvPr id="34" name="TextBox 33"/>
          <p:cNvSpPr txBox="1"/>
          <p:nvPr/>
        </p:nvSpPr>
        <p:spPr>
          <a:xfrm>
            <a:off x="9623834" y="3716784"/>
            <a:ext cx="2190938" cy="400110"/>
          </a:xfrm>
          <a:prstGeom prst="rect">
            <a:avLst/>
          </a:prstGeom>
          <a:noFill/>
        </p:spPr>
        <p:txBody>
          <a:bodyPr wrap="square" rtlCol="0">
            <a:spAutoFit/>
          </a:bodyPr>
          <a:lstStyle/>
          <a:p>
            <a:pPr algn="ctr"/>
            <a:r>
              <a:rPr lang="id-ID" sz="2000" dirty="0" smtClean="0">
                <a:latin typeface="Times New Roman" panose="02020603050405020304" pitchFamily="18" charset="0"/>
                <a:cs typeface="Times New Roman" panose="02020603050405020304" pitchFamily="18" charset="0"/>
              </a:rPr>
              <a:t>Membuat Produk</a:t>
            </a:r>
            <a:endParaRPr lang="id-ID" sz="2000" dirty="0">
              <a:latin typeface="Times New Roman" panose="02020603050405020304" pitchFamily="18" charset="0"/>
              <a:cs typeface="Times New Roman" panose="02020603050405020304" pitchFamily="18" charset="0"/>
            </a:endParaRPr>
          </a:p>
        </p:txBody>
      </p:sp>
      <p:sp>
        <p:nvSpPr>
          <p:cNvPr id="37" name="TextBox 36"/>
          <p:cNvSpPr txBox="1"/>
          <p:nvPr/>
        </p:nvSpPr>
        <p:spPr>
          <a:xfrm>
            <a:off x="9623834" y="4443317"/>
            <a:ext cx="2344848" cy="707886"/>
          </a:xfrm>
          <a:prstGeom prst="rect">
            <a:avLst/>
          </a:prstGeom>
          <a:noFill/>
        </p:spPr>
        <p:txBody>
          <a:bodyPr wrap="square" rtlCol="0">
            <a:spAutoFit/>
          </a:bodyPr>
          <a:lstStyle/>
          <a:p>
            <a:pPr algn="ctr"/>
            <a:r>
              <a:rPr lang="id-ID" sz="2000" dirty="0" smtClean="0">
                <a:latin typeface="Times New Roman" panose="02020603050405020304" pitchFamily="18" charset="0"/>
                <a:cs typeface="Times New Roman" panose="02020603050405020304" pitchFamily="18" charset="0"/>
              </a:rPr>
              <a:t>Berinteraksi dengan Peraturan yang ada</a:t>
            </a:r>
            <a:endParaRPr lang="id-ID"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2762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down)">
                                      <p:cBhvr>
                                        <p:cTn id="23" dur="580">
                                          <p:stCondLst>
                                            <p:cond delay="0"/>
                                          </p:stCondLst>
                                        </p:cTn>
                                        <p:tgtEl>
                                          <p:spTgt spid="4"/>
                                        </p:tgtEl>
                                      </p:cBhvr>
                                    </p:animEffect>
                                    <p:anim calcmode="lin" valueType="num">
                                      <p:cBhvr>
                                        <p:cTn id="24"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9" dur="26">
                                          <p:stCondLst>
                                            <p:cond delay="650"/>
                                          </p:stCondLst>
                                        </p:cTn>
                                        <p:tgtEl>
                                          <p:spTgt spid="4"/>
                                        </p:tgtEl>
                                      </p:cBhvr>
                                      <p:to x="100000" y="60000"/>
                                    </p:animScale>
                                    <p:animScale>
                                      <p:cBhvr>
                                        <p:cTn id="30" dur="166" decel="50000">
                                          <p:stCondLst>
                                            <p:cond delay="676"/>
                                          </p:stCondLst>
                                        </p:cTn>
                                        <p:tgtEl>
                                          <p:spTgt spid="4"/>
                                        </p:tgtEl>
                                      </p:cBhvr>
                                      <p:to x="100000" y="100000"/>
                                    </p:animScale>
                                    <p:animScale>
                                      <p:cBhvr>
                                        <p:cTn id="31" dur="26">
                                          <p:stCondLst>
                                            <p:cond delay="1312"/>
                                          </p:stCondLst>
                                        </p:cTn>
                                        <p:tgtEl>
                                          <p:spTgt spid="4"/>
                                        </p:tgtEl>
                                      </p:cBhvr>
                                      <p:to x="100000" y="80000"/>
                                    </p:animScale>
                                    <p:animScale>
                                      <p:cBhvr>
                                        <p:cTn id="32" dur="166" decel="50000">
                                          <p:stCondLst>
                                            <p:cond delay="1338"/>
                                          </p:stCondLst>
                                        </p:cTn>
                                        <p:tgtEl>
                                          <p:spTgt spid="4"/>
                                        </p:tgtEl>
                                      </p:cBhvr>
                                      <p:to x="100000" y="100000"/>
                                    </p:animScale>
                                    <p:animScale>
                                      <p:cBhvr>
                                        <p:cTn id="33" dur="26">
                                          <p:stCondLst>
                                            <p:cond delay="1642"/>
                                          </p:stCondLst>
                                        </p:cTn>
                                        <p:tgtEl>
                                          <p:spTgt spid="4"/>
                                        </p:tgtEl>
                                      </p:cBhvr>
                                      <p:to x="100000" y="90000"/>
                                    </p:animScale>
                                    <p:animScale>
                                      <p:cBhvr>
                                        <p:cTn id="34" dur="166" decel="50000">
                                          <p:stCondLst>
                                            <p:cond delay="1668"/>
                                          </p:stCondLst>
                                        </p:cTn>
                                        <p:tgtEl>
                                          <p:spTgt spid="4"/>
                                        </p:tgtEl>
                                      </p:cBhvr>
                                      <p:to x="100000" y="100000"/>
                                    </p:animScale>
                                    <p:animScale>
                                      <p:cBhvr>
                                        <p:cTn id="35" dur="26">
                                          <p:stCondLst>
                                            <p:cond delay="1808"/>
                                          </p:stCondLst>
                                        </p:cTn>
                                        <p:tgtEl>
                                          <p:spTgt spid="4"/>
                                        </p:tgtEl>
                                      </p:cBhvr>
                                      <p:to x="100000" y="95000"/>
                                    </p:animScale>
                                    <p:animScale>
                                      <p:cBhvr>
                                        <p:cTn id="36" dur="166" decel="50000">
                                          <p:stCondLst>
                                            <p:cond delay="1834"/>
                                          </p:stCondLst>
                                        </p:cTn>
                                        <p:tgtEl>
                                          <p:spTgt spid="4"/>
                                        </p:tgtEl>
                                      </p:cBhvr>
                                      <p:to x="100000" y="100000"/>
                                    </p:animScale>
                                  </p:childTnLst>
                                </p:cTn>
                              </p:par>
                              <p:par>
                                <p:cTn id="37" presetID="26" presetClass="entr" presetSubtype="0" fill="hold" grpId="0" nodeType="with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wipe(down)">
                                      <p:cBhvr>
                                        <p:cTn id="39" dur="580">
                                          <p:stCondLst>
                                            <p:cond delay="0"/>
                                          </p:stCondLst>
                                        </p:cTn>
                                        <p:tgtEl>
                                          <p:spTgt spid="5"/>
                                        </p:tgtEl>
                                      </p:cBhvr>
                                    </p:animEffect>
                                    <p:anim calcmode="lin" valueType="num">
                                      <p:cBhvr>
                                        <p:cTn id="40"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45" dur="26">
                                          <p:stCondLst>
                                            <p:cond delay="650"/>
                                          </p:stCondLst>
                                        </p:cTn>
                                        <p:tgtEl>
                                          <p:spTgt spid="5"/>
                                        </p:tgtEl>
                                      </p:cBhvr>
                                      <p:to x="100000" y="60000"/>
                                    </p:animScale>
                                    <p:animScale>
                                      <p:cBhvr>
                                        <p:cTn id="46" dur="166" decel="50000">
                                          <p:stCondLst>
                                            <p:cond delay="676"/>
                                          </p:stCondLst>
                                        </p:cTn>
                                        <p:tgtEl>
                                          <p:spTgt spid="5"/>
                                        </p:tgtEl>
                                      </p:cBhvr>
                                      <p:to x="100000" y="100000"/>
                                    </p:animScale>
                                    <p:animScale>
                                      <p:cBhvr>
                                        <p:cTn id="47" dur="26">
                                          <p:stCondLst>
                                            <p:cond delay="1312"/>
                                          </p:stCondLst>
                                        </p:cTn>
                                        <p:tgtEl>
                                          <p:spTgt spid="5"/>
                                        </p:tgtEl>
                                      </p:cBhvr>
                                      <p:to x="100000" y="80000"/>
                                    </p:animScale>
                                    <p:animScale>
                                      <p:cBhvr>
                                        <p:cTn id="48" dur="166" decel="50000">
                                          <p:stCondLst>
                                            <p:cond delay="1338"/>
                                          </p:stCondLst>
                                        </p:cTn>
                                        <p:tgtEl>
                                          <p:spTgt spid="5"/>
                                        </p:tgtEl>
                                      </p:cBhvr>
                                      <p:to x="100000" y="100000"/>
                                    </p:animScale>
                                    <p:animScale>
                                      <p:cBhvr>
                                        <p:cTn id="49" dur="26">
                                          <p:stCondLst>
                                            <p:cond delay="1642"/>
                                          </p:stCondLst>
                                        </p:cTn>
                                        <p:tgtEl>
                                          <p:spTgt spid="5"/>
                                        </p:tgtEl>
                                      </p:cBhvr>
                                      <p:to x="100000" y="90000"/>
                                    </p:animScale>
                                    <p:animScale>
                                      <p:cBhvr>
                                        <p:cTn id="50" dur="166" decel="50000">
                                          <p:stCondLst>
                                            <p:cond delay="1668"/>
                                          </p:stCondLst>
                                        </p:cTn>
                                        <p:tgtEl>
                                          <p:spTgt spid="5"/>
                                        </p:tgtEl>
                                      </p:cBhvr>
                                      <p:to x="100000" y="100000"/>
                                    </p:animScale>
                                    <p:animScale>
                                      <p:cBhvr>
                                        <p:cTn id="51" dur="26">
                                          <p:stCondLst>
                                            <p:cond delay="1808"/>
                                          </p:stCondLst>
                                        </p:cTn>
                                        <p:tgtEl>
                                          <p:spTgt spid="5"/>
                                        </p:tgtEl>
                                      </p:cBhvr>
                                      <p:to x="100000" y="95000"/>
                                    </p:animScale>
                                    <p:animScale>
                                      <p:cBhvr>
                                        <p:cTn id="52" dur="166" decel="50000">
                                          <p:stCondLst>
                                            <p:cond delay="1834"/>
                                          </p:stCondLst>
                                        </p:cTn>
                                        <p:tgtEl>
                                          <p:spTgt spid="5"/>
                                        </p:tgtEl>
                                      </p:cBhvr>
                                      <p:to x="100000" y="100000"/>
                                    </p:animScale>
                                  </p:childTnLst>
                                </p:cTn>
                              </p:par>
                              <p:par>
                                <p:cTn id="53" presetID="26" presetClass="entr" presetSubtype="0" fill="hold" grpId="0" nodeType="withEffect">
                                  <p:stCondLst>
                                    <p:cond delay="0"/>
                                  </p:stCondLst>
                                  <p:childTnLst>
                                    <p:set>
                                      <p:cBhvr>
                                        <p:cTn id="54" dur="1" fill="hold">
                                          <p:stCondLst>
                                            <p:cond delay="0"/>
                                          </p:stCondLst>
                                        </p:cTn>
                                        <p:tgtEl>
                                          <p:spTgt spid="6"/>
                                        </p:tgtEl>
                                        <p:attrNameLst>
                                          <p:attrName>style.visibility</p:attrName>
                                        </p:attrNameLst>
                                      </p:cBhvr>
                                      <p:to>
                                        <p:strVal val="visible"/>
                                      </p:to>
                                    </p:set>
                                    <p:animEffect transition="in" filter="wipe(down)">
                                      <p:cBhvr>
                                        <p:cTn id="55" dur="580">
                                          <p:stCondLst>
                                            <p:cond delay="0"/>
                                          </p:stCondLst>
                                        </p:cTn>
                                        <p:tgtEl>
                                          <p:spTgt spid="6"/>
                                        </p:tgtEl>
                                      </p:cBhvr>
                                    </p:animEffect>
                                    <p:anim calcmode="lin" valueType="num">
                                      <p:cBhvr>
                                        <p:cTn id="56"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61" dur="26">
                                          <p:stCondLst>
                                            <p:cond delay="650"/>
                                          </p:stCondLst>
                                        </p:cTn>
                                        <p:tgtEl>
                                          <p:spTgt spid="6"/>
                                        </p:tgtEl>
                                      </p:cBhvr>
                                      <p:to x="100000" y="60000"/>
                                    </p:animScale>
                                    <p:animScale>
                                      <p:cBhvr>
                                        <p:cTn id="62" dur="166" decel="50000">
                                          <p:stCondLst>
                                            <p:cond delay="676"/>
                                          </p:stCondLst>
                                        </p:cTn>
                                        <p:tgtEl>
                                          <p:spTgt spid="6"/>
                                        </p:tgtEl>
                                      </p:cBhvr>
                                      <p:to x="100000" y="100000"/>
                                    </p:animScale>
                                    <p:animScale>
                                      <p:cBhvr>
                                        <p:cTn id="63" dur="26">
                                          <p:stCondLst>
                                            <p:cond delay="1312"/>
                                          </p:stCondLst>
                                        </p:cTn>
                                        <p:tgtEl>
                                          <p:spTgt spid="6"/>
                                        </p:tgtEl>
                                      </p:cBhvr>
                                      <p:to x="100000" y="80000"/>
                                    </p:animScale>
                                    <p:animScale>
                                      <p:cBhvr>
                                        <p:cTn id="64" dur="166" decel="50000">
                                          <p:stCondLst>
                                            <p:cond delay="1338"/>
                                          </p:stCondLst>
                                        </p:cTn>
                                        <p:tgtEl>
                                          <p:spTgt spid="6"/>
                                        </p:tgtEl>
                                      </p:cBhvr>
                                      <p:to x="100000" y="100000"/>
                                    </p:animScale>
                                    <p:animScale>
                                      <p:cBhvr>
                                        <p:cTn id="65" dur="26">
                                          <p:stCondLst>
                                            <p:cond delay="1642"/>
                                          </p:stCondLst>
                                        </p:cTn>
                                        <p:tgtEl>
                                          <p:spTgt spid="6"/>
                                        </p:tgtEl>
                                      </p:cBhvr>
                                      <p:to x="100000" y="90000"/>
                                    </p:animScale>
                                    <p:animScale>
                                      <p:cBhvr>
                                        <p:cTn id="66" dur="166" decel="50000">
                                          <p:stCondLst>
                                            <p:cond delay="1668"/>
                                          </p:stCondLst>
                                        </p:cTn>
                                        <p:tgtEl>
                                          <p:spTgt spid="6"/>
                                        </p:tgtEl>
                                      </p:cBhvr>
                                      <p:to x="100000" y="100000"/>
                                    </p:animScale>
                                    <p:animScale>
                                      <p:cBhvr>
                                        <p:cTn id="67" dur="26">
                                          <p:stCondLst>
                                            <p:cond delay="1808"/>
                                          </p:stCondLst>
                                        </p:cTn>
                                        <p:tgtEl>
                                          <p:spTgt spid="6"/>
                                        </p:tgtEl>
                                      </p:cBhvr>
                                      <p:to x="100000" y="95000"/>
                                    </p:animScale>
                                    <p:animScale>
                                      <p:cBhvr>
                                        <p:cTn id="68" dur="166" decel="50000">
                                          <p:stCondLst>
                                            <p:cond delay="1834"/>
                                          </p:stCondLst>
                                        </p:cTn>
                                        <p:tgtEl>
                                          <p:spTgt spid="6"/>
                                        </p:tgtEl>
                                      </p:cBhvr>
                                      <p:to x="100000" y="100000"/>
                                    </p:animScale>
                                  </p:childTnLst>
                                </p:cTn>
                              </p:par>
                              <p:par>
                                <p:cTn id="69" presetID="26" presetClass="entr" presetSubtype="0" fill="hold" grpId="0" nodeType="withEffect">
                                  <p:stCondLst>
                                    <p:cond delay="0"/>
                                  </p:stCondLst>
                                  <p:childTnLst>
                                    <p:set>
                                      <p:cBhvr>
                                        <p:cTn id="70" dur="1" fill="hold">
                                          <p:stCondLst>
                                            <p:cond delay="0"/>
                                          </p:stCondLst>
                                        </p:cTn>
                                        <p:tgtEl>
                                          <p:spTgt spid="7"/>
                                        </p:tgtEl>
                                        <p:attrNameLst>
                                          <p:attrName>style.visibility</p:attrName>
                                        </p:attrNameLst>
                                      </p:cBhvr>
                                      <p:to>
                                        <p:strVal val="visible"/>
                                      </p:to>
                                    </p:set>
                                    <p:animEffect transition="in" filter="wipe(down)">
                                      <p:cBhvr>
                                        <p:cTn id="71" dur="580">
                                          <p:stCondLst>
                                            <p:cond delay="0"/>
                                          </p:stCondLst>
                                        </p:cTn>
                                        <p:tgtEl>
                                          <p:spTgt spid="7"/>
                                        </p:tgtEl>
                                      </p:cBhvr>
                                    </p:animEffect>
                                    <p:anim calcmode="lin" valueType="num">
                                      <p:cBhvr>
                                        <p:cTn id="72"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77" dur="26">
                                          <p:stCondLst>
                                            <p:cond delay="650"/>
                                          </p:stCondLst>
                                        </p:cTn>
                                        <p:tgtEl>
                                          <p:spTgt spid="7"/>
                                        </p:tgtEl>
                                      </p:cBhvr>
                                      <p:to x="100000" y="60000"/>
                                    </p:animScale>
                                    <p:animScale>
                                      <p:cBhvr>
                                        <p:cTn id="78" dur="166" decel="50000">
                                          <p:stCondLst>
                                            <p:cond delay="676"/>
                                          </p:stCondLst>
                                        </p:cTn>
                                        <p:tgtEl>
                                          <p:spTgt spid="7"/>
                                        </p:tgtEl>
                                      </p:cBhvr>
                                      <p:to x="100000" y="100000"/>
                                    </p:animScale>
                                    <p:animScale>
                                      <p:cBhvr>
                                        <p:cTn id="79" dur="26">
                                          <p:stCondLst>
                                            <p:cond delay="1312"/>
                                          </p:stCondLst>
                                        </p:cTn>
                                        <p:tgtEl>
                                          <p:spTgt spid="7"/>
                                        </p:tgtEl>
                                      </p:cBhvr>
                                      <p:to x="100000" y="80000"/>
                                    </p:animScale>
                                    <p:animScale>
                                      <p:cBhvr>
                                        <p:cTn id="80" dur="166" decel="50000">
                                          <p:stCondLst>
                                            <p:cond delay="1338"/>
                                          </p:stCondLst>
                                        </p:cTn>
                                        <p:tgtEl>
                                          <p:spTgt spid="7"/>
                                        </p:tgtEl>
                                      </p:cBhvr>
                                      <p:to x="100000" y="100000"/>
                                    </p:animScale>
                                    <p:animScale>
                                      <p:cBhvr>
                                        <p:cTn id="81" dur="26">
                                          <p:stCondLst>
                                            <p:cond delay="1642"/>
                                          </p:stCondLst>
                                        </p:cTn>
                                        <p:tgtEl>
                                          <p:spTgt spid="7"/>
                                        </p:tgtEl>
                                      </p:cBhvr>
                                      <p:to x="100000" y="90000"/>
                                    </p:animScale>
                                    <p:animScale>
                                      <p:cBhvr>
                                        <p:cTn id="82" dur="166" decel="50000">
                                          <p:stCondLst>
                                            <p:cond delay="1668"/>
                                          </p:stCondLst>
                                        </p:cTn>
                                        <p:tgtEl>
                                          <p:spTgt spid="7"/>
                                        </p:tgtEl>
                                      </p:cBhvr>
                                      <p:to x="100000" y="100000"/>
                                    </p:animScale>
                                    <p:animScale>
                                      <p:cBhvr>
                                        <p:cTn id="83" dur="26">
                                          <p:stCondLst>
                                            <p:cond delay="1808"/>
                                          </p:stCondLst>
                                        </p:cTn>
                                        <p:tgtEl>
                                          <p:spTgt spid="7"/>
                                        </p:tgtEl>
                                      </p:cBhvr>
                                      <p:to x="100000" y="95000"/>
                                    </p:animScale>
                                    <p:animScale>
                                      <p:cBhvr>
                                        <p:cTn id="84" dur="166" decel="50000">
                                          <p:stCondLst>
                                            <p:cond delay="1834"/>
                                          </p:stCondLst>
                                        </p:cTn>
                                        <p:tgtEl>
                                          <p:spTgt spid="7"/>
                                        </p:tgtEl>
                                      </p:cBhvr>
                                      <p:to x="100000" y="100000"/>
                                    </p:animScale>
                                  </p:childTnLst>
                                </p:cTn>
                              </p:par>
                              <p:par>
                                <p:cTn id="85" presetID="26" presetClass="entr" presetSubtype="0" fill="hold" grpId="0" nodeType="withEffect">
                                  <p:stCondLst>
                                    <p:cond delay="0"/>
                                  </p:stCondLst>
                                  <p:childTnLst>
                                    <p:set>
                                      <p:cBhvr>
                                        <p:cTn id="86" dur="1" fill="hold">
                                          <p:stCondLst>
                                            <p:cond delay="0"/>
                                          </p:stCondLst>
                                        </p:cTn>
                                        <p:tgtEl>
                                          <p:spTgt spid="8"/>
                                        </p:tgtEl>
                                        <p:attrNameLst>
                                          <p:attrName>style.visibility</p:attrName>
                                        </p:attrNameLst>
                                      </p:cBhvr>
                                      <p:to>
                                        <p:strVal val="visible"/>
                                      </p:to>
                                    </p:set>
                                    <p:animEffect transition="in" filter="wipe(down)">
                                      <p:cBhvr>
                                        <p:cTn id="87" dur="580">
                                          <p:stCondLst>
                                            <p:cond delay="0"/>
                                          </p:stCondLst>
                                        </p:cTn>
                                        <p:tgtEl>
                                          <p:spTgt spid="8"/>
                                        </p:tgtEl>
                                      </p:cBhvr>
                                    </p:animEffect>
                                    <p:anim calcmode="lin" valueType="num">
                                      <p:cBhvr>
                                        <p:cTn id="8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93" dur="26">
                                          <p:stCondLst>
                                            <p:cond delay="650"/>
                                          </p:stCondLst>
                                        </p:cTn>
                                        <p:tgtEl>
                                          <p:spTgt spid="8"/>
                                        </p:tgtEl>
                                      </p:cBhvr>
                                      <p:to x="100000" y="60000"/>
                                    </p:animScale>
                                    <p:animScale>
                                      <p:cBhvr>
                                        <p:cTn id="94" dur="166" decel="50000">
                                          <p:stCondLst>
                                            <p:cond delay="676"/>
                                          </p:stCondLst>
                                        </p:cTn>
                                        <p:tgtEl>
                                          <p:spTgt spid="8"/>
                                        </p:tgtEl>
                                      </p:cBhvr>
                                      <p:to x="100000" y="100000"/>
                                    </p:animScale>
                                    <p:animScale>
                                      <p:cBhvr>
                                        <p:cTn id="95" dur="26">
                                          <p:stCondLst>
                                            <p:cond delay="1312"/>
                                          </p:stCondLst>
                                        </p:cTn>
                                        <p:tgtEl>
                                          <p:spTgt spid="8"/>
                                        </p:tgtEl>
                                      </p:cBhvr>
                                      <p:to x="100000" y="80000"/>
                                    </p:animScale>
                                    <p:animScale>
                                      <p:cBhvr>
                                        <p:cTn id="96" dur="166" decel="50000">
                                          <p:stCondLst>
                                            <p:cond delay="1338"/>
                                          </p:stCondLst>
                                        </p:cTn>
                                        <p:tgtEl>
                                          <p:spTgt spid="8"/>
                                        </p:tgtEl>
                                      </p:cBhvr>
                                      <p:to x="100000" y="100000"/>
                                    </p:animScale>
                                    <p:animScale>
                                      <p:cBhvr>
                                        <p:cTn id="97" dur="26">
                                          <p:stCondLst>
                                            <p:cond delay="1642"/>
                                          </p:stCondLst>
                                        </p:cTn>
                                        <p:tgtEl>
                                          <p:spTgt spid="8"/>
                                        </p:tgtEl>
                                      </p:cBhvr>
                                      <p:to x="100000" y="90000"/>
                                    </p:animScale>
                                    <p:animScale>
                                      <p:cBhvr>
                                        <p:cTn id="98" dur="166" decel="50000">
                                          <p:stCondLst>
                                            <p:cond delay="1668"/>
                                          </p:stCondLst>
                                        </p:cTn>
                                        <p:tgtEl>
                                          <p:spTgt spid="8"/>
                                        </p:tgtEl>
                                      </p:cBhvr>
                                      <p:to x="100000" y="100000"/>
                                    </p:animScale>
                                    <p:animScale>
                                      <p:cBhvr>
                                        <p:cTn id="99" dur="26">
                                          <p:stCondLst>
                                            <p:cond delay="1808"/>
                                          </p:stCondLst>
                                        </p:cTn>
                                        <p:tgtEl>
                                          <p:spTgt spid="8"/>
                                        </p:tgtEl>
                                      </p:cBhvr>
                                      <p:to x="100000" y="95000"/>
                                    </p:animScale>
                                    <p:animScale>
                                      <p:cBhvr>
                                        <p:cTn id="100" dur="166" decel="50000">
                                          <p:stCondLst>
                                            <p:cond delay="1834"/>
                                          </p:stCondLst>
                                        </p:cTn>
                                        <p:tgtEl>
                                          <p:spTgt spid="8"/>
                                        </p:tgtEl>
                                      </p:cBhvr>
                                      <p:to x="100000" y="100000"/>
                                    </p:animScale>
                                  </p:childTnLst>
                                </p:cTn>
                              </p:par>
                              <p:par>
                                <p:cTn id="101" presetID="53" presetClass="entr" presetSubtype="16" fill="hold" nodeType="withEffect">
                                  <p:stCondLst>
                                    <p:cond delay="0"/>
                                  </p:stCondLst>
                                  <p:childTnLst>
                                    <p:set>
                                      <p:cBhvr>
                                        <p:cTn id="102" dur="1" fill="hold">
                                          <p:stCondLst>
                                            <p:cond delay="0"/>
                                          </p:stCondLst>
                                        </p:cTn>
                                        <p:tgtEl>
                                          <p:spTgt spid="9"/>
                                        </p:tgtEl>
                                        <p:attrNameLst>
                                          <p:attrName>style.visibility</p:attrName>
                                        </p:attrNameLst>
                                      </p:cBhvr>
                                      <p:to>
                                        <p:strVal val="visible"/>
                                      </p:to>
                                    </p:set>
                                    <p:anim calcmode="lin" valueType="num">
                                      <p:cBhvr>
                                        <p:cTn id="103" dur="500" fill="hold"/>
                                        <p:tgtEl>
                                          <p:spTgt spid="9"/>
                                        </p:tgtEl>
                                        <p:attrNameLst>
                                          <p:attrName>ppt_w</p:attrName>
                                        </p:attrNameLst>
                                      </p:cBhvr>
                                      <p:tavLst>
                                        <p:tav tm="0">
                                          <p:val>
                                            <p:fltVal val="0"/>
                                          </p:val>
                                        </p:tav>
                                        <p:tav tm="100000">
                                          <p:val>
                                            <p:strVal val="#ppt_w"/>
                                          </p:val>
                                        </p:tav>
                                      </p:tavLst>
                                    </p:anim>
                                    <p:anim calcmode="lin" valueType="num">
                                      <p:cBhvr>
                                        <p:cTn id="104" dur="500" fill="hold"/>
                                        <p:tgtEl>
                                          <p:spTgt spid="9"/>
                                        </p:tgtEl>
                                        <p:attrNameLst>
                                          <p:attrName>ppt_h</p:attrName>
                                        </p:attrNameLst>
                                      </p:cBhvr>
                                      <p:tavLst>
                                        <p:tav tm="0">
                                          <p:val>
                                            <p:fltVal val="0"/>
                                          </p:val>
                                        </p:tav>
                                        <p:tav tm="100000">
                                          <p:val>
                                            <p:strVal val="#ppt_h"/>
                                          </p:val>
                                        </p:tav>
                                      </p:tavLst>
                                    </p:anim>
                                    <p:animEffect transition="in" filter="fade">
                                      <p:cBhvr>
                                        <p:cTn id="105" dur="500"/>
                                        <p:tgtEl>
                                          <p:spTgt spid="9"/>
                                        </p:tgtEl>
                                      </p:cBhvr>
                                    </p:animEffect>
                                  </p:childTnLst>
                                </p:cTn>
                              </p:par>
                              <p:par>
                                <p:cTn id="106" presetID="26" presetClass="entr" presetSubtype="0" fill="hold" grpId="0" nodeType="withEffect">
                                  <p:stCondLst>
                                    <p:cond delay="0"/>
                                  </p:stCondLst>
                                  <p:childTnLst>
                                    <p:set>
                                      <p:cBhvr>
                                        <p:cTn id="107" dur="1" fill="hold">
                                          <p:stCondLst>
                                            <p:cond delay="0"/>
                                          </p:stCondLst>
                                        </p:cTn>
                                        <p:tgtEl>
                                          <p:spTgt spid="25"/>
                                        </p:tgtEl>
                                        <p:attrNameLst>
                                          <p:attrName>style.visibility</p:attrName>
                                        </p:attrNameLst>
                                      </p:cBhvr>
                                      <p:to>
                                        <p:strVal val="visible"/>
                                      </p:to>
                                    </p:set>
                                    <p:animEffect transition="in" filter="wipe(down)">
                                      <p:cBhvr>
                                        <p:cTn id="108" dur="580">
                                          <p:stCondLst>
                                            <p:cond delay="0"/>
                                          </p:stCondLst>
                                        </p:cTn>
                                        <p:tgtEl>
                                          <p:spTgt spid="25"/>
                                        </p:tgtEl>
                                      </p:cBhvr>
                                    </p:animEffect>
                                    <p:anim calcmode="lin" valueType="num">
                                      <p:cBhvr>
                                        <p:cTn id="109"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110"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111"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112"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113"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114" dur="26">
                                          <p:stCondLst>
                                            <p:cond delay="650"/>
                                          </p:stCondLst>
                                        </p:cTn>
                                        <p:tgtEl>
                                          <p:spTgt spid="25"/>
                                        </p:tgtEl>
                                      </p:cBhvr>
                                      <p:to x="100000" y="60000"/>
                                    </p:animScale>
                                    <p:animScale>
                                      <p:cBhvr>
                                        <p:cTn id="115" dur="166" decel="50000">
                                          <p:stCondLst>
                                            <p:cond delay="676"/>
                                          </p:stCondLst>
                                        </p:cTn>
                                        <p:tgtEl>
                                          <p:spTgt spid="25"/>
                                        </p:tgtEl>
                                      </p:cBhvr>
                                      <p:to x="100000" y="100000"/>
                                    </p:animScale>
                                    <p:animScale>
                                      <p:cBhvr>
                                        <p:cTn id="116" dur="26">
                                          <p:stCondLst>
                                            <p:cond delay="1312"/>
                                          </p:stCondLst>
                                        </p:cTn>
                                        <p:tgtEl>
                                          <p:spTgt spid="25"/>
                                        </p:tgtEl>
                                      </p:cBhvr>
                                      <p:to x="100000" y="80000"/>
                                    </p:animScale>
                                    <p:animScale>
                                      <p:cBhvr>
                                        <p:cTn id="117" dur="166" decel="50000">
                                          <p:stCondLst>
                                            <p:cond delay="1338"/>
                                          </p:stCondLst>
                                        </p:cTn>
                                        <p:tgtEl>
                                          <p:spTgt spid="25"/>
                                        </p:tgtEl>
                                      </p:cBhvr>
                                      <p:to x="100000" y="100000"/>
                                    </p:animScale>
                                    <p:animScale>
                                      <p:cBhvr>
                                        <p:cTn id="118" dur="26">
                                          <p:stCondLst>
                                            <p:cond delay="1642"/>
                                          </p:stCondLst>
                                        </p:cTn>
                                        <p:tgtEl>
                                          <p:spTgt spid="25"/>
                                        </p:tgtEl>
                                      </p:cBhvr>
                                      <p:to x="100000" y="90000"/>
                                    </p:animScale>
                                    <p:animScale>
                                      <p:cBhvr>
                                        <p:cTn id="119" dur="166" decel="50000">
                                          <p:stCondLst>
                                            <p:cond delay="1668"/>
                                          </p:stCondLst>
                                        </p:cTn>
                                        <p:tgtEl>
                                          <p:spTgt spid="25"/>
                                        </p:tgtEl>
                                      </p:cBhvr>
                                      <p:to x="100000" y="100000"/>
                                    </p:animScale>
                                    <p:animScale>
                                      <p:cBhvr>
                                        <p:cTn id="120" dur="26">
                                          <p:stCondLst>
                                            <p:cond delay="1808"/>
                                          </p:stCondLst>
                                        </p:cTn>
                                        <p:tgtEl>
                                          <p:spTgt spid="25"/>
                                        </p:tgtEl>
                                      </p:cBhvr>
                                      <p:to x="100000" y="95000"/>
                                    </p:animScale>
                                    <p:animScale>
                                      <p:cBhvr>
                                        <p:cTn id="121" dur="166" decel="50000">
                                          <p:stCondLst>
                                            <p:cond delay="1834"/>
                                          </p:stCondLst>
                                        </p:cTn>
                                        <p:tgtEl>
                                          <p:spTgt spid="25"/>
                                        </p:tgtEl>
                                      </p:cBhvr>
                                      <p:to x="100000" y="100000"/>
                                    </p:animScale>
                                  </p:childTnLst>
                                </p:cTn>
                              </p:par>
                              <p:par>
                                <p:cTn id="122" presetID="26" presetClass="entr" presetSubtype="0" fill="hold" grpId="0" nodeType="withEffect">
                                  <p:stCondLst>
                                    <p:cond delay="0"/>
                                  </p:stCondLst>
                                  <p:childTnLst>
                                    <p:set>
                                      <p:cBhvr>
                                        <p:cTn id="123" dur="1" fill="hold">
                                          <p:stCondLst>
                                            <p:cond delay="0"/>
                                          </p:stCondLst>
                                        </p:cTn>
                                        <p:tgtEl>
                                          <p:spTgt spid="26"/>
                                        </p:tgtEl>
                                        <p:attrNameLst>
                                          <p:attrName>style.visibility</p:attrName>
                                        </p:attrNameLst>
                                      </p:cBhvr>
                                      <p:to>
                                        <p:strVal val="visible"/>
                                      </p:to>
                                    </p:set>
                                    <p:animEffect transition="in" filter="wipe(down)">
                                      <p:cBhvr>
                                        <p:cTn id="124" dur="580">
                                          <p:stCondLst>
                                            <p:cond delay="0"/>
                                          </p:stCondLst>
                                        </p:cTn>
                                        <p:tgtEl>
                                          <p:spTgt spid="26"/>
                                        </p:tgtEl>
                                      </p:cBhvr>
                                    </p:animEffect>
                                    <p:anim calcmode="lin" valueType="num">
                                      <p:cBhvr>
                                        <p:cTn id="125" dur="1822" tmFilter="0,0; 0.14,0.36; 0.43,0.73; 0.71,0.91; 1.0,1.0">
                                          <p:stCondLst>
                                            <p:cond delay="0"/>
                                          </p:stCondLst>
                                        </p:cTn>
                                        <p:tgtEl>
                                          <p:spTgt spid="26"/>
                                        </p:tgtEl>
                                        <p:attrNameLst>
                                          <p:attrName>ppt_x</p:attrName>
                                        </p:attrNameLst>
                                      </p:cBhvr>
                                      <p:tavLst>
                                        <p:tav tm="0">
                                          <p:val>
                                            <p:strVal val="#ppt_x-0.25"/>
                                          </p:val>
                                        </p:tav>
                                        <p:tav tm="100000">
                                          <p:val>
                                            <p:strVal val="#ppt_x"/>
                                          </p:val>
                                        </p:tav>
                                      </p:tavLst>
                                    </p:anim>
                                    <p:anim calcmode="lin" valueType="num">
                                      <p:cBhvr>
                                        <p:cTn id="126" dur="664" tmFilter="0.0,0.0; 0.25,0.07; 0.50,0.2; 0.75,0.467; 1.0,1.0">
                                          <p:stCondLst>
                                            <p:cond delay="0"/>
                                          </p:stCondLst>
                                        </p:cTn>
                                        <p:tgtEl>
                                          <p:spTgt spid="26"/>
                                        </p:tgtEl>
                                        <p:attrNameLst>
                                          <p:attrName>ppt_y</p:attrName>
                                        </p:attrNameLst>
                                      </p:cBhvr>
                                      <p:tavLst>
                                        <p:tav tm="0" fmla="#ppt_y-sin(pi*$)/3">
                                          <p:val>
                                            <p:fltVal val="0.5"/>
                                          </p:val>
                                        </p:tav>
                                        <p:tav tm="100000">
                                          <p:val>
                                            <p:fltVal val="1"/>
                                          </p:val>
                                        </p:tav>
                                      </p:tavLst>
                                    </p:anim>
                                    <p:anim calcmode="lin" valueType="num">
                                      <p:cBhvr>
                                        <p:cTn id="127" dur="664" tmFilter="0, 0; 0.125,0.2665; 0.25,0.4; 0.375,0.465; 0.5,0.5;  0.625,0.535; 0.75,0.6; 0.875,0.7335; 1,1">
                                          <p:stCondLst>
                                            <p:cond delay="664"/>
                                          </p:stCondLst>
                                        </p:cTn>
                                        <p:tgtEl>
                                          <p:spTgt spid="26"/>
                                        </p:tgtEl>
                                        <p:attrNameLst>
                                          <p:attrName>ppt_y</p:attrName>
                                        </p:attrNameLst>
                                      </p:cBhvr>
                                      <p:tavLst>
                                        <p:tav tm="0" fmla="#ppt_y-sin(pi*$)/9">
                                          <p:val>
                                            <p:fltVal val="0"/>
                                          </p:val>
                                        </p:tav>
                                        <p:tav tm="100000">
                                          <p:val>
                                            <p:fltVal val="1"/>
                                          </p:val>
                                        </p:tav>
                                      </p:tavLst>
                                    </p:anim>
                                    <p:anim calcmode="lin" valueType="num">
                                      <p:cBhvr>
                                        <p:cTn id="128" dur="332" tmFilter="0, 0; 0.125,0.2665; 0.25,0.4; 0.375,0.465; 0.5,0.5;  0.625,0.535; 0.75,0.6; 0.875,0.7335; 1,1">
                                          <p:stCondLst>
                                            <p:cond delay="1324"/>
                                          </p:stCondLst>
                                        </p:cTn>
                                        <p:tgtEl>
                                          <p:spTgt spid="26"/>
                                        </p:tgtEl>
                                        <p:attrNameLst>
                                          <p:attrName>ppt_y</p:attrName>
                                        </p:attrNameLst>
                                      </p:cBhvr>
                                      <p:tavLst>
                                        <p:tav tm="0" fmla="#ppt_y-sin(pi*$)/27">
                                          <p:val>
                                            <p:fltVal val="0"/>
                                          </p:val>
                                        </p:tav>
                                        <p:tav tm="100000">
                                          <p:val>
                                            <p:fltVal val="1"/>
                                          </p:val>
                                        </p:tav>
                                      </p:tavLst>
                                    </p:anim>
                                    <p:anim calcmode="lin" valueType="num">
                                      <p:cBhvr>
                                        <p:cTn id="129" dur="164" tmFilter="0, 0; 0.125,0.2665; 0.25,0.4; 0.375,0.465; 0.5,0.5;  0.625,0.535; 0.75,0.6; 0.875,0.7335; 1,1">
                                          <p:stCondLst>
                                            <p:cond delay="1656"/>
                                          </p:stCondLst>
                                        </p:cTn>
                                        <p:tgtEl>
                                          <p:spTgt spid="26"/>
                                        </p:tgtEl>
                                        <p:attrNameLst>
                                          <p:attrName>ppt_y</p:attrName>
                                        </p:attrNameLst>
                                      </p:cBhvr>
                                      <p:tavLst>
                                        <p:tav tm="0" fmla="#ppt_y-sin(pi*$)/81">
                                          <p:val>
                                            <p:fltVal val="0"/>
                                          </p:val>
                                        </p:tav>
                                        <p:tav tm="100000">
                                          <p:val>
                                            <p:fltVal val="1"/>
                                          </p:val>
                                        </p:tav>
                                      </p:tavLst>
                                    </p:anim>
                                    <p:animScale>
                                      <p:cBhvr>
                                        <p:cTn id="130" dur="26">
                                          <p:stCondLst>
                                            <p:cond delay="650"/>
                                          </p:stCondLst>
                                        </p:cTn>
                                        <p:tgtEl>
                                          <p:spTgt spid="26"/>
                                        </p:tgtEl>
                                      </p:cBhvr>
                                      <p:to x="100000" y="60000"/>
                                    </p:animScale>
                                    <p:animScale>
                                      <p:cBhvr>
                                        <p:cTn id="131" dur="166" decel="50000">
                                          <p:stCondLst>
                                            <p:cond delay="676"/>
                                          </p:stCondLst>
                                        </p:cTn>
                                        <p:tgtEl>
                                          <p:spTgt spid="26"/>
                                        </p:tgtEl>
                                      </p:cBhvr>
                                      <p:to x="100000" y="100000"/>
                                    </p:animScale>
                                    <p:animScale>
                                      <p:cBhvr>
                                        <p:cTn id="132" dur="26">
                                          <p:stCondLst>
                                            <p:cond delay="1312"/>
                                          </p:stCondLst>
                                        </p:cTn>
                                        <p:tgtEl>
                                          <p:spTgt spid="26"/>
                                        </p:tgtEl>
                                      </p:cBhvr>
                                      <p:to x="100000" y="80000"/>
                                    </p:animScale>
                                    <p:animScale>
                                      <p:cBhvr>
                                        <p:cTn id="133" dur="166" decel="50000">
                                          <p:stCondLst>
                                            <p:cond delay="1338"/>
                                          </p:stCondLst>
                                        </p:cTn>
                                        <p:tgtEl>
                                          <p:spTgt spid="26"/>
                                        </p:tgtEl>
                                      </p:cBhvr>
                                      <p:to x="100000" y="100000"/>
                                    </p:animScale>
                                    <p:animScale>
                                      <p:cBhvr>
                                        <p:cTn id="134" dur="26">
                                          <p:stCondLst>
                                            <p:cond delay="1642"/>
                                          </p:stCondLst>
                                        </p:cTn>
                                        <p:tgtEl>
                                          <p:spTgt spid="26"/>
                                        </p:tgtEl>
                                      </p:cBhvr>
                                      <p:to x="100000" y="90000"/>
                                    </p:animScale>
                                    <p:animScale>
                                      <p:cBhvr>
                                        <p:cTn id="135" dur="166" decel="50000">
                                          <p:stCondLst>
                                            <p:cond delay="1668"/>
                                          </p:stCondLst>
                                        </p:cTn>
                                        <p:tgtEl>
                                          <p:spTgt spid="26"/>
                                        </p:tgtEl>
                                      </p:cBhvr>
                                      <p:to x="100000" y="100000"/>
                                    </p:animScale>
                                    <p:animScale>
                                      <p:cBhvr>
                                        <p:cTn id="136" dur="26">
                                          <p:stCondLst>
                                            <p:cond delay="1808"/>
                                          </p:stCondLst>
                                        </p:cTn>
                                        <p:tgtEl>
                                          <p:spTgt spid="26"/>
                                        </p:tgtEl>
                                      </p:cBhvr>
                                      <p:to x="100000" y="95000"/>
                                    </p:animScale>
                                    <p:animScale>
                                      <p:cBhvr>
                                        <p:cTn id="137" dur="166" decel="50000">
                                          <p:stCondLst>
                                            <p:cond delay="1834"/>
                                          </p:stCondLst>
                                        </p:cTn>
                                        <p:tgtEl>
                                          <p:spTgt spid="26"/>
                                        </p:tgtEl>
                                      </p:cBhvr>
                                      <p:to x="100000" y="100000"/>
                                    </p:animScale>
                                  </p:childTnLst>
                                </p:cTn>
                              </p:par>
                              <p:par>
                                <p:cTn id="138" presetID="53" presetClass="entr" presetSubtype="16" fill="hold" grpId="0" nodeType="withEffect">
                                  <p:stCondLst>
                                    <p:cond delay="0"/>
                                  </p:stCondLst>
                                  <p:childTnLst>
                                    <p:set>
                                      <p:cBhvr>
                                        <p:cTn id="139" dur="1" fill="hold">
                                          <p:stCondLst>
                                            <p:cond delay="0"/>
                                          </p:stCondLst>
                                        </p:cTn>
                                        <p:tgtEl>
                                          <p:spTgt spid="27"/>
                                        </p:tgtEl>
                                        <p:attrNameLst>
                                          <p:attrName>style.visibility</p:attrName>
                                        </p:attrNameLst>
                                      </p:cBhvr>
                                      <p:to>
                                        <p:strVal val="visible"/>
                                      </p:to>
                                    </p:set>
                                    <p:anim calcmode="lin" valueType="num">
                                      <p:cBhvr>
                                        <p:cTn id="140" dur="500" fill="hold"/>
                                        <p:tgtEl>
                                          <p:spTgt spid="27"/>
                                        </p:tgtEl>
                                        <p:attrNameLst>
                                          <p:attrName>ppt_w</p:attrName>
                                        </p:attrNameLst>
                                      </p:cBhvr>
                                      <p:tavLst>
                                        <p:tav tm="0">
                                          <p:val>
                                            <p:fltVal val="0"/>
                                          </p:val>
                                        </p:tav>
                                        <p:tav tm="100000">
                                          <p:val>
                                            <p:strVal val="#ppt_w"/>
                                          </p:val>
                                        </p:tav>
                                      </p:tavLst>
                                    </p:anim>
                                    <p:anim calcmode="lin" valueType="num">
                                      <p:cBhvr>
                                        <p:cTn id="141" dur="500" fill="hold"/>
                                        <p:tgtEl>
                                          <p:spTgt spid="27"/>
                                        </p:tgtEl>
                                        <p:attrNameLst>
                                          <p:attrName>ppt_h</p:attrName>
                                        </p:attrNameLst>
                                      </p:cBhvr>
                                      <p:tavLst>
                                        <p:tav tm="0">
                                          <p:val>
                                            <p:fltVal val="0"/>
                                          </p:val>
                                        </p:tav>
                                        <p:tav tm="100000">
                                          <p:val>
                                            <p:strVal val="#ppt_h"/>
                                          </p:val>
                                        </p:tav>
                                      </p:tavLst>
                                    </p:anim>
                                    <p:animEffect transition="in" filter="fade">
                                      <p:cBhvr>
                                        <p:cTn id="142" dur="500"/>
                                        <p:tgtEl>
                                          <p:spTgt spid="27"/>
                                        </p:tgtEl>
                                      </p:cBhvr>
                                    </p:animEffect>
                                  </p:childTnLst>
                                </p:cTn>
                              </p:par>
                              <p:par>
                                <p:cTn id="143" presetID="26" presetClass="entr" presetSubtype="0" fill="hold" grpId="0" nodeType="withEffect">
                                  <p:stCondLst>
                                    <p:cond delay="0"/>
                                  </p:stCondLst>
                                  <p:childTnLst>
                                    <p:set>
                                      <p:cBhvr>
                                        <p:cTn id="144" dur="1" fill="hold">
                                          <p:stCondLst>
                                            <p:cond delay="0"/>
                                          </p:stCondLst>
                                        </p:cTn>
                                        <p:tgtEl>
                                          <p:spTgt spid="28"/>
                                        </p:tgtEl>
                                        <p:attrNameLst>
                                          <p:attrName>style.visibility</p:attrName>
                                        </p:attrNameLst>
                                      </p:cBhvr>
                                      <p:to>
                                        <p:strVal val="visible"/>
                                      </p:to>
                                    </p:set>
                                    <p:animEffect transition="in" filter="wipe(down)">
                                      <p:cBhvr>
                                        <p:cTn id="145" dur="580">
                                          <p:stCondLst>
                                            <p:cond delay="0"/>
                                          </p:stCondLst>
                                        </p:cTn>
                                        <p:tgtEl>
                                          <p:spTgt spid="28"/>
                                        </p:tgtEl>
                                      </p:cBhvr>
                                    </p:animEffect>
                                    <p:anim calcmode="lin" valueType="num">
                                      <p:cBhvr>
                                        <p:cTn id="146" dur="1822" tmFilter="0,0; 0.14,0.36; 0.43,0.73; 0.71,0.91; 1.0,1.0">
                                          <p:stCondLst>
                                            <p:cond delay="0"/>
                                          </p:stCondLst>
                                        </p:cTn>
                                        <p:tgtEl>
                                          <p:spTgt spid="28"/>
                                        </p:tgtEl>
                                        <p:attrNameLst>
                                          <p:attrName>ppt_x</p:attrName>
                                        </p:attrNameLst>
                                      </p:cBhvr>
                                      <p:tavLst>
                                        <p:tav tm="0">
                                          <p:val>
                                            <p:strVal val="#ppt_x-0.25"/>
                                          </p:val>
                                        </p:tav>
                                        <p:tav tm="100000">
                                          <p:val>
                                            <p:strVal val="#ppt_x"/>
                                          </p:val>
                                        </p:tav>
                                      </p:tavLst>
                                    </p:anim>
                                    <p:anim calcmode="lin" valueType="num">
                                      <p:cBhvr>
                                        <p:cTn id="147" dur="664" tmFilter="0.0,0.0; 0.25,0.07; 0.50,0.2; 0.75,0.467; 1.0,1.0">
                                          <p:stCondLst>
                                            <p:cond delay="0"/>
                                          </p:stCondLst>
                                        </p:cTn>
                                        <p:tgtEl>
                                          <p:spTgt spid="28"/>
                                        </p:tgtEl>
                                        <p:attrNameLst>
                                          <p:attrName>ppt_y</p:attrName>
                                        </p:attrNameLst>
                                      </p:cBhvr>
                                      <p:tavLst>
                                        <p:tav tm="0" fmla="#ppt_y-sin(pi*$)/3">
                                          <p:val>
                                            <p:fltVal val="0.5"/>
                                          </p:val>
                                        </p:tav>
                                        <p:tav tm="100000">
                                          <p:val>
                                            <p:fltVal val="1"/>
                                          </p:val>
                                        </p:tav>
                                      </p:tavLst>
                                    </p:anim>
                                    <p:anim calcmode="lin" valueType="num">
                                      <p:cBhvr>
                                        <p:cTn id="148" dur="664" tmFilter="0, 0; 0.125,0.2665; 0.25,0.4; 0.375,0.465; 0.5,0.5;  0.625,0.535; 0.75,0.6; 0.875,0.7335; 1,1">
                                          <p:stCondLst>
                                            <p:cond delay="664"/>
                                          </p:stCondLst>
                                        </p:cTn>
                                        <p:tgtEl>
                                          <p:spTgt spid="28"/>
                                        </p:tgtEl>
                                        <p:attrNameLst>
                                          <p:attrName>ppt_y</p:attrName>
                                        </p:attrNameLst>
                                      </p:cBhvr>
                                      <p:tavLst>
                                        <p:tav tm="0" fmla="#ppt_y-sin(pi*$)/9">
                                          <p:val>
                                            <p:fltVal val="0"/>
                                          </p:val>
                                        </p:tav>
                                        <p:tav tm="100000">
                                          <p:val>
                                            <p:fltVal val="1"/>
                                          </p:val>
                                        </p:tav>
                                      </p:tavLst>
                                    </p:anim>
                                    <p:anim calcmode="lin" valueType="num">
                                      <p:cBhvr>
                                        <p:cTn id="149" dur="332" tmFilter="0, 0; 0.125,0.2665; 0.25,0.4; 0.375,0.465; 0.5,0.5;  0.625,0.535; 0.75,0.6; 0.875,0.7335; 1,1">
                                          <p:stCondLst>
                                            <p:cond delay="1324"/>
                                          </p:stCondLst>
                                        </p:cTn>
                                        <p:tgtEl>
                                          <p:spTgt spid="28"/>
                                        </p:tgtEl>
                                        <p:attrNameLst>
                                          <p:attrName>ppt_y</p:attrName>
                                        </p:attrNameLst>
                                      </p:cBhvr>
                                      <p:tavLst>
                                        <p:tav tm="0" fmla="#ppt_y-sin(pi*$)/27">
                                          <p:val>
                                            <p:fltVal val="0"/>
                                          </p:val>
                                        </p:tav>
                                        <p:tav tm="100000">
                                          <p:val>
                                            <p:fltVal val="1"/>
                                          </p:val>
                                        </p:tav>
                                      </p:tavLst>
                                    </p:anim>
                                    <p:anim calcmode="lin" valueType="num">
                                      <p:cBhvr>
                                        <p:cTn id="150" dur="164" tmFilter="0, 0; 0.125,0.2665; 0.25,0.4; 0.375,0.465; 0.5,0.5;  0.625,0.535; 0.75,0.6; 0.875,0.7335; 1,1">
                                          <p:stCondLst>
                                            <p:cond delay="1656"/>
                                          </p:stCondLst>
                                        </p:cTn>
                                        <p:tgtEl>
                                          <p:spTgt spid="28"/>
                                        </p:tgtEl>
                                        <p:attrNameLst>
                                          <p:attrName>ppt_y</p:attrName>
                                        </p:attrNameLst>
                                      </p:cBhvr>
                                      <p:tavLst>
                                        <p:tav tm="0" fmla="#ppt_y-sin(pi*$)/81">
                                          <p:val>
                                            <p:fltVal val="0"/>
                                          </p:val>
                                        </p:tav>
                                        <p:tav tm="100000">
                                          <p:val>
                                            <p:fltVal val="1"/>
                                          </p:val>
                                        </p:tav>
                                      </p:tavLst>
                                    </p:anim>
                                    <p:animScale>
                                      <p:cBhvr>
                                        <p:cTn id="151" dur="26">
                                          <p:stCondLst>
                                            <p:cond delay="650"/>
                                          </p:stCondLst>
                                        </p:cTn>
                                        <p:tgtEl>
                                          <p:spTgt spid="28"/>
                                        </p:tgtEl>
                                      </p:cBhvr>
                                      <p:to x="100000" y="60000"/>
                                    </p:animScale>
                                    <p:animScale>
                                      <p:cBhvr>
                                        <p:cTn id="152" dur="166" decel="50000">
                                          <p:stCondLst>
                                            <p:cond delay="676"/>
                                          </p:stCondLst>
                                        </p:cTn>
                                        <p:tgtEl>
                                          <p:spTgt spid="28"/>
                                        </p:tgtEl>
                                      </p:cBhvr>
                                      <p:to x="100000" y="100000"/>
                                    </p:animScale>
                                    <p:animScale>
                                      <p:cBhvr>
                                        <p:cTn id="153" dur="26">
                                          <p:stCondLst>
                                            <p:cond delay="1312"/>
                                          </p:stCondLst>
                                        </p:cTn>
                                        <p:tgtEl>
                                          <p:spTgt spid="28"/>
                                        </p:tgtEl>
                                      </p:cBhvr>
                                      <p:to x="100000" y="80000"/>
                                    </p:animScale>
                                    <p:animScale>
                                      <p:cBhvr>
                                        <p:cTn id="154" dur="166" decel="50000">
                                          <p:stCondLst>
                                            <p:cond delay="1338"/>
                                          </p:stCondLst>
                                        </p:cTn>
                                        <p:tgtEl>
                                          <p:spTgt spid="28"/>
                                        </p:tgtEl>
                                      </p:cBhvr>
                                      <p:to x="100000" y="100000"/>
                                    </p:animScale>
                                    <p:animScale>
                                      <p:cBhvr>
                                        <p:cTn id="155" dur="26">
                                          <p:stCondLst>
                                            <p:cond delay="1642"/>
                                          </p:stCondLst>
                                        </p:cTn>
                                        <p:tgtEl>
                                          <p:spTgt spid="28"/>
                                        </p:tgtEl>
                                      </p:cBhvr>
                                      <p:to x="100000" y="90000"/>
                                    </p:animScale>
                                    <p:animScale>
                                      <p:cBhvr>
                                        <p:cTn id="156" dur="166" decel="50000">
                                          <p:stCondLst>
                                            <p:cond delay="1668"/>
                                          </p:stCondLst>
                                        </p:cTn>
                                        <p:tgtEl>
                                          <p:spTgt spid="28"/>
                                        </p:tgtEl>
                                      </p:cBhvr>
                                      <p:to x="100000" y="100000"/>
                                    </p:animScale>
                                    <p:animScale>
                                      <p:cBhvr>
                                        <p:cTn id="157" dur="26">
                                          <p:stCondLst>
                                            <p:cond delay="1808"/>
                                          </p:stCondLst>
                                        </p:cTn>
                                        <p:tgtEl>
                                          <p:spTgt spid="28"/>
                                        </p:tgtEl>
                                      </p:cBhvr>
                                      <p:to x="100000" y="95000"/>
                                    </p:animScale>
                                    <p:animScale>
                                      <p:cBhvr>
                                        <p:cTn id="158" dur="166" decel="50000">
                                          <p:stCondLst>
                                            <p:cond delay="1834"/>
                                          </p:stCondLst>
                                        </p:cTn>
                                        <p:tgtEl>
                                          <p:spTgt spid="28"/>
                                        </p:tgtEl>
                                      </p:cBhvr>
                                      <p:to x="100000" y="100000"/>
                                    </p:animScale>
                                  </p:childTnLst>
                                </p:cTn>
                              </p:par>
                              <p:par>
                                <p:cTn id="159" presetID="26" presetClass="entr" presetSubtype="0" fill="hold" grpId="0" nodeType="withEffect">
                                  <p:stCondLst>
                                    <p:cond delay="0"/>
                                  </p:stCondLst>
                                  <p:childTnLst>
                                    <p:set>
                                      <p:cBhvr>
                                        <p:cTn id="160" dur="1" fill="hold">
                                          <p:stCondLst>
                                            <p:cond delay="0"/>
                                          </p:stCondLst>
                                        </p:cTn>
                                        <p:tgtEl>
                                          <p:spTgt spid="29"/>
                                        </p:tgtEl>
                                        <p:attrNameLst>
                                          <p:attrName>style.visibility</p:attrName>
                                        </p:attrNameLst>
                                      </p:cBhvr>
                                      <p:to>
                                        <p:strVal val="visible"/>
                                      </p:to>
                                    </p:set>
                                    <p:animEffect transition="in" filter="wipe(down)">
                                      <p:cBhvr>
                                        <p:cTn id="161" dur="580">
                                          <p:stCondLst>
                                            <p:cond delay="0"/>
                                          </p:stCondLst>
                                        </p:cTn>
                                        <p:tgtEl>
                                          <p:spTgt spid="29"/>
                                        </p:tgtEl>
                                      </p:cBhvr>
                                    </p:animEffect>
                                    <p:anim calcmode="lin" valueType="num">
                                      <p:cBhvr>
                                        <p:cTn id="162" dur="1822" tmFilter="0,0; 0.14,0.36; 0.43,0.73; 0.71,0.91; 1.0,1.0">
                                          <p:stCondLst>
                                            <p:cond delay="0"/>
                                          </p:stCondLst>
                                        </p:cTn>
                                        <p:tgtEl>
                                          <p:spTgt spid="29"/>
                                        </p:tgtEl>
                                        <p:attrNameLst>
                                          <p:attrName>ppt_x</p:attrName>
                                        </p:attrNameLst>
                                      </p:cBhvr>
                                      <p:tavLst>
                                        <p:tav tm="0">
                                          <p:val>
                                            <p:strVal val="#ppt_x-0.25"/>
                                          </p:val>
                                        </p:tav>
                                        <p:tav tm="100000">
                                          <p:val>
                                            <p:strVal val="#ppt_x"/>
                                          </p:val>
                                        </p:tav>
                                      </p:tavLst>
                                    </p:anim>
                                    <p:anim calcmode="lin" valueType="num">
                                      <p:cBhvr>
                                        <p:cTn id="163" dur="664" tmFilter="0.0,0.0; 0.25,0.07; 0.50,0.2; 0.75,0.467; 1.0,1.0">
                                          <p:stCondLst>
                                            <p:cond delay="0"/>
                                          </p:stCondLst>
                                        </p:cTn>
                                        <p:tgtEl>
                                          <p:spTgt spid="29"/>
                                        </p:tgtEl>
                                        <p:attrNameLst>
                                          <p:attrName>ppt_y</p:attrName>
                                        </p:attrNameLst>
                                      </p:cBhvr>
                                      <p:tavLst>
                                        <p:tav tm="0" fmla="#ppt_y-sin(pi*$)/3">
                                          <p:val>
                                            <p:fltVal val="0.5"/>
                                          </p:val>
                                        </p:tav>
                                        <p:tav tm="100000">
                                          <p:val>
                                            <p:fltVal val="1"/>
                                          </p:val>
                                        </p:tav>
                                      </p:tavLst>
                                    </p:anim>
                                    <p:anim calcmode="lin" valueType="num">
                                      <p:cBhvr>
                                        <p:cTn id="164" dur="664" tmFilter="0, 0; 0.125,0.2665; 0.25,0.4; 0.375,0.465; 0.5,0.5;  0.625,0.535; 0.75,0.6; 0.875,0.7335; 1,1">
                                          <p:stCondLst>
                                            <p:cond delay="664"/>
                                          </p:stCondLst>
                                        </p:cTn>
                                        <p:tgtEl>
                                          <p:spTgt spid="29"/>
                                        </p:tgtEl>
                                        <p:attrNameLst>
                                          <p:attrName>ppt_y</p:attrName>
                                        </p:attrNameLst>
                                      </p:cBhvr>
                                      <p:tavLst>
                                        <p:tav tm="0" fmla="#ppt_y-sin(pi*$)/9">
                                          <p:val>
                                            <p:fltVal val="0"/>
                                          </p:val>
                                        </p:tav>
                                        <p:tav tm="100000">
                                          <p:val>
                                            <p:fltVal val="1"/>
                                          </p:val>
                                        </p:tav>
                                      </p:tavLst>
                                    </p:anim>
                                    <p:anim calcmode="lin" valueType="num">
                                      <p:cBhvr>
                                        <p:cTn id="165" dur="332" tmFilter="0, 0; 0.125,0.2665; 0.25,0.4; 0.375,0.465; 0.5,0.5;  0.625,0.535; 0.75,0.6; 0.875,0.7335; 1,1">
                                          <p:stCondLst>
                                            <p:cond delay="1324"/>
                                          </p:stCondLst>
                                        </p:cTn>
                                        <p:tgtEl>
                                          <p:spTgt spid="29"/>
                                        </p:tgtEl>
                                        <p:attrNameLst>
                                          <p:attrName>ppt_y</p:attrName>
                                        </p:attrNameLst>
                                      </p:cBhvr>
                                      <p:tavLst>
                                        <p:tav tm="0" fmla="#ppt_y-sin(pi*$)/27">
                                          <p:val>
                                            <p:fltVal val="0"/>
                                          </p:val>
                                        </p:tav>
                                        <p:tav tm="100000">
                                          <p:val>
                                            <p:fltVal val="1"/>
                                          </p:val>
                                        </p:tav>
                                      </p:tavLst>
                                    </p:anim>
                                    <p:anim calcmode="lin" valueType="num">
                                      <p:cBhvr>
                                        <p:cTn id="166" dur="164" tmFilter="0, 0; 0.125,0.2665; 0.25,0.4; 0.375,0.465; 0.5,0.5;  0.625,0.535; 0.75,0.6; 0.875,0.7335; 1,1">
                                          <p:stCondLst>
                                            <p:cond delay="1656"/>
                                          </p:stCondLst>
                                        </p:cTn>
                                        <p:tgtEl>
                                          <p:spTgt spid="29"/>
                                        </p:tgtEl>
                                        <p:attrNameLst>
                                          <p:attrName>ppt_y</p:attrName>
                                        </p:attrNameLst>
                                      </p:cBhvr>
                                      <p:tavLst>
                                        <p:tav tm="0" fmla="#ppt_y-sin(pi*$)/81">
                                          <p:val>
                                            <p:fltVal val="0"/>
                                          </p:val>
                                        </p:tav>
                                        <p:tav tm="100000">
                                          <p:val>
                                            <p:fltVal val="1"/>
                                          </p:val>
                                        </p:tav>
                                      </p:tavLst>
                                    </p:anim>
                                    <p:animScale>
                                      <p:cBhvr>
                                        <p:cTn id="167" dur="26">
                                          <p:stCondLst>
                                            <p:cond delay="650"/>
                                          </p:stCondLst>
                                        </p:cTn>
                                        <p:tgtEl>
                                          <p:spTgt spid="29"/>
                                        </p:tgtEl>
                                      </p:cBhvr>
                                      <p:to x="100000" y="60000"/>
                                    </p:animScale>
                                    <p:animScale>
                                      <p:cBhvr>
                                        <p:cTn id="168" dur="166" decel="50000">
                                          <p:stCondLst>
                                            <p:cond delay="676"/>
                                          </p:stCondLst>
                                        </p:cTn>
                                        <p:tgtEl>
                                          <p:spTgt spid="29"/>
                                        </p:tgtEl>
                                      </p:cBhvr>
                                      <p:to x="100000" y="100000"/>
                                    </p:animScale>
                                    <p:animScale>
                                      <p:cBhvr>
                                        <p:cTn id="169" dur="26">
                                          <p:stCondLst>
                                            <p:cond delay="1312"/>
                                          </p:stCondLst>
                                        </p:cTn>
                                        <p:tgtEl>
                                          <p:spTgt spid="29"/>
                                        </p:tgtEl>
                                      </p:cBhvr>
                                      <p:to x="100000" y="80000"/>
                                    </p:animScale>
                                    <p:animScale>
                                      <p:cBhvr>
                                        <p:cTn id="170" dur="166" decel="50000">
                                          <p:stCondLst>
                                            <p:cond delay="1338"/>
                                          </p:stCondLst>
                                        </p:cTn>
                                        <p:tgtEl>
                                          <p:spTgt spid="29"/>
                                        </p:tgtEl>
                                      </p:cBhvr>
                                      <p:to x="100000" y="100000"/>
                                    </p:animScale>
                                    <p:animScale>
                                      <p:cBhvr>
                                        <p:cTn id="171" dur="26">
                                          <p:stCondLst>
                                            <p:cond delay="1642"/>
                                          </p:stCondLst>
                                        </p:cTn>
                                        <p:tgtEl>
                                          <p:spTgt spid="29"/>
                                        </p:tgtEl>
                                      </p:cBhvr>
                                      <p:to x="100000" y="90000"/>
                                    </p:animScale>
                                    <p:animScale>
                                      <p:cBhvr>
                                        <p:cTn id="172" dur="166" decel="50000">
                                          <p:stCondLst>
                                            <p:cond delay="1668"/>
                                          </p:stCondLst>
                                        </p:cTn>
                                        <p:tgtEl>
                                          <p:spTgt spid="29"/>
                                        </p:tgtEl>
                                      </p:cBhvr>
                                      <p:to x="100000" y="100000"/>
                                    </p:animScale>
                                    <p:animScale>
                                      <p:cBhvr>
                                        <p:cTn id="173" dur="26">
                                          <p:stCondLst>
                                            <p:cond delay="1808"/>
                                          </p:stCondLst>
                                        </p:cTn>
                                        <p:tgtEl>
                                          <p:spTgt spid="29"/>
                                        </p:tgtEl>
                                      </p:cBhvr>
                                      <p:to x="100000" y="95000"/>
                                    </p:animScale>
                                    <p:animScale>
                                      <p:cBhvr>
                                        <p:cTn id="174" dur="166" decel="50000">
                                          <p:stCondLst>
                                            <p:cond delay="1834"/>
                                          </p:stCondLst>
                                        </p:cTn>
                                        <p:tgtEl>
                                          <p:spTgt spid="29"/>
                                        </p:tgtEl>
                                      </p:cBhvr>
                                      <p:to x="100000" y="100000"/>
                                    </p:animScale>
                                  </p:childTnLst>
                                </p:cTn>
                              </p:par>
                              <p:par>
                                <p:cTn id="175" presetID="26" presetClass="entr" presetSubtype="0" fill="hold" grpId="0" nodeType="withEffect">
                                  <p:stCondLst>
                                    <p:cond delay="0"/>
                                  </p:stCondLst>
                                  <p:childTnLst>
                                    <p:set>
                                      <p:cBhvr>
                                        <p:cTn id="176" dur="1" fill="hold">
                                          <p:stCondLst>
                                            <p:cond delay="0"/>
                                          </p:stCondLst>
                                        </p:cTn>
                                        <p:tgtEl>
                                          <p:spTgt spid="30"/>
                                        </p:tgtEl>
                                        <p:attrNameLst>
                                          <p:attrName>style.visibility</p:attrName>
                                        </p:attrNameLst>
                                      </p:cBhvr>
                                      <p:to>
                                        <p:strVal val="visible"/>
                                      </p:to>
                                    </p:set>
                                    <p:animEffect transition="in" filter="wipe(down)">
                                      <p:cBhvr>
                                        <p:cTn id="177" dur="580">
                                          <p:stCondLst>
                                            <p:cond delay="0"/>
                                          </p:stCondLst>
                                        </p:cTn>
                                        <p:tgtEl>
                                          <p:spTgt spid="30"/>
                                        </p:tgtEl>
                                      </p:cBhvr>
                                    </p:animEffect>
                                    <p:anim calcmode="lin" valueType="num">
                                      <p:cBhvr>
                                        <p:cTn id="178" dur="1822" tmFilter="0,0; 0.14,0.36; 0.43,0.73; 0.71,0.91; 1.0,1.0">
                                          <p:stCondLst>
                                            <p:cond delay="0"/>
                                          </p:stCondLst>
                                        </p:cTn>
                                        <p:tgtEl>
                                          <p:spTgt spid="30"/>
                                        </p:tgtEl>
                                        <p:attrNameLst>
                                          <p:attrName>ppt_x</p:attrName>
                                        </p:attrNameLst>
                                      </p:cBhvr>
                                      <p:tavLst>
                                        <p:tav tm="0">
                                          <p:val>
                                            <p:strVal val="#ppt_x-0.25"/>
                                          </p:val>
                                        </p:tav>
                                        <p:tav tm="100000">
                                          <p:val>
                                            <p:strVal val="#ppt_x"/>
                                          </p:val>
                                        </p:tav>
                                      </p:tavLst>
                                    </p:anim>
                                    <p:anim calcmode="lin" valueType="num">
                                      <p:cBhvr>
                                        <p:cTn id="179" dur="664" tmFilter="0.0,0.0; 0.25,0.07; 0.50,0.2; 0.75,0.467; 1.0,1.0">
                                          <p:stCondLst>
                                            <p:cond delay="0"/>
                                          </p:stCondLst>
                                        </p:cTn>
                                        <p:tgtEl>
                                          <p:spTgt spid="30"/>
                                        </p:tgtEl>
                                        <p:attrNameLst>
                                          <p:attrName>ppt_y</p:attrName>
                                        </p:attrNameLst>
                                      </p:cBhvr>
                                      <p:tavLst>
                                        <p:tav tm="0" fmla="#ppt_y-sin(pi*$)/3">
                                          <p:val>
                                            <p:fltVal val="0.5"/>
                                          </p:val>
                                        </p:tav>
                                        <p:tav tm="100000">
                                          <p:val>
                                            <p:fltVal val="1"/>
                                          </p:val>
                                        </p:tav>
                                      </p:tavLst>
                                    </p:anim>
                                    <p:anim calcmode="lin" valueType="num">
                                      <p:cBhvr>
                                        <p:cTn id="180" dur="664" tmFilter="0, 0; 0.125,0.2665; 0.25,0.4; 0.375,0.465; 0.5,0.5;  0.625,0.535; 0.75,0.6; 0.875,0.7335; 1,1">
                                          <p:stCondLst>
                                            <p:cond delay="664"/>
                                          </p:stCondLst>
                                        </p:cTn>
                                        <p:tgtEl>
                                          <p:spTgt spid="30"/>
                                        </p:tgtEl>
                                        <p:attrNameLst>
                                          <p:attrName>ppt_y</p:attrName>
                                        </p:attrNameLst>
                                      </p:cBhvr>
                                      <p:tavLst>
                                        <p:tav tm="0" fmla="#ppt_y-sin(pi*$)/9">
                                          <p:val>
                                            <p:fltVal val="0"/>
                                          </p:val>
                                        </p:tav>
                                        <p:tav tm="100000">
                                          <p:val>
                                            <p:fltVal val="1"/>
                                          </p:val>
                                        </p:tav>
                                      </p:tavLst>
                                    </p:anim>
                                    <p:anim calcmode="lin" valueType="num">
                                      <p:cBhvr>
                                        <p:cTn id="181" dur="332" tmFilter="0, 0; 0.125,0.2665; 0.25,0.4; 0.375,0.465; 0.5,0.5;  0.625,0.535; 0.75,0.6; 0.875,0.7335; 1,1">
                                          <p:stCondLst>
                                            <p:cond delay="1324"/>
                                          </p:stCondLst>
                                        </p:cTn>
                                        <p:tgtEl>
                                          <p:spTgt spid="30"/>
                                        </p:tgtEl>
                                        <p:attrNameLst>
                                          <p:attrName>ppt_y</p:attrName>
                                        </p:attrNameLst>
                                      </p:cBhvr>
                                      <p:tavLst>
                                        <p:tav tm="0" fmla="#ppt_y-sin(pi*$)/27">
                                          <p:val>
                                            <p:fltVal val="0"/>
                                          </p:val>
                                        </p:tav>
                                        <p:tav tm="100000">
                                          <p:val>
                                            <p:fltVal val="1"/>
                                          </p:val>
                                        </p:tav>
                                      </p:tavLst>
                                    </p:anim>
                                    <p:anim calcmode="lin" valueType="num">
                                      <p:cBhvr>
                                        <p:cTn id="182" dur="164" tmFilter="0, 0; 0.125,0.2665; 0.25,0.4; 0.375,0.465; 0.5,0.5;  0.625,0.535; 0.75,0.6; 0.875,0.7335; 1,1">
                                          <p:stCondLst>
                                            <p:cond delay="1656"/>
                                          </p:stCondLst>
                                        </p:cTn>
                                        <p:tgtEl>
                                          <p:spTgt spid="30"/>
                                        </p:tgtEl>
                                        <p:attrNameLst>
                                          <p:attrName>ppt_y</p:attrName>
                                        </p:attrNameLst>
                                      </p:cBhvr>
                                      <p:tavLst>
                                        <p:tav tm="0" fmla="#ppt_y-sin(pi*$)/81">
                                          <p:val>
                                            <p:fltVal val="0"/>
                                          </p:val>
                                        </p:tav>
                                        <p:tav tm="100000">
                                          <p:val>
                                            <p:fltVal val="1"/>
                                          </p:val>
                                        </p:tav>
                                      </p:tavLst>
                                    </p:anim>
                                    <p:animScale>
                                      <p:cBhvr>
                                        <p:cTn id="183" dur="26">
                                          <p:stCondLst>
                                            <p:cond delay="650"/>
                                          </p:stCondLst>
                                        </p:cTn>
                                        <p:tgtEl>
                                          <p:spTgt spid="30"/>
                                        </p:tgtEl>
                                      </p:cBhvr>
                                      <p:to x="100000" y="60000"/>
                                    </p:animScale>
                                    <p:animScale>
                                      <p:cBhvr>
                                        <p:cTn id="184" dur="166" decel="50000">
                                          <p:stCondLst>
                                            <p:cond delay="676"/>
                                          </p:stCondLst>
                                        </p:cTn>
                                        <p:tgtEl>
                                          <p:spTgt spid="30"/>
                                        </p:tgtEl>
                                      </p:cBhvr>
                                      <p:to x="100000" y="100000"/>
                                    </p:animScale>
                                    <p:animScale>
                                      <p:cBhvr>
                                        <p:cTn id="185" dur="26">
                                          <p:stCondLst>
                                            <p:cond delay="1312"/>
                                          </p:stCondLst>
                                        </p:cTn>
                                        <p:tgtEl>
                                          <p:spTgt spid="30"/>
                                        </p:tgtEl>
                                      </p:cBhvr>
                                      <p:to x="100000" y="80000"/>
                                    </p:animScale>
                                    <p:animScale>
                                      <p:cBhvr>
                                        <p:cTn id="186" dur="166" decel="50000">
                                          <p:stCondLst>
                                            <p:cond delay="1338"/>
                                          </p:stCondLst>
                                        </p:cTn>
                                        <p:tgtEl>
                                          <p:spTgt spid="30"/>
                                        </p:tgtEl>
                                      </p:cBhvr>
                                      <p:to x="100000" y="100000"/>
                                    </p:animScale>
                                    <p:animScale>
                                      <p:cBhvr>
                                        <p:cTn id="187" dur="26">
                                          <p:stCondLst>
                                            <p:cond delay="1642"/>
                                          </p:stCondLst>
                                        </p:cTn>
                                        <p:tgtEl>
                                          <p:spTgt spid="30"/>
                                        </p:tgtEl>
                                      </p:cBhvr>
                                      <p:to x="100000" y="90000"/>
                                    </p:animScale>
                                    <p:animScale>
                                      <p:cBhvr>
                                        <p:cTn id="188" dur="166" decel="50000">
                                          <p:stCondLst>
                                            <p:cond delay="1668"/>
                                          </p:stCondLst>
                                        </p:cTn>
                                        <p:tgtEl>
                                          <p:spTgt spid="30"/>
                                        </p:tgtEl>
                                      </p:cBhvr>
                                      <p:to x="100000" y="100000"/>
                                    </p:animScale>
                                    <p:animScale>
                                      <p:cBhvr>
                                        <p:cTn id="189" dur="26">
                                          <p:stCondLst>
                                            <p:cond delay="1808"/>
                                          </p:stCondLst>
                                        </p:cTn>
                                        <p:tgtEl>
                                          <p:spTgt spid="30"/>
                                        </p:tgtEl>
                                      </p:cBhvr>
                                      <p:to x="100000" y="95000"/>
                                    </p:animScale>
                                    <p:animScale>
                                      <p:cBhvr>
                                        <p:cTn id="190" dur="166" decel="50000">
                                          <p:stCondLst>
                                            <p:cond delay="1834"/>
                                          </p:stCondLst>
                                        </p:cTn>
                                        <p:tgtEl>
                                          <p:spTgt spid="30"/>
                                        </p:tgtEl>
                                      </p:cBhvr>
                                      <p:to x="100000" y="100000"/>
                                    </p:animScale>
                                  </p:childTnLst>
                                </p:cTn>
                              </p:par>
                              <p:par>
                                <p:cTn id="191" presetID="26" presetClass="entr" presetSubtype="0" fill="hold" grpId="0" nodeType="withEffect">
                                  <p:stCondLst>
                                    <p:cond delay="0"/>
                                  </p:stCondLst>
                                  <p:childTnLst>
                                    <p:set>
                                      <p:cBhvr>
                                        <p:cTn id="192" dur="1" fill="hold">
                                          <p:stCondLst>
                                            <p:cond delay="0"/>
                                          </p:stCondLst>
                                        </p:cTn>
                                        <p:tgtEl>
                                          <p:spTgt spid="31"/>
                                        </p:tgtEl>
                                        <p:attrNameLst>
                                          <p:attrName>style.visibility</p:attrName>
                                        </p:attrNameLst>
                                      </p:cBhvr>
                                      <p:to>
                                        <p:strVal val="visible"/>
                                      </p:to>
                                    </p:set>
                                    <p:animEffect transition="in" filter="wipe(down)">
                                      <p:cBhvr>
                                        <p:cTn id="193" dur="580">
                                          <p:stCondLst>
                                            <p:cond delay="0"/>
                                          </p:stCondLst>
                                        </p:cTn>
                                        <p:tgtEl>
                                          <p:spTgt spid="31"/>
                                        </p:tgtEl>
                                      </p:cBhvr>
                                    </p:animEffect>
                                    <p:anim calcmode="lin" valueType="num">
                                      <p:cBhvr>
                                        <p:cTn id="194" dur="1822" tmFilter="0,0; 0.14,0.36; 0.43,0.73; 0.71,0.91; 1.0,1.0">
                                          <p:stCondLst>
                                            <p:cond delay="0"/>
                                          </p:stCondLst>
                                        </p:cTn>
                                        <p:tgtEl>
                                          <p:spTgt spid="31"/>
                                        </p:tgtEl>
                                        <p:attrNameLst>
                                          <p:attrName>ppt_x</p:attrName>
                                        </p:attrNameLst>
                                      </p:cBhvr>
                                      <p:tavLst>
                                        <p:tav tm="0">
                                          <p:val>
                                            <p:strVal val="#ppt_x-0.25"/>
                                          </p:val>
                                        </p:tav>
                                        <p:tav tm="100000">
                                          <p:val>
                                            <p:strVal val="#ppt_x"/>
                                          </p:val>
                                        </p:tav>
                                      </p:tavLst>
                                    </p:anim>
                                    <p:anim calcmode="lin" valueType="num">
                                      <p:cBhvr>
                                        <p:cTn id="195" dur="664" tmFilter="0.0,0.0; 0.25,0.07; 0.50,0.2; 0.75,0.467; 1.0,1.0">
                                          <p:stCondLst>
                                            <p:cond delay="0"/>
                                          </p:stCondLst>
                                        </p:cTn>
                                        <p:tgtEl>
                                          <p:spTgt spid="31"/>
                                        </p:tgtEl>
                                        <p:attrNameLst>
                                          <p:attrName>ppt_y</p:attrName>
                                        </p:attrNameLst>
                                      </p:cBhvr>
                                      <p:tavLst>
                                        <p:tav tm="0" fmla="#ppt_y-sin(pi*$)/3">
                                          <p:val>
                                            <p:fltVal val="0.5"/>
                                          </p:val>
                                        </p:tav>
                                        <p:tav tm="100000">
                                          <p:val>
                                            <p:fltVal val="1"/>
                                          </p:val>
                                        </p:tav>
                                      </p:tavLst>
                                    </p:anim>
                                    <p:anim calcmode="lin" valueType="num">
                                      <p:cBhvr>
                                        <p:cTn id="196" dur="664" tmFilter="0, 0; 0.125,0.2665; 0.25,0.4; 0.375,0.465; 0.5,0.5;  0.625,0.535; 0.75,0.6; 0.875,0.7335; 1,1">
                                          <p:stCondLst>
                                            <p:cond delay="664"/>
                                          </p:stCondLst>
                                        </p:cTn>
                                        <p:tgtEl>
                                          <p:spTgt spid="31"/>
                                        </p:tgtEl>
                                        <p:attrNameLst>
                                          <p:attrName>ppt_y</p:attrName>
                                        </p:attrNameLst>
                                      </p:cBhvr>
                                      <p:tavLst>
                                        <p:tav tm="0" fmla="#ppt_y-sin(pi*$)/9">
                                          <p:val>
                                            <p:fltVal val="0"/>
                                          </p:val>
                                        </p:tav>
                                        <p:tav tm="100000">
                                          <p:val>
                                            <p:fltVal val="1"/>
                                          </p:val>
                                        </p:tav>
                                      </p:tavLst>
                                    </p:anim>
                                    <p:anim calcmode="lin" valueType="num">
                                      <p:cBhvr>
                                        <p:cTn id="197" dur="332" tmFilter="0, 0; 0.125,0.2665; 0.25,0.4; 0.375,0.465; 0.5,0.5;  0.625,0.535; 0.75,0.6; 0.875,0.7335; 1,1">
                                          <p:stCondLst>
                                            <p:cond delay="1324"/>
                                          </p:stCondLst>
                                        </p:cTn>
                                        <p:tgtEl>
                                          <p:spTgt spid="31"/>
                                        </p:tgtEl>
                                        <p:attrNameLst>
                                          <p:attrName>ppt_y</p:attrName>
                                        </p:attrNameLst>
                                      </p:cBhvr>
                                      <p:tavLst>
                                        <p:tav tm="0" fmla="#ppt_y-sin(pi*$)/27">
                                          <p:val>
                                            <p:fltVal val="0"/>
                                          </p:val>
                                        </p:tav>
                                        <p:tav tm="100000">
                                          <p:val>
                                            <p:fltVal val="1"/>
                                          </p:val>
                                        </p:tav>
                                      </p:tavLst>
                                    </p:anim>
                                    <p:anim calcmode="lin" valueType="num">
                                      <p:cBhvr>
                                        <p:cTn id="198" dur="164" tmFilter="0, 0; 0.125,0.2665; 0.25,0.4; 0.375,0.465; 0.5,0.5;  0.625,0.535; 0.75,0.6; 0.875,0.7335; 1,1">
                                          <p:stCondLst>
                                            <p:cond delay="1656"/>
                                          </p:stCondLst>
                                        </p:cTn>
                                        <p:tgtEl>
                                          <p:spTgt spid="31"/>
                                        </p:tgtEl>
                                        <p:attrNameLst>
                                          <p:attrName>ppt_y</p:attrName>
                                        </p:attrNameLst>
                                      </p:cBhvr>
                                      <p:tavLst>
                                        <p:tav tm="0" fmla="#ppt_y-sin(pi*$)/81">
                                          <p:val>
                                            <p:fltVal val="0"/>
                                          </p:val>
                                        </p:tav>
                                        <p:tav tm="100000">
                                          <p:val>
                                            <p:fltVal val="1"/>
                                          </p:val>
                                        </p:tav>
                                      </p:tavLst>
                                    </p:anim>
                                    <p:animScale>
                                      <p:cBhvr>
                                        <p:cTn id="199" dur="26">
                                          <p:stCondLst>
                                            <p:cond delay="650"/>
                                          </p:stCondLst>
                                        </p:cTn>
                                        <p:tgtEl>
                                          <p:spTgt spid="31"/>
                                        </p:tgtEl>
                                      </p:cBhvr>
                                      <p:to x="100000" y="60000"/>
                                    </p:animScale>
                                    <p:animScale>
                                      <p:cBhvr>
                                        <p:cTn id="200" dur="166" decel="50000">
                                          <p:stCondLst>
                                            <p:cond delay="676"/>
                                          </p:stCondLst>
                                        </p:cTn>
                                        <p:tgtEl>
                                          <p:spTgt spid="31"/>
                                        </p:tgtEl>
                                      </p:cBhvr>
                                      <p:to x="100000" y="100000"/>
                                    </p:animScale>
                                    <p:animScale>
                                      <p:cBhvr>
                                        <p:cTn id="201" dur="26">
                                          <p:stCondLst>
                                            <p:cond delay="1312"/>
                                          </p:stCondLst>
                                        </p:cTn>
                                        <p:tgtEl>
                                          <p:spTgt spid="31"/>
                                        </p:tgtEl>
                                      </p:cBhvr>
                                      <p:to x="100000" y="80000"/>
                                    </p:animScale>
                                    <p:animScale>
                                      <p:cBhvr>
                                        <p:cTn id="202" dur="166" decel="50000">
                                          <p:stCondLst>
                                            <p:cond delay="1338"/>
                                          </p:stCondLst>
                                        </p:cTn>
                                        <p:tgtEl>
                                          <p:spTgt spid="31"/>
                                        </p:tgtEl>
                                      </p:cBhvr>
                                      <p:to x="100000" y="100000"/>
                                    </p:animScale>
                                    <p:animScale>
                                      <p:cBhvr>
                                        <p:cTn id="203" dur="26">
                                          <p:stCondLst>
                                            <p:cond delay="1642"/>
                                          </p:stCondLst>
                                        </p:cTn>
                                        <p:tgtEl>
                                          <p:spTgt spid="31"/>
                                        </p:tgtEl>
                                      </p:cBhvr>
                                      <p:to x="100000" y="90000"/>
                                    </p:animScale>
                                    <p:animScale>
                                      <p:cBhvr>
                                        <p:cTn id="204" dur="166" decel="50000">
                                          <p:stCondLst>
                                            <p:cond delay="1668"/>
                                          </p:stCondLst>
                                        </p:cTn>
                                        <p:tgtEl>
                                          <p:spTgt spid="31"/>
                                        </p:tgtEl>
                                      </p:cBhvr>
                                      <p:to x="100000" y="100000"/>
                                    </p:animScale>
                                    <p:animScale>
                                      <p:cBhvr>
                                        <p:cTn id="205" dur="26">
                                          <p:stCondLst>
                                            <p:cond delay="1808"/>
                                          </p:stCondLst>
                                        </p:cTn>
                                        <p:tgtEl>
                                          <p:spTgt spid="31"/>
                                        </p:tgtEl>
                                      </p:cBhvr>
                                      <p:to x="100000" y="95000"/>
                                    </p:animScale>
                                    <p:animScale>
                                      <p:cBhvr>
                                        <p:cTn id="206" dur="166" decel="50000">
                                          <p:stCondLst>
                                            <p:cond delay="1834"/>
                                          </p:stCondLst>
                                        </p:cTn>
                                        <p:tgtEl>
                                          <p:spTgt spid="31"/>
                                        </p:tgtEl>
                                      </p:cBhvr>
                                      <p:to x="100000" y="100000"/>
                                    </p:animScale>
                                  </p:childTnLst>
                                </p:cTn>
                              </p:par>
                              <p:par>
                                <p:cTn id="207" presetID="26" presetClass="entr" presetSubtype="0" fill="hold" grpId="0" nodeType="withEffect">
                                  <p:stCondLst>
                                    <p:cond delay="0"/>
                                  </p:stCondLst>
                                  <p:childTnLst>
                                    <p:set>
                                      <p:cBhvr>
                                        <p:cTn id="208" dur="1" fill="hold">
                                          <p:stCondLst>
                                            <p:cond delay="0"/>
                                          </p:stCondLst>
                                        </p:cTn>
                                        <p:tgtEl>
                                          <p:spTgt spid="32"/>
                                        </p:tgtEl>
                                        <p:attrNameLst>
                                          <p:attrName>style.visibility</p:attrName>
                                        </p:attrNameLst>
                                      </p:cBhvr>
                                      <p:to>
                                        <p:strVal val="visible"/>
                                      </p:to>
                                    </p:set>
                                    <p:animEffect transition="in" filter="wipe(down)">
                                      <p:cBhvr>
                                        <p:cTn id="209" dur="580">
                                          <p:stCondLst>
                                            <p:cond delay="0"/>
                                          </p:stCondLst>
                                        </p:cTn>
                                        <p:tgtEl>
                                          <p:spTgt spid="32"/>
                                        </p:tgtEl>
                                      </p:cBhvr>
                                    </p:animEffect>
                                    <p:anim calcmode="lin" valueType="num">
                                      <p:cBhvr>
                                        <p:cTn id="210" dur="1822" tmFilter="0,0; 0.14,0.36; 0.43,0.73; 0.71,0.91; 1.0,1.0">
                                          <p:stCondLst>
                                            <p:cond delay="0"/>
                                          </p:stCondLst>
                                        </p:cTn>
                                        <p:tgtEl>
                                          <p:spTgt spid="32"/>
                                        </p:tgtEl>
                                        <p:attrNameLst>
                                          <p:attrName>ppt_x</p:attrName>
                                        </p:attrNameLst>
                                      </p:cBhvr>
                                      <p:tavLst>
                                        <p:tav tm="0">
                                          <p:val>
                                            <p:strVal val="#ppt_x-0.25"/>
                                          </p:val>
                                        </p:tav>
                                        <p:tav tm="100000">
                                          <p:val>
                                            <p:strVal val="#ppt_x"/>
                                          </p:val>
                                        </p:tav>
                                      </p:tavLst>
                                    </p:anim>
                                    <p:anim calcmode="lin" valueType="num">
                                      <p:cBhvr>
                                        <p:cTn id="211" dur="664" tmFilter="0.0,0.0; 0.25,0.07; 0.50,0.2; 0.75,0.467; 1.0,1.0">
                                          <p:stCondLst>
                                            <p:cond delay="0"/>
                                          </p:stCondLst>
                                        </p:cTn>
                                        <p:tgtEl>
                                          <p:spTgt spid="32"/>
                                        </p:tgtEl>
                                        <p:attrNameLst>
                                          <p:attrName>ppt_y</p:attrName>
                                        </p:attrNameLst>
                                      </p:cBhvr>
                                      <p:tavLst>
                                        <p:tav tm="0" fmla="#ppt_y-sin(pi*$)/3">
                                          <p:val>
                                            <p:fltVal val="0.5"/>
                                          </p:val>
                                        </p:tav>
                                        <p:tav tm="100000">
                                          <p:val>
                                            <p:fltVal val="1"/>
                                          </p:val>
                                        </p:tav>
                                      </p:tavLst>
                                    </p:anim>
                                    <p:anim calcmode="lin" valueType="num">
                                      <p:cBhvr>
                                        <p:cTn id="212" dur="664" tmFilter="0, 0; 0.125,0.2665; 0.25,0.4; 0.375,0.465; 0.5,0.5;  0.625,0.535; 0.75,0.6; 0.875,0.7335; 1,1">
                                          <p:stCondLst>
                                            <p:cond delay="664"/>
                                          </p:stCondLst>
                                        </p:cTn>
                                        <p:tgtEl>
                                          <p:spTgt spid="32"/>
                                        </p:tgtEl>
                                        <p:attrNameLst>
                                          <p:attrName>ppt_y</p:attrName>
                                        </p:attrNameLst>
                                      </p:cBhvr>
                                      <p:tavLst>
                                        <p:tav tm="0" fmla="#ppt_y-sin(pi*$)/9">
                                          <p:val>
                                            <p:fltVal val="0"/>
                                          </p:val>
                                        </p:tav>
                                        <p:tav tm="100000">
                                          <p:val>
                                            <p:fltVal val="1"/>
                                          </p:val>
                                        </p:tav>
                                      </p:tavLst>
                                    </p:anim>
                                    <p:anim calcmode="lin" valueType="num">
                                      <p:cBhvr>
                                        <p:cTn id="213" dur="332" tmFilter="0, 0; 0.125,0.2665; 0.25,0.4; 0.375,0.465; 0.5,0.5;  0.625,0.535; 0.75,0.6; 0.875,0.7335; 1,1">
                                          <p:stCondLst>
                                            <p:cond delay="1324"/>
                                          </p:stCondLst>
                                        </p:cTn>
                                        <p:tgtEl>
                                          <p:spTgt spid="32"/>
                                        </p:tgtEl>
                                        <p:attrNameLst>
                                          <p:attrName>ppt_y</p:attrName>
                                        </p:attrNameLst>
                                      </p:cBhvr>
                                      <p:tavLst>
                                        <p:tav tm="0" fmla="#ppt_y-sin(pi*$)/27">
                                          <p:val>
                                            <p:fltVal val="0"/>
                                          </p:val>
                                        </p:tav>
                                        <p:tav tm="100000">
                                          <p:val>
                                            <p:fltVal val="1"/>
                                          </p:val>
                                        </p:tav>
                                      </p:tavLst>
                                    </p:anim>
                                    <p:anim calcmode="lin" valueType="num">
                                      <p:cBhvr>
                                        <p:cTn id="214" dur="164" tmFilter="0, 0; 0.125,0.2665; 0.25,0.4; 0.375,0.465; 0.5,0.5;  0.625,0.535; 0.75,0.6; 0.875,0.7335; 1,1">
                                          <p:stCondLst>
                                            <p:cond delay="1656"/>
                                          </p:stCondLst>
                                        </p:cTn>
                                        <p:tgtEl>
                                          <p:spTgt spid="32"/>
                                        </p:tgtEl>
                                        <p:attrNameLst>
                                          <p:attrName>ppt_y</p:attrName>
                                        </p:attrNameLst>
                                      </p:cBhvr>
                                      <p:tavLst>
                                        <p:tav tm="0" fmla="#ppt_y-sin(pi*$)/81">
                                          <p:val>
                                            <p:fltVal val="0"/>
                                          </p:val>
                                        </p:tav>
                                        <p:tav tm="100000">
                                          <p:val>
                                            <p:fltVal val="1"/>
                                          </p:val>
                                        </p:tav>
                                      </p:tavLst>
                                    </p:anim>
                                    <p:animScale>
                                      <p:cBhvr>
                                        <p:cTn id="215" dur="26">
                                          <p:stCondLst>
                                            <p:cond delay="650"/>
                                          </p:stCondLst>
                                        </p:cTn>
                                        <p:tgtEl>
                                          <p:spTgt spid="32"/>
                                        </p:tgtEl>
                                      </p:cBhvr>
                                      <p:to x="100000" y="60000"/>
                                    </p:animScale>
                                    <p:animScale>
                                      <p:cBhvr>
                                        <p:cTn id="216" dur="166" decel="50000">
                                          <p:stCondLst>
                                            <p:cond delay="676"/>
                                          </p:stCondLst>
                                        </p:cTn>
                                        <p:tgtEl>
                                          <p:spTgt spid="32"/>
                                        </p:tgtEl>
                                      </p:cBhvr>
                                      <p:to x="100000" y="100000"/>
                                    </p:animScale>
                                    <p:animScale>
                                      <p:cBhvr>
                                        <p:cTn id="217" dur="26">
                                          <p:stCondLst>
                                            <p:cond delay="1312"/>
                                          </p:stCondLst>
                                        </p:cTn>
                                        <p:tgtEl>
                                          <p:spTgt spid="32"/>
                                        </p:tgtEl>
                                      </p:cBhvr>
                                      <p:to x="100000" y="80000"/>
                                    </p:animScale>
                                    <p:animScale>
                                      <p:cBhvr>
                                        <p:cTn id="218" dur="166" decel="50000">
                                          <p:stCondLst>
                                            <p:cond delay="1338"/>
                                          </p:stCondLst>
                                        </p:cTn>
                                        <p:tgtEl>
                                          <p:spTgt spid="32"/>
                                        </p:tgtEl>
                                      </p:cBhvr>
                                      <p:to x="100000" y="100000"/>
                                    </p:animScale>
                                    <p:animScale>
                                      <p:cBhvr>
                                        <p:cTn id="219" dur="26">
                                          <p:stCondLst>
                                            <p:cond delay="1642"/>
                                          </p:stCondLst>
                                        </p:cTn>
                                        <p:tgtEl>
                                          <p:spTgt spid="32"/>
                                        </p:tgtEl>
                                      </p:cBhvr>
                                      <p:to x="100000" y="90000"/>
                                    </p:animScale>
                                    <p:animScale>
                                      <p:cBhvr>
                                        <p:cTn id="220" dur="166" decel="50000">
                                          <p:stCondLst>
                                            <p:cond delay="1668"/>
                                          </p:stCondLst>
                                        </p:cTn>
                                        <p:tgtEl>
                                          <p:spTgt spid="32"/>
                                        </p:tgtEl>
                                      </p:cBhvr>
                                      <p:to x="100000" y="100000"/>
                                    </p:animScale>
                                    <p:animScale>
                                      <p:cBhvr>
                                        <p:cTn id="221" dur="26">
                                          <p:stCondLst>
                                            <p:cond delay="1808"/>
                                          </p:stCondLst>
                                        </p:cTn>
                                        <p:tgtEl>
                                          <p:spTgt spid="32"/>
                                        </p:tgtEl>
                                      </p:cBhvr>
                                      <p:to x="100000" y="95000"/>
                                    </p:animScale>
                                    <p:animScale>
                                      <p:cBhvr>
                                        <p:cTn id="222" dur="166" decel="50000">
                                          <p:stCondLst>
                                            <p:cond delay="1834"/>
                                          </p:stCondLst>
                                        </p:cTn>
                                        <p:tgtEl>
                                          <p:spTgt spid="32"/>
                                        </p:tgtEl>
                                      </p:cBhvr>
                                      <p:to x="100000" y="100000"/>
                                    </p:animScale>
                                  </p:childTnLst>
                                </p:cTn>
                              </p:par>
                              <p:par>
                                <p:cTn id="223" presetID="26" presetClass="entr" presetSubtype="0" fill="hold" grpId="0" nodeType="withEffect">
                                  <p:stCondLst>
                                    <p:cond delay="0"/>
                                  </p:stCondLst>
                                  <p:childTnLst>
                                    <p:set>
                                      <p:cBhvr>
                                        <p:cTn id="224" dur="1" fill="hold">
                                          <p:stCondLst>
                                            <p:cond delay="0"/>
                                          </p:stCondLst>
                                        </p:cTn>
                                        <p:tgtEl>
                                          <p:spTgt spid="33"/>
                                        </p:tgtEl>
                                        <p:attrNameLst>
                                          <p:attrName>style.visibility</p:attrName>
                                        </p:attrNameLst>
                                      </p:cBhvr>
                                      <p:to>
                                        <p:strVal val="visible"/>
                                      </p:to>
                                    </p:set>
                                    <p:animEffect transition="in" filter="wipe(down)">
                                      <p:cBhvr>
                                        <p:cTn id="225" dur="580">
                                          <p:stCondLst>
                                            <p:cond delay="0"/>
                                          </p:stCondLst>
                                        </p:cTn>
                                        <p:tgtEl>
                                          <p:spTgt spid="33"/>
                                        </p:tgtEl>
                                      </p:cBhvr>
                                    </p:animEffect>
                                    <p:anim calcmode="lin" valueType="num">
                                      <p:cBhvr>
                                        <p:cTn id="226" dur="1822" tmFilter="0,0; 0.14,0.36; 0.43,0.73; 0.71,0.91; 1.0,1.0">
                                          <p:stCondLst>
                                            <p:cond delay="0"/>
                                          </p:stCondLst>
                                        </p:cTn>
                                        <p:tgtEl>
                                          <p:spTgt spid="33"/>
                                        </p:tgtEl>
                                        <p:attrNameLst>
                                          <p:attrName>ppt_x</p:attrName>
                                        </p:attrNameLst>
                                      </p:cBhvr>
                                      <p:tavLst>
                                        <p:tav tm="0">
                                          <p:val>
                                            <p:strVal val="#ppt_x-0.25"/>
                                          </p:val>
                                        </p:tav>
                                        <p:tav tm="100000">
                                          <p:val>
                                            <p:strVal val="#ppt_x"/>
                                          </p:val>
                                        </p:tav>
                                      </p:tavLst>
                                    </p:anim>
                                    <p:anim calcmode="lin" valueType="num">
                                      <p:cBhvr>
                                        <p:cTn id="227" dur="664" tmFilter="0.0,0.0; 0.25,0.07; 0.50,0.2; 0.75,0.467; 1.0,1.0">
                                          <p:stCondLst>
                                            <p:cond delay="0"/>
                                          </p:stCondLst>
                                        </p:cTn>
                                        <p:tgtEl>
                                          <p:spTgt spid="33"/>
                                        </p:tgtEl>
                                        <p:attrNameLst>
                                          <p:attrName>ppt_y</p:attrName>
                                        </p:attrNameLst>
                                      </p:cBhvr>
                                      <p:tavLst>
                                        <p:tav tm="0" fmla="#ppt_y-sin(pi*$)/3">
                                          <p:val>
                                            <p:fltVal val="0.5"/>
                                          </p:val>
                                        </p:tav>
                                        <p:tav tm="100000">
                                          <p:val>
                                            <p:fltVal val="1"/>
                                          </p:val>
                                        </p:tav>
                                      </p:tavLst>
                                    </p:anim>
                                    <p:anim calcmode="lin" valueType="num">
                                      <p:cBhvr>
                                        <p:cTn id="228" dur="664" tmFilter="0, 0; 0.125,0.2665; 0.25,0.4; 0.375,0.465; 0.5,0.5;  0.625,0.535; 0.75,0.6; 0.875,0.7335; 1,1">
                                          <p:stCondLst>
                                            <p:cond delay="664"/>
                                          </p:stCondLst>
                                        </p:cTn>
                                        <p:tgtEl>
                                          <p:spTgt spid="33"/>
                                        </p:tgtEl>
                                        <p:attrNameLst>
                                          <p:attrName>ppt_y</p:attrName>
                                        </p:attrNameLst>
                                      </p:cBhvr>
                                      <p:tavLst>
                                        <p:tav tm="0" fmla="#ppt_y-sin(pi*$)/9">
                                          <p:val>
                                            <p:fltVal val="0"/>
                                          </p:val>
                                        </p:tav>
                                        <p:tav tm="100000">
                                          <p:val>
                                            <p:fltVal val="1"/>
                                          </p:val>
                                        </p:tav>
                                      </p:tavLst>
                                    </p:anim>
                                    <p:anim calcmode="lin" valueType="num">
                                      <p:cBhvr>
                                        <p:cTn id="229" dur="332" tmFilter="0, 0; 0.125,0.2665; 0.25,0.4; 0.375,0.465; 0.5,0.5;  0.625,0.535; 0.75,0.6; 0.875,0.7335; 1,1">
                                          <p:stCondLst>
                                            <p:cond delay="1324"/>
                                          </p:stCondLst>
                                        </p:cTn>
                                        <p:tgtEl>
                                          <p:spTgt spid="33"/>
                                        </p:tgtEl>
                                        <p:attrNameLst>
                                          <p:attrName>ppt_y</p:attrName>
                                        </p:attrNameLst>
                                      </p:cBhvr>
                                      <p:tavLst>
                                        <p:tav tm="0" fmla="#ppt_y-sin(pi*$)/27">
                                          <p:val>
                                            <p:fltVal val="0"/>
                                          </p:val>
                                        </p:tav>
                                        <p:tav tm="100000">
                                          <p:val>
                                            <p:fltVal val="1"/>
                                          </p:val>
                                        </p:tav>
                                      </p:tavLst>
                                    </p:anim>
                                    <p:anim calcmode="lin" valueType="num">
                                      <p:cBhvr>
                                        <p:cTn id="230" dur="164" tmFilter="0, 0; 0.125,0.2665; 0.25,0.4; 0.375,0.465; 0.5,0.5;  0.625,0.535; 0.75,0.6; 0.875,0.7335; 1,1">
                                          <p:stCondLst>
                                            <p:cond delay="1656"/>
                                          </p:stCondLst>
                                        </p:cTn>
                                        <p:tgtEl>
                                          <p:spTgt spid="33"/>
                                        </p:tgtEl>
                                        <p:attrNameLst>
                                          <p:attrName>ppt_y</p:attrName>
                                        </p:attrNameLst>
                                      </p:cBhvr>
                                      <p:tavLst>
                                        <p:tav tm="0" fmla="#ppt_y-sin(pi*$)/81">
                                          <p:val>
                                            <p:fltVal val="0"/>
                                          </p:val>
                                        </p:tav>
                                        <p:tav tm="100000">
                                          <p:val>
                                            <p:fltVal val="1"/>
                                          </p:val>
                                        </p:tav>
                                      </p:tavLst>
                                    </p:anim>
                                    <p:animScale>
                                      <p:cBhvr>
                                        <p:cTn id="231" dur="26">
                                          <p:stCondLst>
                                            <p:cond delay="650"/>
                                          </p:stCondLst>
                                        </p:cTn>
                                        <p:tgtEl>
                                          <p:spTgt spid="33"/>
                                        </p:tgtEl>
                                      </p:cBhvr>
                                      <p:to x="100000" y="60000"/>
                                    </p:animScale>
                                    <p:animScale>
                                      <p:cBhvr>
                                        <p:cTn id="232" dur="166" decel="50000">
                                          <p:stCondLst>
                                            <p:cond delay="676"/>
                                          </p:stCondLst>
                                        </p:cTn>
                                        <p:tgtEl>
                                          <p:spTgt spid="33"/>
                                        </p:tgtEl>
                                      </p:cBhvr>
                                      <p:to x="100000" y="100000"/>
                                    </p:animScale>
                                    <p:animScale>
                                      <p:cBhvr>
                                        <p:cTn id="233" dur="26">
                                          <p:stCondLst>
                                            <p:cond delay="1312"/>
                                          </p:stCondLst>
                                        </p:cTn>
                                        <p:tgtEl>
                                          <p:spTgt spid="33"/>
                                        </p:tgtEl>
                                      </p:cBhvr>
                                      <p:to x="100000" y="80000"/>
                                    </p:animScale>
                                    <p:animScale>
                                      <p:cBhvr>
                                        <p:cTn id="234" dur="166" decel="50000">
                                          <p:stCondLst>
                                            <p:cond delay="1338"/>
                                          </p:stCondLst>
                                        </p:cTn>
                                        <p:tgtEl>
                                          <p:spTgt spid="33"/>
                                        </p:tgtEl>
                                      </p:cBhvr>
                                      <p:to x="100000" y="100000"/>
                                    </p:animScale>
                                    <p:animScale>
                                      <p:cBhvr>
                                        <p:cTn id="235" dur="26">
                                          <p:stCondLst>
                                            <p:cond delay="1642"/>
                                          </p:stCondLst>
                                        </p:cTn>
                                        <p:tgtEl>
                                          <p:spTgt spid="33"/>
                                        </p:tgtEl>
                                      </p:cBhvr>
                                      <p:to x="100000" y="90000"/>
                                    </p:animScale>
                                    <p:animScale>
                                      <p:cBhvr>
                                        <p:cTn id="236" dur="166" decel="50000">
                                          <p:stCondLst>
                                            <p:cond delay="1668"/>
                                          </p:stCondLst>
                                        </p:cTn>
                                        <p:tgtEl>
                                          <p:spTgt spid="33"/>
                                        </p:tgtEl>
                                      </p:cBhvr>
                                      <p:to x="100000" y="100000"/>
                                    </p:animScale>
                                    <p:animScale>
                                      <p:cBhvr>
                                        <p:cTn id="237" dur="26">
                                          <p:stCondLst>
                                            <p:cond delay="1808"/>
                                          </p:stCondLst>
                                        </p:cTn>
                                        <p:tgtEl>
                                          <p:spTgt spid="33"/>
                                        </p:tgtEl>
                                      </p:cBhvr>
                                      <p:to x="100000" y="95000"/>
                                    </p:animScale>
                                    <p:animScale>
                                      <p:cBhvr>
                                        <p:cTn id="238" dur="166" decel="50000">
                                          <p:stCondLst>
                                            <p:cond delay="1834"/>
                                          </p:stCondLst>
                                        </p:cTn>
                                        <p:tgtEl>
                                          <p:spTgt spid="33"/>
                                        </p:tgtEl>
                                      </p:cBhvr>
                                      <p:to x="100000" y="100000"/>
                                    </p:animScale>
                                  </p:childTnLst>
                                </p:cTn>
                              </p:par>
                              <p:par>
                                <p:cTn id="239" presetID="26" presetClass="entr" presetSubtype="0" fill="hold" grpId="0" nodeType="withEffect">
                                  <p:stCondLst>
                                    <p:cond delay="0"/>
                                  </p:stCondLst>
                                  <p:childTnLst>
                                    <p:set>
                                      <p:cBhvr>
                                        <p:cTn id="240" dur="1" fill="hold">
                                          <p:stCondLst>
                                            <p:cond delay="0"/>
                                          </p:stCondLst>
                                        </p:cTn>
                                        <p:tgtEl>
                                          <p:spTgt spid="34"/>
                                        </p:tgtEl>
                                        <p:attrNameLst>
                                          <p:attrName>style.visibility</p:attrName>
                                        </p:attrNameLst>
                                      </p:cBhvr>
                                      <p:to>
                                        <p:strVal val="visible"/>
                                      </p:to>
                                    </p:set>
                                    <p:animEffect transition="in" filter="wipe(down)">
                                      <p:cBhvr>
                                        <p:cTn id="241" dur="580">
                                          <p:stCondLst>
                                            <p:cond delay="0"/>
                                          </p:stCondLst>
                                        </p:cTn>
                                        <p:tgtEl>
                                          <p:spTgt spid="34"/>
                                        </p:tgtEl>
                                      </p:cBhvr>
                                    </p:animEffect>
                                    <p:anim calcmode="lin" valueType="num">
                                      <p:cBhvr>
                                        <p:cTn id="242" dur="1822" tmFilter="0,0; 0.14,0.36; 0.43,0.73; 0.71,0.91; 1.0,1.0">
                                          <p:stCondLst>
                                            <p:cond delay="0"/>
                                          </p:stCondLst>
                                        </p:cTn>
                                        <p:tgtEl>
                                          <p:spTgt spid="34"/>
                                        </p:tgtEl>
                                        <p:attrNameLst>
                                          <p:attrName>ppt_x</p:attrName>
                                        </p:attrNameLst>
                                      </p:cBhvr>
                                      <p:tavLst>
                                        <p:tav tm="0">
                                          <p:val>
                                            <p:strVal val="#ppt_x-0.25"/>
                                          </p:val>
                                        </p:tav>
                                        <p:tav tm="100000">
                                          <p:val>
                                            <p:strVal val="#ppt_x"/>
                                          </p:val>
                                        </p:tav>
                                      </p:tavLst>
                                    </p:anim>
                                    <p:anim calcmode="lin" valueType="num">
                                      <p:cBhvr>
                                        <p:cTn id="243" dur="664" tmFilter="0.0,0.0; 0.25,0.07; 0.50,0.2; 0.75,0.467; 1.0,1.0">
                                          <p:stCondLst>
                                            <p:cond delay="0"/>
                                          </p:stCondLst>
                                        </p:cTn>
                                        <p:tgtEl>
                                          <p:spTgt spid="34"/>
                                        </p:tgtEl>
                                        <p:attrNameLst>
                                          <p:attrName>ppt_y</p:attrName>
                                        </p:attrNameLst>
                                      </p:cBhvr>
                                      <p:tavLst>
                                        <p:tav tm="0" fmla="#ppt_y-sin(pi*$)/3">
                                          <p:val>
                                            <p:fltVal val="0.5"/>
                                          </p:val>
                                        </p:tav>
                                        <p:tav tm="100000">
                                          <p:val>
                                            <p:fltVal val="1"/>
                                          </p:val>
                                        </p:tav>
                                      </p:tavLst>
                                    </p:anim>
                                    <p:anim calcmode="lin" valueType="num">
                                      <p:cBhvr>
                                        <p:cTn id="244" dur="664" tmFilter="0, 0; 0.125,0.2665; 0.25,0.4; 0.375,0.465; 0.5,0.5;  0.625,0.535; 0.75,0.6; 0.875,0.7335; 1,1">
                                          <p:stCondLst>
                                            <p:cond delay="664"/>
                                          </p:stCondLst>
                                        </p:cTn>
                                        <p:tgtEl>
                                          <p:spTgt spid="34"/>
                                        </p:tgtEl>
                                        <p:attrNameLst>
                                          <p:attrName>ppt_y</p:attrName>
                                        </p:attrNameLst>
                                      </p:cBhvr>
                                      <p:tavLst>
                                        <p:tav tm="0" fmla="#ppt_y-sin(pi*$)/9">
                                          <p:val>
                                            <p:fltVal val="0"/>
                                          </p:val>
                                        </p:tav>
                                        <p:tav tm="100000">
                                          <p:val>
                                            <p:fltVal val="1"/>
                                          </p:val>
                                        </p:tav>
                                      </p:tavLst>
                                    </p:anim>
                                    <p:anim calcmode="lin" valueType="num">
                                      <p:cBhvr>
                                        <p:cTn id="245" dur="332" tmFilter="0, 0; 0.125,0.2665; 0.25,0.4; 0.375,0.465; 0.5,0.5;  0.625,0.535; 0.75,0.6; 0.875,0.7335; 1,1">
                                          <p:stCondLst>
                                            <p:cond delay="1324"/>
                                          </p:stCondLst>
                                        </p:cTn>
                                        <p:tgtEl>
                                          <p:spTgt spid="34"/>
                                        </p:tgtEl>
                                        <p:attrNameLst>
                                          <p:attrName>ppt_y</p:attrName>
                                        </p:attrNameLst>
                                      </p:cBhvr>
                                      <p:tavLst>
                                        <p:tav tm="0" fmla="#ppt_y-sin(pi*$)/27">
                                          <p:val>
                                            <p:fltVal val="0"/>
                                          </p:val>
                                        </p:tav>
                                        <p:tav tm="100000">
                                          <p:val>
                                            <p:fltVal val="1"/>
                                          </p:val>
                                        </p:tav>
                                      </p:tavLst>
                                    </p:anim>
                                    <p:anim calcmode="lin" valueType="num">
                                      <p:cBhvr>
                                        <p:cTn id="246" dur="164" tmFilter="0, 0; 0.125,0.2665; 0.25,0.4; 0.375,0.465; 0.5,0.5;  0.625,0.535; 0.75,0.6; 0.875,0.7335; 1,1">
                                          <p:stCondLst>
                                            <p:cond delay="1656"/>
                                          </p:stCondLst>
                                        </p:cTn>
                                        <p:tgtEl>
                                          <p:spTgt spid="34"/>
                                        </p:tgtEl>
                                        <p:attrNameLst>
                                          <p:attrName>ppt_y</p:attrName>
                                        </p:attrNameLst>
                                      </p:cBhvr>
                                      <p:tavLst>
                                        <p:tav tm="0" fmla="#ppt_y-sin(pi*$)/81">
                                          <p:val>
                                            <p:fltVal val="0"/>
                                          </p:val>
                                        </p:tav>
                                        <p:tav tm="100000">
                                          <p:val>
                                            <p:fltVal val="1"/>
                                          </p:val>
                                        </p:tav>
                                      </p:tavLst>
                                    </p:anim>
                                    <p:animScale>
                                      <p:cBhvr>
                                        <p:cTn id="247" dur="26">
                                          <p:stCondLst>
                                            <p:cond delay="650"/>
                                          </p:stCondLst>
                                        </p:cTn>
                                        <p:tgtEl>
                                          <p:spTgt spid="34"/>
                                        </p:tgtEl>
                                      </p:cBhvr>
                                      <p:to x="100000" y="60000"/>
                                    </p:animScale>
                                    <p:animScale>
                                      <p:cBhvr>
                                        <p:cTn id="248" dur="166" decel="50000">
                                          <p:stCondLst>
                                            <p:cond delay="676"/>
                                          </p:stCondLst>
                                        </p:cTn>
                                        <p:tgtEl>
                                          <p:spTgt spid="34"/>
                                        </p:tgtEl>
                                      </p:cBhvr>
                                      <p:to x="100000" y="100000"/>
                                    </p:animScale>
                                    <p:animScale>
                                      <p:cBhvr>
                                        <p:cTn id="249" dur="26">
                                          <p:stCondLst>
                                            <p:cond delay="1312"/>
                                          </p:stCondLst>
                                        </p:cTn>
                                        <p:tgtEl>
                                          <p:spTgt spid="34"/>
                                        </p:tgtEl>
                                      </p:cBhvr>
                                      <p:to x="100000" y="80000"/>
                                    </p:animScale>
                                    <p:animScale>
                                      <p:cBhvr>
                                        <p:cTn id="250" dur="166" decel="50000">
                                          <p:stCondLst>
                                            <p:cond delay="1338"/>
                                          </p:stCondLst>
                                        </p:cTn>
                                        <p:tgtEl>
                                          <p:spTgt spid="34"/>
                                        </p:tgtEl>
                                      </p:cBhvr>
                                      <p:to x="100000" y="100000"/>
                                    </p:animScale>
                                    <p:animScale>
                                      <p:cBhvr>
                                        <p:cTn id="251" dur="26">
                                          <p:stCondLst>
                                            <p:cond delay="1642"/>
                                          </p:stCondLst>
                                        </p:cTn>
                                        <p:tgtEl>
                                          <p:spTgt spid="34"/>
                                        </p:tgtEl>
                                      </p:cBhvr>
                                      <p:to x="100000" y="90000"/>
                                    </p:animScale>
                                    <p:animScale>
                                      <p:cBhvr>
                                        <p:cTn id="252" dur="166" decel="50000">
                                          <p:stCondLst>
                                            <p:cond delay="1668"/>
                                          </p:stCondLst>
                                        </p:cTn>
                                        <p:tgtEl>
                                          <p:spTgt spid="34"/>
                                        </p:tgtEl>
                                      </p:cBhvr>
                                      <p:to x="100000" y="100000"/>
                                    </p:animScale>
                                    <p:animScale>
                                      <p:cBhvr>
                                        <p:cTn id="253" dur="26">
                                          <p:stCondLst>
                                            <p:cond delay="1808"/>
                                          </p:stCondLst>
                                        </p:cTn>
                                        <p:tgtEl>
                                          <p:spTgt spid="34"/>
                                        </p:tgtEl>
                                      </p:cBhvr>
                                      <p:to x="100000" y="95000"/>
                                    </p:animScale>
                                    <p:animScale>
                                      <p:cBhvr>
                                        <p:cTn id="254" dur="166" decel="50000">
                                          <p:stCondLst>
                                            <p:cond delay="1834"/>
                                          </p:stCondLst>
                                        </p:cTn>
                                        <p:tgtEl>
                                          <p:spTgt spid="34"/>
                                        </p:tgtEl>
                                      </p:cBhvr>
                                      <p:to x="100000" y="100000"/>
                                    </p:animScale>
                                  </p:childTnLst>
                                </p:cTn>
                              </p:par>
                              <p:par>
                                <p:cTn id="255" presetID="26" presetClass="entr" presetSubtype="0" fill="hold" grpId="0" nodeType="withEffect">
                                  <p:stCondLst>
                                    <p:cond delay="0"/>
                                  </p:stCondLst>
                                  <p:childTnLst>
                                    <p:set>
                                      <p:cBhvr>
                                        <p:cTn id="256" dur="1" fill="hold">
                                          <p:stCondLst>
                                            <p:cond delay="0"/>
                                          </p:stCondLst>
                                        </p:cTn>
                                        <p:tgtEl>
                                          <p:spTgt spid="37"/>
                                        </p:tgtEl>
                                        <p:attrNameLst>
                                          <p:attrName>style.visibility</p:attrName>
                                        </p:attrNameLst>
                                      </p:cBhvr>
                                      <p:to>
                                        <p:strVal val="visible"/>
                                      </p:to>
                                    </p:set>
                                    <p:animEffect transition="in" filter="wipe(down)">
                                      <p:cBhvr>
                                        <p:cTn id="257" dur="580">
                                          <p:stCondLst>
                                            <p:cond delay="0"/>
                                          </p:stCondLst>
                                        </p:cTn>
                                        <p:tgtEl>
                                          <p:spTgt spid="37"/>
                                        </p:tgtEl>
                                      </p:cBhvr>
                                    </p:animEffect>
                                    <p:anim calcmode="lin" valueType="num">
                                      <p:cBhvr>
                                        <p:cTn id="258" dur="1822" tmFilter="0,0; 0.14,0.36; 0.43,0.73; 0.71,0.91; 1.0,1.0">
                                          <p:stCondLst>
                                            <p:cond delay="0"/>
                                          </p:stCondLst>
                                        </p:cTn>
                                        <p:tgtEl>
                                          <p:spTgt spid="37"/>
                                        </p:tgtEl>
                                        <p:attrNameLst>
                                          <p:attrName>ppt_x</p:attrName>
                                        </p:attrNameLst>
                                      </p:cBhvr>
                                      <p:tavLst>
                                        <p:tav tm="0">
                                          <p:val>
                                            <p:strVal val="#ppt_x-0.25"/>
                                          </p:val>
                                        </p:tav>
                                        <p:tav tm="100000">
                                          <p:val>
                                            <p:strVal val="#ppt_x"/>
                                          </p:val>
                                        </p:tav>
                                      </p:tavLst>
                                    </p:anim>
                                    <p:anim calcmode="lin" valueType="num">
                                      <p:cBhvr>
                                        <p:cTn id="259" dur="664" tmFilter="0.0,0.0; 0.25,0.07; 0.50,0.2; 0.75,0.467; 1.0,1.0">
                                          <p:stCondLst>
                                            <p:cond delay="0"/>
                                          </p:stCondLst>
                                        </p:cTn>
                                        <p:tgtEl>
                                          <p:spTgt spid="37"/>
                                        </p:tgtEl>
                                        <p:attrNameLst>
                                          <p:attrName>ppt_y</p:attrName>
                                        </p:attrNameLst>
                                      </p:cBhvr>
                                      <p:tavLst>
                                        <p:tav tm="0" fmla="#ppt_y-sin(pi*$)/3">
                                          <p:val>
                                            <p:fltVal val="0.5"/>
                                          </p:val>
                                        </p:tav>
                                        <p:tav tm="100000">
                                          <p:val>
                                            <p:fltVal val="1"/>
                                          </p:val>
                                        </p:tav>
                                      </p:tavLst>
                                    </p:anim>
                                    <p:anim calcmode="lin" valueType="num">
                                      <p:cBhvr>
                                        <p:cTn id="260" dur="664" tmFilter="0, 0; 0.125,0.2665; 0.25,0.4; 0.375,0.465; 0.5,0.5;  0.625,0.535; 0.75,0.6; 0.875,0.7335; 1,1">
                                          <p:stCondLst>
                                            <p:cond delay="664"/>
                                          </p:stCondLst>
                                        </p:cTn>
                                        <p:tgtEl>
                                          <p:spTgt spid="37"/>
                                        </p:tgtEl>
                                        <p:attrNameLst>
                                          <p:attrName>ppt_y</p:attrName>
                                        </p:attrNameLst>
                                      </p:cBhvr>
                                      <p:tavLst>
                                        <p:tav tm="0" fmla="#ppt_y-sin(pi*$)/9">
                                          <p:val>
                                            <p:fltVal val="0"/>
                                          </p:val>
                                        </p:tav>
                                        <p:tav tm="100000">
                                          <p:val>
                                            <p:fltVal val="1"/>
                                          </p:val>
                                        </p:tav>
                                      </p:tavLst>
                                    </p:anim>
                                    <p:anim calcmode="lin" valueType="num">
                                      <p:cBhvr>
                                        <p:cTn id="261" dur="332" tmFilter="0, 0; 0.125,0.2665; 0.25,0.4; 0.375,0.465; 0.5,0.5;  0.625,0.535; 0.75,0.6; 0.875,0.7335; 1,1">
                                          <p:stCondLst>
                                            <p:cond delay="1324"/>
                                          </p:stCondLst>
                                        </p:cTn>
                                        <p:tgtEl>
                                          <p:spTgt spid="37"/>
                                        </p:tgtEl>
                                        <p:attrNameLst>
                                          <p:attrName>ppt_y</p:attrName>
                                        </p:attrNameLst>
                                      </p:cBhvr>
                                      <p:tavLst>
                                        <p:tav tm="0" fmla="#ppt_y-sin(pi*$)/27">
                                          <p:val>
                                            <p:fltVal val="0"/>
                                          </p:val>
                                        </p:tav>
                                        <p:tav tm="100000">
                                          <p:val>
                                            <p:fltVal val="1"/>
                                          </p:val>
                                        </p:tav>
                                      </p:tavLst>
                                    </p:anim>
                                    <p:anim calcmode="lin" valueType="num">
                                      <p:cBhvr>
                                        <p:cTn id="262" dur="164" tmFilter="0, 0; 0.125,0.2665; 0.25,0.4; 0.375,0.465; 0.5,0.5;  0.625,0.535; 0.75,0.6; 0.875,0.7335; 1,1">
                                          <p:stCondLst>
                                            <p:cond delay="1656"/>
                                          </p:stCondLst>
                                        </p:cTn>
                                        <p:tgtEl>
                                          <p:spTgt spid="37"/>
                                        </p:tgtEl>
                                        <p:attrNameLst>
                                          <p:attrName>ppt_y</p:attrName>
                                        </p:attrNameLst>
                                      </p:cBhvr>
                                      <p:tavLst>
                                        <p:tav tm="0" fmla="#ppt_y-sin(pi*$)/81">
                                          <p:val>
                                            <p:fltVal val="0"/>
                                          </p:val>
                                        </p:tav>
                                        <p:tav tm="100000">
                                          <p:val>
                                            <p:fltVal val="1"/>
                                          </p:val>
                                        </p:tav>
                                      </p:tavLst>
                                    </p:anim>
                                    <p:animScale>
                                      <p:cBhvr>
                                        <p:cTn id="263" dur="26">
                                          <p:stCondLst>
                                            <p:cond delay="650"/>
                                          </p:stCondLst>
                                        </p:cTn>
                                        <p:tgtEl>
                                          <p:spTgt spid="37"/>
                                        </p:tgtEl>
                                      </p:cBhvr>
                                      <p:to x="100000" y="60000"/>
                                    </p:animScale>
                                    <p:animScale>
                                      <p:cBhvr>
                                        <p:cTn id="264" dur="166" decel="50000">
                                          <p:stCondLst>
                                            <p:cond delay="676"/>
                                          </p:stCondLst>
                                        </p:cTn>
                                        <p:tgtEl>
                                          <p:spTgt spid="37"/>
                                        </p:tgtEl>
                                      </p:cBhvr>
                                      <p:to x="100000" y="100000"/>
                                    </p:animScale>
                                    <p:animScale>
                                      <p:cBhvr>
                                        <p:cTn id="265" dur="26">
                                          <p:stCondLst>
                                            <p:cond delay="1312"/>
                                          </p:stCondLst>
                                        </p:cTn>
                                        <p:tgtEl>
                                          <p:spTgt spid="37"/>
                                        </p:tgtEl>
                                      </p:cBhvr>
                                      <p:to x="100000" y="80000"/>
                                    </p:animScale>
                                    <p:animScale>
                                      <p:cBhvr>
                                        <p:cTn id="266" dur="166" decel="50000">
                                          <p:stCondLst>
                                            <p:cond delay="1338"/>
                                          </p:stCondLst>
                                        </p:cTn>
                                        <p:tgtEl>
                                          <p:spTgt spid="37"/>
                                        </p:tgtEl>
                                      </p:cBhvr>
                                      <p:to x="100000" y="100000"/>
                                    </p:animScale>
                                    <p:animScale>
                                      <p:cBhvr>
                                        <p:cTn id="267" dur="26">
                                          <p:stCondLst>
                                            <p:cond delay="1642"/>
                                          </p:stCondLst>
                                        </p:cTn>
                                        <p:tgtEl>
                                          <p:spTgt spid="37"/>
                                        </p:tgtEl>
                                      </p:cBhvr>
                                      <p:to x="100000" y="90000"/>
                                    </p:animScale>
                                    <p:animScale>
                                      <p:cBhvr>
                                        <p:cTn id="268" dur="166" decel="50000">
                                          <p:stCondLst>
                                            <p:cond delay="1668"/>
                                          </p:stCondLst>
                                        </p:cTn>
                                        <p:tgtEl>
                                          <p:spTgt spid="37"/>
                                        </p:tgtEl>
                                      </p:cBhvr>
                                      <p:to x="100000" y="100000"/>
                                    </p:animScale>
                                    <p:animScale>
                                      <p:cBhvr>
                                        <p:cTn id="269" dur="26">
                                          <p:stCondLst>
                                            <p:cond delay="1808"/>
                                          </p:stCondLst>
                                        </p:cTn>
                                        <p:tgtEl>
                                          <p:spTgt spid="37"/>
                                        </p:tgtEl>
                                      </p:cBhvr>
                                      <p:to x="100000" y="95000"/>
                                    </p:animScale>
                                    <p:animScale>
                                      <p:cBhvr>
                                        <p:cTn id="270" dur="166" decel="50000">
                                          <p:stCondLst>
                                            <p:cond delay="1834"/>
                                          </p:stCondLst>
                                        </p:cTn>
                                        <p:tgtEl>
                                          <p:spTgt spid="3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25" grpId="0" animBg="1"/>
      <p:bldP spid="26" grpId="0" animBg="1"/>
      <p:bldP spid="27" grpId="0"/>
      <p:bldP spid="28" grpId="0"/>
      <p:bldP spid="29" grpId="0"/>
      <p:bldP spid="30" grpId="0"/>
      <p:bldP spid="31" grpId="0"/>
      <p:bldP spid="32" grpId="0"/>
      <p:bldP spid="33" grpId="0"/>
      <p:bldP spid="34" grpId="0"/>
      <p:bldP spid="37"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id-ID"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POLA KOMUNIKASI</a:t>
            </a:r>
            <a:endParaRPr lang="id-ID"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TextBox 3"/>
          <p:cNvSpPr txBox="1"/>
          <p:nvPr/>
        </p:nvSpPr>
        <p:spPr>
          <a:xfrm>
            <a:off x="153908" y="1404165"/>
            <a:ext cx="6627137" cy="400110"/>
          </a:xfrm>
          <a:prstGeom prst="rect">
            <a:avLst/>
          </a:prstGeom>
          <a:noFill/>
        </p:spPr>
        <p:txBody>
          <a:bodyPr wrap="square" rtlCol="0">
            <a:spAutoFit/>
          </a:bodyPr>
          <a:lstStyle/>
          <a:p>
            <a:r>
              <a:rPr lang="id-ID" sz="2000" dirty="0" smtClean="0">
                <a:latin typeface="Times New Roman" panose="02020603050405020304" pitchFamily="18" charset="0"/>
                <a:cs typeface="Times New Roman" panose="02020603050405020304" pitchFamily="18" charset="0"/>
              </a:rPr>
              <a:t>Secara umum pola komunikasi dibedakan menjadi 2, yaitu :</a:t>
            </a:r>
            <a:endParaRPr lang="id-ID" sz="2000" dirty="0">
              <a:latin typeface="Times New Roman" panose="02020603050405020304" pitchFamily="18" charset="0"/>
              <a:cs typeface="Times New Roman" panose="02020603050405020304" pitchFamily="18" charset="0"/>
            </a:endParaRPr>
          </a:p>
        </p:txBody>
      </p:sp>
      <p:graphicFrame>
        <p:nvGraphicFramePr>
          <p:cNvPr id="34" name="Diagram 33"/>
          <p:cNvGraphicFramePr/>
          <p:nvPr>
            <p:extLst>
              <p:ext uri="{D42A27DB-BD31-4B8C-83A1-F6EECF244321}">
                <p14:modId xmlns:p14="http://schemas.microsoft.com/office/powerpoint/2010/main" val="1783219294"/>
              </p:ext>
            </p:extLst>
          </p:nvPr>
        </p:nvGraphicFramePr>
        <p:xfrm>
          <a:off x="923454" y="570369"/>
          <a:ext cx="10492966" cy="40658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5" name="TextBox 34"/>
          <p:cNvSpPr txBox="1"/>
          <p:nvPr/>
        </p:nvSpPr>
        <p:spPr>
          <a:xfrm>
            <a:off x="344031" y="3748134"/>
            <a:ext cx="4780230" cy="1631216"/>
          </a:xfrm>
          <a:prstGeom prst="rect">
            <a:avLst/>
          </a:prstGeom>
          <a:noFill/>
        </p:spPr>
        <p:txBody>
          <a:bodyPr wrap="square" rtlCol="0">
            <a:spAutoFit/>
          </a:bodyPr>
          <a:lstStyle/>
          <a:p>
            <a:pPr marL="285750" indent="-285750" algn="ctr">
              <a:buFont typeface="Wingdings" panose="05000000000000000000" pitchFamily="2" charset="2"/>
              <a:buChar char="q"/>
            </a:pPr>
            <a:r>
              <a:rPr lang="id-ID" sz="2000" dirty="0" smtClean="0">
                <a:latin typeface="Times New Roman" panose="02020603050405020304" pitchFamily="18" charset="0"/>
                <a:cs typeface="Times New Roman" panose="02020603050405020304" pitchFamily="18" charset="0"/>
              </a:rPr>
              <a:t>Komunikasi dari atas ke bawah.</a:t>
            </a:r>
          </a:p>
          <a:p>
            <a:pPr marL="285750" indent="-285750" algn="ctr">
              <a:buFont typeface="Wingdings" panose="05000000000000000000" pitchFamily="2" charset="2"/>
              <a:buChar char="q"/>
            </a:pPr>
            <a:r>
              <a:rPr lang="id-ID" sz="2000" dirty="0" smtClean="0">
                <a:latin typeface="Times New Roman" panose="02020603050405020304" pitchFamily="18" charset="0"/>
                <a:cs typeface="Times New Roman" panose="02020603050405020304" pitchFamily="18" charset="0"/>
              </a:rPr>
              <a:t>Komunikasi dari bawah ke atas</a:t>
            </a:r>
          </a:p>
          <a:p>
            <a:pPr marL="285750" indent="-285750" algn="ctr">
              <a:buFont typeface="Wingdings" panose="05000000000000000000" pitchFamily="2" charset="2"/>
              <a:buChar char="q"/>
            </a:pPr>
            <a:r>
              <a:rPr lang="id-ID" sz="2000" dirty="0" smtClean="0">
                <a:latin typeface="Times New Roman" panose="02020603050405020304" pitchFamily="18" charset="0"/>
                <a:cs typeface="Times New Roman" panose="02020603050405020304" pitchFamily="18" charset="0"/>
              </a:rPr>
              <a:t>Komunikasi Horizontal</a:t>
            </a:r>
          </a:p>
          <a:p>
            <a:pPr marL="285750" indent="-285750" algn="ctr">
              <a:buFont typeface="Wingdings" panose="05000000000000000000" pitchFamily="2" charset="2"/>
              <a:buChar char="q"/>
            </a:pPr>
            <a:r>
              <a:rPr lang="id-ID" sz="2000" dirty="0" smtClean="0">
                <a:latin typeface="Times New Roman" panose="02020603050405020304" pitchFamily="18" charset="0"/>
                <a:cs typeface="Times New Roman" panose="02020603050405020304" pitchFamily="18" charset="0"/>
              </a:rPr>
              <a:t>Komunikasi Diagonal</a:t>
            </a:r>
          </a:p>
          <a:p>
            <a:pPr marL="285750" indent="-285750" algn="ctr">
              <a:buFont typeface="Wingdings" panose="05000000000000000000" pitchFamily="2" charset="2"/>
              <a:buChar char="q"/>
            </a:pPr>
            <a:r>
              <a:rPr lang="id-ID" sz="2000" dirty="0" smtClean="0">
                <a:latin typeface="Times New Roman" panose="02020603050405020304" pitchFamily="18" charset="0"/>
                <a:cs typeface="Times New Roman" panose="02020603050405020304" pitchFamily="18" charset="0"/>
              </a:rPr>
              <a:t>Keterbatasan komunikasi formal</a:t>
            </a:r>
            <a:endParaRPr lang="id-ID"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4939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2000"/>
                                        <p:tgtEl>
                                          <p:spTgt spid="4"/>
                                        </p:tgtEl>
                                      </p:cBhvr>
                                    </p:animEffect>
                                    <p:anim calcmode="lin" valueType="num">
                                      <p:cBhvr>
                                        <p:cTn id="15" dur="2000" fill="hold"/>
                                        <p:tgtEl>
                                          <p:spTgt spid="4"/>
                                        </p:tgtEl>
                                        <p:attrNameLst>
                                          <p:attrName>ppt_w</p:attrName>
                                        </p:attrNameLst>
                                      </p:cBhvr>
                                      <p:tavLst>
                                        <p:tav tm="0" fmla="#ppt_w*sin(2.5*pi*$)">
                                          <p:val>
                                            <p:fltVal val="0"/>
                                          </p:val>
                                        </p:tav>
                                        <p:tav tm="100000">
                                          <p:val>
                                            <p:fltVal val="1"/>
                                          </p:val>
                                        </p:tav>
                                      </p:tavLst>
                                    </p:anim>
                                    <p:anim calcmode="lin" valueType="num">
                                      <p:cBhvr>
                                        <p:cTn id="16" dur="2000" fill="hold"/>
                                        <p:tgtEl>
                                          <p:spTgt spid="4"/>
                                        </p:tgtEl>
                                        <p:attrNameLst>
                                          <p:attrName>ppt_h</p:attrName>
                                        </p:attrNameLst>
                                      </p:cBhvr>
                                      <p:tavLst>
                                        <p:tav tm="0">
                                          <p:val>
                                            <p:strVal val="#ppt_h"/>
                                          </p:val>
                                        </p:tav>
                                        <p:tav tm="100000">
                                          <p:val>
                                            <p:strVal val="#ppt_h"/>
                                          </p:val>
                                        </p:tav>
                                      </p:tavLst>
                                    </p:anim>
                                  </p:childTnLst>
                                </p:cTn>
                              </p:par>
                              <p:par>
                                <p:cTn id="17" presetID="45" presetClass="entr" presetSubtype="0" fill="hold" grpId="0" nodeType="withEffect">
                                  <p:stCondLst>
                                    <p:cond delay="0"/>
                                  </p:stCondLst>
                                  <p:childTnLst>
                                    <p:set>
                                      <p:cBhvr>
                                        <p:cTn id="18" dur="1" fill="hold">
                                          <p:stCondLst>
                                            <p:cond delay="0"/>
                                          </p:stCondLst>
                                        </p:cTn>
                                        <p:tgtEl>
                                          <p:spTgt spid="34"/>
                                        </p:tgtEl>
                                        <p:attrNameLst>
                                          <p:attrName>style.visibility</p:attrName>
                                        </p:attrNameLst>
                                      </p:cBhvr>
                                      <p:to>
                                        <p:strVal val="visible"/>
                                      </p:to>
                                    </p:set>
                                    <p:animEffect transition="in" filter="fade">
                                      <p:cBhvr>
                                        <p:cTn id="19" dur="2000"/>
                                        <p:tgtEl>
                                          <p:spTgt spid="34"/>
                                        </p:tgtEl>
                                      </p:cBhvr>
                                    </p:animEffect>
                                    <p:anim calcmode="lin" valueType="num">
                                      <p:cBhvr>
                                        <p:cTn id="20" dur="2000" fill="hold"/>
                                        <p:tgtEl>
                                          <p:spTgt spid="34"/>
                                        </p:tgtEl>
                                        <p:attrNameLst>
                                          <p:attrName>ppt_w</p:attrName>
                                        </p:attrNameLst>
                                      </p:cBhvr>
                                      <p:tavLst>
                                        <p:tav tm="0" fmla="#ppt_w*sin(2.5*pi*$)">
                                          <p:val>
                                            <p:fltVal val="0"/>
                                          </p:val>
                                        </p:tav>
                                        <p:tav tm="100000">
                                          <p:val>
                                            <p:fltVal val="1"/>
                                          </p:val>
                                        </p:tav>
                                      </p:tavLst>
                                    </p:anim>
                                    <p:anim calcmode="lin" valueType="num">
                                      <p:cBhvr>
                                        <p:cTn id="21" dur="2000" fill="hold"/>
                                        <p:tgtEl>
                                          <p:spTgt spid="34"/>
                                        </p:tgtEl>
                                        <p:attrNameLst>
                                          <p:attrName>ppt_h</p:attrName>
                                        </p:attrNameLst>
                                      </p:cBhvr>
                                      <p:tavLst>
                                        <p:tav tm="0">
                                          <p:val>
                                            <p:strVal val="#ppt_h"/>
                                          </p:val>
                                        </p:tav>
                                        <p:tav tm="100000">
                                          <p:val>
                                            <p:strVal val="#ppt_h"/>
                                          </p:val>
                                        </p:tav>
                                      </p:tavLst>
                                    </p:anim>
                                  </p:childTnLst>
                                </p:cTn>
                              </p:par>
                              <p:par>
                                <p:cTn id="22" presetID="45" presetClass="entr" presetSubtype="0" fill="hold" grpId="0" nodeType="withEffect">
                                  <p:stCondLst>
                                    <p:cond delay="0"/>
                                  </p:stCondLst>
                                  <p:childTnLst>
                                    <p:set>
                                      <p:cBhvr>
                                        <p:cTn id="23" dur="1" fill="hold">
                                          <p:stCondLst>
                                            <p:cond delay="0"/>
                                          </p:stCondLst>
                                        </p:cTn>
                                        <p:tgtEl>
                                          <p:spTgt spid="35"/>
                                        </p:tgtEl>
                                        <p:attrNameLst>
                                          <p:attrName>style.visibility</p:attrName>
                                        </p:attrNameLst>
                                      </p:cBhvr>
                                      <p:to>
                                        <p:strVal val="visible"/>
                                      </p:to>
                                    </p:set>
                                    <p:animEffect transition="in" filter="fade">
                                      <p:cBhvr>
                                        <p:cTn id="24" dur="2000"/>
                                        <p:tgtEl>
                                          <p:spTgt spid="35"/>
                                        </p:tgtEl>
                                      </p:cBhvr>
                                    </p:animEffect>
                                    <p:anim calcmode="lin" valueType="num">
                                      <p:cBhvr>
                                        <p:cTn id="25" dur="2000" fill="hold"/>
                                        <p:tgtEl>
                                          <p:spTgt spid="35"/>
                                        </p:tgtEl>
                                        <p:attrNameLst>
                                          <p:attrName>ppt_w</p:attrName>
                                        </p:attrNameLst>
                                      </p:cBhvr>
                                      <p:tavLst>
                                        <p:tav tm="0" fmla="#ppt_w*sin(2.5*pi*$)">
                                          <p:val>
                                            <p:fltVal val="0"/>
                                          </p:val>
                                        </p:tav>
                                        <p:tav tm="100000">
                                          <p:val>
                                            <p:fltVal val="1"/>
                                          </p:val>
                                        </p:tav>
                                      </p:tavLst>
                                    </p:anim>
                                    <p:anim calcmode="lin" valueType="num">
                                      <p:cBhvr>
                                        <p:cTn id="26" dur="2000" fill="hold"/>
                                        <p:tgtEl>
                                          <p:spTgt spid="3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4" grpId="0"/>
      <p:bldGraphic spid="34" grpId="0">
        <p:bldAsOne/>
      </p:bldGraphic>
      <p:bldP spid="35"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pattFill prst="horzBrick">
          <a:fgClr>
            <a:schemeClr val="accent1"/>
          </a:fgClr>
          <a:bgClr>
            <a:schemeClr val="bg1"/>
          </a:bgClr>
        </a:pattFill>
        <a:effectLst/>
      </p:bgPr>
    </p:bg>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23529" y="339509"/>
            <a:ext cx="11573197" cy="1317275"/>
          </a:xfrm>
        </p:spPr>
        <p:txBody>
          <a:bodyPr/>
          <a:lstStyle/>
          <a:p>
            <a:r>
              <a:rPr lang="id-ID"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CARA MENGELOLA POLA KOMUNIKASI</a:t>
            </a:r>
            <a:endParaRPr lang="id-ID"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3" name="Diagram 2"/>
          <p:cNvGraphicFramePr/>
          <p:nvPr>
            <p:extLst>
              <p:ext uri="{D42A27DB-BD31-4B8C-83A1-F6EECF244321}">
                <p14:modId xmlns:p14="http://schemas.microsoft.com/office/powerpoint/2010/main" val="4040279518"/>
              </p:ext>
            </p:extLst>
          </p:nvPr>
        </p:nvGraphicFramePr>
        <p:xfrm>
          <a:off x="389299" y="1991762"/>
          <a:ext cx="10855104" cy="45268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0148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80">
                                          <p:stCondLst>
                                            <p:cond delay="0"/>
                                          </p:stCondLst>
                                        </p:cTn>
                                        <p:tgtEl>
                                          <p:spTgt spid="3"/>
                                        </p:tgtEl>
                                      </p:cBhvr>
                                    </p:animEffect>
                                    <p:anim calcmode="lin" valueType="num">
                                      <p:cBhvr>
                                        <p:cTn id="15"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gtEl>
                                      </p:cBhvr>
                                      <p:to x="100000" y="60000"/>
                                    </p:animScale>
                                    <p:animScale>
                                      <p:cBhvr>
                                        <p:cTn id="21" dur="166" decel="50000">
                                          <p:stCondLst>
                                            <p:cond delay="676"/>
                                          </p:stCondLst>
                                        </p:cTn>
                                        <p:tgtEl>
                                          <p:spTgt spid="3"/>
                                        </p:tgtEl>
                                      </p:cBhvr>
                                      <p:to x="100000" y="100000"/>
                                    </p:animScale>
                                    <p:animScale>
                                      <p:cBhvr>
                                        <p:cTn id="22" dur="26">
                                          <p:stCondLst>
                                            <p:cond delay="1312"/>
                                          </p:stCondLst>
                                        </p:cTn>
                                        <p:tgtEl>
                                          <p:spTgt spid="3"/>
                                        </p:tgtEl>
                                      </p:cBhvr>
                                      <p:to x="100000" y="80000"/>
                                    </p:animScale>
                                    <p:animScale>
                                      <p:cBhvr>
                                        <p:cTn id="23" dur="166" decel="50000">
                                          <p:stCondLst>
                                            <p:cond delay="1338"/>
                                          </p:stCondLst>
                                        </p:cTn>
                                        <p:tgtEl>
                                          <p:spTgt spid="3"/>
                                        </p:tgtEl>
                                      </p:cBhvr>
                                      <p:to x="100000" y="100000"/>
                                    </p:animScale>
                                    <p:animScale>
                                      <p:cBhvr>
                                        <p:cTn id="24" dur="26">
                                          <p:stCondLst>
                                            <p:cond delay="1642"/>
                                          </p:stCondLst>
                                        </p:cTn>
                                        <p:tgtEl>
                                          <p:spTgt spid="3"/>
                                        </p:tgtEl>
                                      </p:cBhvr>
                                      <p:to x="100000" y="90000"/>
                                    </p:animScale>
                                    <p:animScale>
                                      <p:cBhvr>
                                        <p:cTn id="25" dur="166" decel="50000">
                                          <p:stCondLst>
                                            <p:cond delay="1668"/>
                                          </p:stCondLst>
                                        </p:cTn>
                                        <p:tgtEl>
                                          <p:spTgt spid="3"/>
                                        </p:tgtEl>
                                      </p:cBhvr>
                                      <p:to x="100000" y="100000"/>
                                    </p:animScale>
                                    <p:animScale>
                                      <p:cBhvr>
                                        <p:cTn id="26" dur="26">
                                          <p:stCondLst>
                                            <p:cond delay="1808"/>
                                          </p:stCondLst>
                                        </p:cTn>
                                        <p:tgtEl>
                                          <p:spTgt spid="3"/>
                                        </p:tgtEl>
                                      </p:cBhvr>
                                      <p:to x="100000" y="95000"/>
                                    </p:animScale>
                                    <p:animScale>
                                      <p:cBhvr>
                                        <p:cTn id="27"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23529" y="167493"/>
            <a:ext cx="11573197" cy="1869537"/>
          </a:xfrm>
        </p:spPr>
        <p:txBody>
          <a:bodyPr/>
          <a:lstStyle/>
          <a:p>
            <a:r>
              <a:rPr lang="id-ID"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Meningkatkan Keterampilan Komunikasi</a:t>
            </a:r>
            <a:endParaRPr lang="id-ID"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TextBox 2"/>
          <p:cNvSpPr txBox="1"/>
          <p:nvPr/>
        </p:nvSpPr>
        <p:spPr>
          <a:xfrm>
            <a:off x="452673" y="2395676"/>
            <a:ext cx="8211494" cy="954107"/>
          </a:xfrm>
          <a:prstGeom prst="rect">
            <a:avLst/>
          </a:prstGeom>
          <a:noFill/>
        </p:spPr>
        <p:txBody>
          <a:bodyPr wrap="square" rtlCol="0">
            <a:spAutoFit/>
          </a:bodyPr>
          <a:lstStyle/>
          <a:p>
            <a:r>
              <a:rPr lang="id-ID" sz="2800" dirty="0" smtClean="0">
                <a:latin typeface="Times New Roman" panose="02020603050405020304" pitchFamily="18" charset="0"/>
                <a:cs typeface="Times New Roman" panose="02020603050405020304" pitchFamily="18" charset="0"/>
              </a:rPr>
              <a:t>Beberapa keterampilan khusus diperlukan dalam komunikasi bisnis adalah :</a:t>
            </a:r>
          </a:p>
        </p:txBody>
      </p:sp>
      <p:sp>
        <p:nvSpPr>
          <p:cNvPr id="4" name="TextBox 3"/>
          <p:cNvSpPr txBox="1"/>
          <p:nvPr/>
        </p:nvSpPr>
        <p:spPr>
          <a:xfrm>
            <a:off x="316871" y="3431265"/>
            <a:ext cx="5685576" cy="2246769"/>
          </a:xfrm>
          <a:prstGeom prst="rect">
            <a:avLst/>
          </a:prstGeom>
          <a:noFill/>
        </p:spPr>
        <p:txBody>
          <a:bodyPr wrap="square" rtlCol="0">
            <a:spAutoFit/>
          </a:bodyPr>
          <a:lstStyle/>
          <a:p>
            <a:pPr marL="285750" indent="-285750">
              <a:buFont typeface="Wingdings" panose="05000000000000000000" pitchFamily="2" charset="2"/>
              <a:buChar char="v"/>
            </a:pPr>
            <a:r>
              <a:rPr lang="id-ID" sz="2000" dirty="0" smtClean="0">
                <a:latin typeface="Times New Roman" panose="02020603050405020304" pitchFamily="18" charset="0"/>
                <a:cs typeface="Times New Roman" panose="02020603050405020304" pitchFamily="18" charset="0"/>
              </a:rPr>
              <a:t>Membaca</a:t>
            </a:r>
          </a:p>
          <a:p>
            <a:pPr marL="285750" indent="-285750">
              <a:buFont typeface="Wingdings" panose="05000000000000000000" pitchFamily="2" charset="2"/>
              <a:buChar char="v"/>
            </a:pPr>
            <a:r>
              <a:rPr lang="id-ID" sz="2000" dirty="0" smtClean="0">
                <a:latin typeface="Times New Roman" panose="02020603050405020304" pitchFamily="18" charset="0"/>
                <a:cs typeface="Times New Roman" panose="02020603050405020304" pitchFamily="18" charset="0"/>
              </a:rPr>
              <a:t>Mendengar</a:t>
            </a:r>
          </a:p>
          <a:p>
            <a:pPr marL="285750" indent="-285750">
              <a:buFont typeface="Wingdings" panose="05000000000000000000" pitchFamily="2" charset="2"/>
              <a:buChar char="v"/>
            </a:pPr>
            <a:r>
              <a:rPr lang="id-ID" sz="2000" dirty="0" smtClean="0">
                <a:latin typeface="Times New Roman" panose="02020603050405020304" pitchFamily="18" charset="0"/>
                <a:cs typeface="Times New Roman" panose="02020603050405020304" pitchFamily="18" charset="0"/>
              </a:rPr>
              <a:t>Percakapan Menarik</a:t>
            </a:r>
          </a:p>
          <a:p>
            <a:pPr marL="285750" indent="-285750">
              <a:buFont typeface="Wingdings" panose="05000000000000000000" pitchFamily="2" charset="2"/>
              <a:buChar char="v"/>
            </a:pPr>
            <a:r>
              <a:rPr lang="id-ID" sz="2000" dirty="0" smtClean="0">
                <a:latin typeface="Times New Roman" panose="02020603050405020304" pitchFamily="18" charset="0"/>
                <a:cs typeface="Times New Roman" panose="02020603050405020304" pitchFamily="18" charset="0"/>
              </a:rPr>
              <a:t>Wawancara</a:t>
            </a:r>
          </a:p>
          <a:p>
            <a:pPr marL="285750" indent="-285750">
              <a:buFont typeface="Wingdings" panose="05000000000000000000" pitchFamily="2" charset="2"/>
              <a:buChar char="v"/>
            </a:pPr>
            <a:r>
              <a:rPr lang="id-ID" sz="2000" dirty="0" smtClean="0">
                <a:latin typeface="Times New Roman" panose="02020603050405020304" pitchFamily="18" charset="0"/>
                <a:cs typeface="Times New Roman" panose="02020603050405020304" pitchFamily="18" charset="0"/>
              </a:rPr>
              <a:t>Berdiskusi dengan kelompok-kelompok kecil</a:t>
            </a:r>
          </a:p>
          <a:p>
            <a:pPr marL="285750" indent="-285750">
              <a:buFont typeface="Wingdings" panose="05000000000000000000" pitchFamily="2" charset="2"/>
              <a:buChar char="v"/>
            </a:pPr>
            <a:r>
              <a:rPr lang="id-ID" sz="2000" dirty="0" smtClean="0">
                <a:latin typeface="Times New Roman" panose="02020603050405020304" pitchFamily="18" charset="0"/>
                <a:cs typeface="Times New Roman" panose="02020603050405020304" pitchFamily="18" charset="0"/>
              </a:rPr>
              <a:t>Berpidato dan Presentasi</a:t>
            </a:r>
          </a:p>
          <a:p>
            <a:pPr marL="285750" indent="-285750">
              <a:buFont typeface="Wingdings" panose="05000000000000000000" pitchFamily="2" charset="2"/>
              <a:buChar char="v"/>
            </a:pPr>
            <a:r>
              <a:rPr lang="id-ID" sz="2000" dirty="0" smtClean="0">
                <a:latin typeface="Times New Roman" panose="02020603050405020304" pitchFamily="18" charset="0"/>
                <a:cs typeface="Times New Roman" panose="02020603050405020304" pitchFamily="18" charset="0"/>
              </a:rPr>
              <a:t>Menulis surat, memo, dan laporan</a:t>
            </a:r>
            <a:endParaRPr lang="id-ID"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2049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1000" fill="hold"/>
                                        <p:tgtEl>
                                          <p:spTgt spid="3"/>
                                        </p:tgtEl>
                                        <p:attrNameLst>
                                          <p:attrName>ppt_w</p:attrName>
                                        </p:attrNameLst>
                                      </p:cBhvr>
                                      <p:tavLst>
                                        <p:tav tm="0">
                                          <p:val>
                                            <p:fltVal val="0"/>
                                          </p:val>
                                        </p:tav>
                                        <p:tav tm="100000">
                                          <p:val>
                                            <p:strVal val="#ppt_w"/>
                                          </p:val>
                                        </p:tav>
                                      </p:tavLst>
                                    </p:anim>
                                    <p:anim calcmode="lin" valueType="num">
                                      <p:cBhvr>
                                        <p:cTn id="15" dur="1000" fill="hold"/>
                                        <p:tgtEl>
                                          <p:spTgt spid="3"/>
                                        </p:tgtEl>
                                        <p:attrNameLst>
                                          <p:attrName>ppt_h</p:attrName>
                                        </p:attrNameLst>
                                      </p:cBhvr>
                                      <p:tavLst>
                                        <p:tav tm="0">
                                          <p:val>
                                            <p:fltVal val="0"/>
                                          </p:val>
                                        </p:tav>
                                        <p:tav tm="100000">
                                          <p:val>
                                            <p:strVal val="#ppt_h"/>
                                          </p:val>
                                        </p:tav>
                                      </p:tavLst>
                                    </p:anim>
                                    <p:anim calcmode="lin" valueType="num">
                                      <p:cBhvr>
                                        <p:cTn id="16" dur="1000" fill="hold"/>
                                        <p:tgtEl>
                                          <p:spTgt spid="3"/>
                                        </p:tgtEl>
                                        <p:attrNameLst>
                                          <p:attrName>style.rotation</p:attrName>
                                        </p:attrNameLst>
                                      </p:cBhvr>
                                      <p:tavLst>
                                        <p:tav tm="0">
                                          <p:val>
                                            <p:fltVal val="90"/>
                                          </p:val>
                                        </p:tav>
                                        <p:tav tm="100000">
                                          <p:val>
                                            <p:fltVal val="0"/>
                                          </p:val>
                                        </p:tav>
                                      </p:tavLst>
                                    </p:anim>
                                    <p:animEffect transition="in" filter="fade">
                                      <p:cBhvr>
                                        <p:cTn id="17" dur="1000"/>
                                        <p:tgtEl>
                                          <p:spTgt spid="3"/>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p:cTn id="20" dur="1000" fill="hold"/>
                                        <p:tgtEl>
                                          <p:spTgt spid="4"/>
                                        </p:tgtEl>
                                        <p:attrNameLst>
                                          <p:attrName>ppt_w</p:attrName>
                                        </p:attrNameLst>
                                      </p:cBhvr>
                                      <p:tavLst>
                                        <p:tav tm="0">
                                          <p:val>
                                            <p:fltVal val="0"/>
                                          </p:val>
                                        </p:tav>
                                        <p:tav tm="100000">
                                          <p:val>
                                            <p:strVal val="#ppt_w"/>
                                          </p:val>
                                        </p:tav>
                                      </p:tavLst>
                                    </p:anim>
                                    <p:anim calcmode="lin" valueType="num">
                                      <p:cBhvr>
                                        <p:cTn id="21" dur="1000" fill="hold"/>
                                        <p:tgtEl>
                                          <p:spTgt spid="4"/>
                                        </p:tgtEl>
                                        <p:attrNameLst>
                                          <p:attrName>ppt_h</p:attrName>
                                        </p:attrNameLst>
                                      </p:cBhvr>
                                      <p:tavLst>
                                        <p:tav tm="0">
                                          <p:val>
                                            <p:fltVal val="0"/>
                                          </p:val>
                                        </p:tav>
                                        <p:tav tm="100000">
                                          <p:val>
                                            <p:strVal val="#ppt_h"/>
                                          </p:val>
                                        </p:tav>
                                      </p:tavLst>
                                    </p:anim>
                                    <p:anim calcmode="lin" valueType="num">
                                      <p:cBhvr>
                                        <p:cTn id="22" dur="1000" fill="hold"/>
                                        <p:tgtEl>
                                          <p:spTgt spid="4"/>
                                        </p:tgtEl>
                                        <p:attrNameLst>
                                          <p:attrName>style.rotation</p:attrName>
                                        </p:attrNameLst>
                                      </p:cBhvr>
                                      <p:tavLst>
                                        <p:tav tm="0">
                                          <p:val>
                                            <p:fltVal val="90"/>
                                          </p:val>
                                        </p:tav>
                                        <p:tav tm="100000">
                                          <p:val>
                                            <p:fltVal val="0"/>
                                          </p:val>
                                        </p:tav>
                                      </p:tavLst>
                                    </p:anim>
                                    <p:animEffect transition="in" filter="fade">
                                      <p:cBhvr>
                                        <p:cTn id="23"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pattFill prst="ltUpDiag">
          <a:fgClr>
            <a:schemeClr val="accent1"/>
          </a:fgClr>
          <a:bgClr>
            <a:schemeClr val="bg1"/>
          </a:bgClr>
        </a:pattFill>
        <a:effectLst/>
      </p:bgPr>
    </p:bg>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id-ID" dirty="0" smtClean="0">
                <a:latin typeface="Times New Roman" panose="02020603050405020304" pitchFamily="18" charset="0"/>
                <a:cs typeface="Times New Roman" panose="02020603050405020304" pitchFamily="18" charset="0"/>
              </a:rPr>
              <a:t>KESIMPULAN</a:t>
            </a:r>
            <a:endParaRPr lang="id-ID" dirty="0">
              <a:latin typeface="Times New Roman" panose="02020603050405020304" pitchFamily="18" charset="0"/>
              <a:cs typeface="Times New Roman" panose="02020603050405020304" pitchFamily="18" charset="0"/>
            </a:endParaRPr>
          </a:p>
        </p:txBody>
      </p:sp>
      <p:sp>
        <p:nvSpPr>
          <p:cNvPr id="3" name="TextBox 2"/>
          <p:cNvSpPr txBox="1"/>
          <p:nvPr/>
        </p:nvSpPr>
        <p:spPr>
          <a:xfrm>
            <a:off x="1077362" y="1946495"/>
            <a:ext cx="10203256" cy="2554545"/>
          </a:xfrm>
          <a:prstGeom prst="rect">
            <a:avLst/>
          </a:prstGeom>
          <a:noFill/>
        </p:spPr>
        <p:txBody>
          <a:bodyPr wrap="square" rtlCol="0">
            <a:spAutoFit/>
          </a:bodyPr>
          <a:lstStyle/>
          <a:p>
            <a:pPr algn="ctr"/>
            <a:r>
              <a:rPr lang="id-ID" sz="2000" dirty="0" smtClean="0">
                <a:latin typeface="Times New Roman" panose="02020603050405020304" pitchFamily="18" charset="0"/>
                <a:cs typeface="Times New Roman" panose="02020603050405020304" pitchFamily="18" charset="0"/>
              </a:rPr>
              <a:t>Komunikasi yang merupakan keterkaitan antara individu-individu dengan organisasi, mempunyai peranan yang cukup penting bagi berjalannya fungsi-fungsi dalam suatu organisasi. Seorang manajer yang dinamis harus memiliki tiga peran penting, yaitu : peran antarpribadi, dan peran keputusan. Untuk melakukan komunikasi secara efektif, perlu adanya pemulihan pada komunikasi baik melalui saluran komunikasi formal maupun nonformal. Dengan semakin berkembangnya suatu organisasi, sebagian tanggung jawab dan wewenang seorang manajer akan didelegasikan kepada bawahannya. Salah satu faktor penting dalam mendelegasikan wewenang dan tanggung jawab adalah adanya unsur kepercayaan yang besar terhadap bawahan.</a:t>
            </a:r>
            <a:endParaRPr lang="id-ID"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7169185"/>
      </p:ext>
    </p:extLst>
  </p:cSld>
  <p:clrMapOvr>
    <a:masterClrMapping/>
  </p:clrMapOvr>
</p:sld>
</file>

<file path=ppt/theme/theme1.xml><?xml version="1.0" encoding="utf-8"?>
<a:theme xmlns:a="http://schemas.openxmlformats.org/drawingml/2006/main" name="Cover and End Slide Master">
  <a:themeElements>
    <a:clrScheme name="ALLPPT-COLOR-145">
      <a:dk1>
        <a:sysClr val="windowText" lastClr="000000"/>
      </a:dk1>
      <a:lt1>
        <a:sysClr val="window" lastClr="FFFFFF"/>
      </a:lt1>
      <a:dk2>
        <a:srgbClr val="1F497D"/>
      </a:dk2>
      <a:lt2>
        <a:srgbClr val="EEECE1"/>
      </a:lt2>
      <a:accent1>
        <a:srgbClr val="EE6CC1"/>
      </a:accent1>
      <a:accent2>
        <a:srgbClr val="B982D5"/>
      </a:accent2>
      <a:accent3>
        <a:srgbClr val="6DB0E4"/>
      </a:accent3>
      <a:accent4>
        <a:srgbClr val="47D3DC"/>
      </a:accent4>
      <a:accent5>
        <a:srgbClr val="476ADD"/>
      </a:accent5>
      <a:accent6>
        <a:srgbClr val="5A28C8"/>
      </a:accent6>
      <a:hlink>
        <a:srgbClr val="FFFFFF"/>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Contents Slide Master">
  <a:themeElements>
    <a:clrScheme name="ALLPPT-COLOR-145">
      <a:dk1>
        <a:sysClr val="windowText" lastClr="000000"/>
      </a:dk1>
      <a:lt1>
        <a:sysClr val="window" lastClr="FFFFFF"/>
      </a:lt1>
      <a:dk2>
        <a:srgbClr val="1F497D"/>
      </a:dk2>
      <a:lt2>
        <a:srgbClr val="EEECE1"/>
      </a:lt2>
      <a:accent1>
        <a:srgbClr val="EE6CC1"/>
      </a:accent1>
      <a:accent2>
        <a:srgbClr val="B982D5"/>
      </a:accent2>
      <a:accent3>
        <a:srgbClr val="6DB0E4"/>
      </a:accent3>
      <a:accent4>
        <a:srgbClr val="47D3DC"/>
      </a:accent4>
      <a:accent5>
        <a:srgbClr val="476ADD"/>
      </a:accent5>
      <a:accent6>
        <a:srgbClr val="5A28C8"/>
      </a:accent6>
      <a:hlink>
        <a:srgbClr val="FFFFFF"/>
      </a:hlink>
      <a:folHlink>
        <a:srgbClr val="800080"/>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Section Break Slide Master">
  <a:themeElements>
    <a:clrScheme name="ALLPPT-COLOR-145">
      <a:dk1>
        <a:sysClr val="windowText" lastClr="000000"/>
      </a:dk1>
      <a:lt1>
        <a:sysClr val="window" lastClr="FFFFFF"/>
      </a:lt1>
      <a:dk2>
        <a:srgbClr val="1F497D"/>
      </a:dk2>
      <a:lt2>
        <a:srgbClr val="EEECE1"/>
      </a:lt2>
      <a:accent1>
        <a:srgbClr val="EE6CC1"/>
      </a:accent1>
      <a:accent2>
        <a:srgbClr val="B982D5"/>
      </a:accent2>
      <a:accent3>
        <a:srgbClr val="6DB0E4"/>
      </a:accent3>
      <a:accent4>
        <a:srgbClr val="47D3DC"/>
      </a:accent4>
      <a:accent5>
        <a:srgbClr val="476ADD"/>
      </a:accent5>
      <a:accent6>
        <a:srgbClr val="5A28C8"/>
      </a:accent6>
      <a:hlink>
        <a:srgbClr val="FFFFFF"/>
      </a:hlink>
      <a:folHlink>
        <a:srgbClr val="800080"/>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3547</TotalTime>
  <Words>410</Words>
  <Application>Microsoft Office PowerPoint</Application>
  <PresentationFormat>Custom</PresentationFormat>
  <Paragraphs>61</Paragraphs>
  <Slides>10</Slides>
  <Notes>0</Notes>
  <HiddenSlides>0</HiddenSlides>
  <MMClips>0</MMClips>
  <ScaleCrop>false</ScaleCrop>
  <HeadingPairs>
    <vt:vector size="4" baseType="variant">
      <vt:variant>
        <vt:lpstr>Theme</vt:lpstr>
      </vt:variant>
      <vt:variant>
        <vt:i4>3</vt:i4>
      </vt:variant>
      <vt:variant>
        <vt:lpstr>Slide Titles</vt:lpstr>
      </vt:variant>
      <vt:variant>
        <vt:i4>10</vt:i4>
      </vt:variant>
    </vt:vector>
  </HeadingPairs>
  <TitlesOfParts>
    <vt:vector size="13" baseType="lpstr">
      <vt:lpstr>Cover and End Slide Master</vt:lpstr>
      <vt:lpstr>Contents Slide Master</vt:lpstr>
      <vt:lpstr>Section Break Slide Master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Allppt.com</dc:creator>
  <cp:lastModifiedBy>HP</cp:lastModifiedBy>
  <cp:revision>66</cp:revision>
  <dcterms:created xsi:type="dcterms:W3CDTF">2020-01-20T05:08:25Z</dcterms:created>
  <dcterms:modified xsi:type="dcterms:W3CDTF">2020-10-03T15:05:59Z</dcterms:modified>
</cp:coreProperties>
</file>