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50" r:id="rId2"/>
    <p:sldId id="394" r:id="rId3"/>
    <p:sldId id="395" r:id="rId4"/>
    <p:sldId id="396" r:id="rId5"/>
    <p:sldId id="397" r:id="rId6"/>
    <p:sldId id="393" r:id="rId7"/>
    <p:sldId id="398" r:id="rId8"/>
    <p:sldId id="402" r:id="rId9"/>
    <p:sldId id="403" r:id="rId10"/>
    <p:sldId id="404" r:id="rId11"/>
    <p:sldId id="405" r:id="rId12"/>
    <p:sldId id="407" r:id="rId13"/>
    <p:sldId id="406" r:id="rId14"/>
    <p:sldId id="408" r:id="rId15"/>
    <p:sldId id="34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E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94" autoAdjust="0"/>
  </p:normalViewPr>
  <p:slideViewPr>
    <p:cSldViewPr snapToGrid="0">
      <p:cViewPr varScale="1">
        <p:scale>
          <a:sx n="66" d="100"/>
          <a:sy n="66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D13E5-4CEC-3A4A-8E5D-AFCEE7512EEC}" type="slidenum">
              <a:r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/>
          <p:cNvSpPr>
            <a:spLocks noGrp="1"/>
          </p:cNvSpPr>
          <p:nvPr>
            <p:ph type="body" sz="quarter" idx="11"/>
          </p:nvPr>
        </p:nvSpPr>
        <p:spPr>
          <a:xfrm>
            <a:off x="6367055" y="4549553"/>
            <a:ext cx="5491570" cy="95333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/>
          <p:cNvSpPr>
            <a:spLocks noGrp="1"/>
          </p:cNvSpPr>
          <p:nvPr>
            <p:ph type="body" idx="1"/>
          </p:nvPr>
        </p:nvSpPr>
        <p:spPr>
          <a:xfrm>
            <a:off x="964023" y="2300984"/>
            <a:ext cx="4827178" cy="40421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0"/>
          </p:nvPr>
        </p:nvSpPr>
        <p:spPr>
          <a:xfrm>
            <a:off x="6362700" y="2300984"/>
            <a:ext cx="4764829" cy="40421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/>
          <p:cNvSpPr>
            <a:spLocks noGrp="1"/>
          </p:cNvSpPr>
          <p:nvPr>
            <p:ph sz="half" idx="2"/>
          </p:nvPr>
        </p:nvSpPr>
        <p:spPr>
          <a:xfrm>
            <a:off x="964023" y="2799146"/>
            <a:ext cx="4827178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half" idx="13"/>
          </p:nvPr>
        </p:nvSpPr>
        <p:spPr>
          <a:xfrm>
            <a:off x="6362700" y="2799146"/>
            <a:ext cx="4756241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3627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38" name="Freeform 37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9" name="Freeform 38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40" name="Freeform 39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/>
          <p:cNvSpPr>
            <a:spLocks noGrp="1"/>
          </p:cNvSpPr>
          <p:nvPr>
            <p:ph type="body" idx="1"/>
          </p:nvPr>
        </p:nvSpPr>
        <p:spPr>
          <a:xfrm>
            <a:off x="952500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7" name="Content Placeholder 3"/>
          <p:cNvSpPr>
            <a:spLocks noGrp="1"/>
          </p:cNvSpPr>
          <p:nvPr>
            <p:ph sz="half" idx="2"/>
          </p:nvPr>
        </p:nvSpPr>
        <p:spPr>
          <a:xfrm>
            <a:off x="952500" y="2799146"/>
            <a:ext cx="3036477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0"/>
          </p:nvPr>
        </p:nvSpPr>
        <p:spPr>
          <a:xfrm>
            <a:off x="4569372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11"/>
          </p:nvPr>
        </p:nvSpPr>
        <p:spPr>
          <a:xfrm>
            <a:off x="4569372" y="2799146"/>
            <a:ext cx="3050628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12"/>
          </p:nvPr>
        </p:nvSpPr>
        <p:spPr>
          <a:xfrm>
            <a:off x="8187017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4" name="Content Placeholder 3"/>
          <p:cNvSpPr>
            <a:spLocks noGrp="1"/>
          </p:cNvSpPr>
          <p:nvPr>
            <p:ph sz="half" idx="13"/>
          </p:nvPr>
        </p:nvSpPr>
        <p:spPr>
          <a:xfrm>
            <a:off x="8187017" y="2799146"/>
            <a:ext cx="3036477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4569372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8187017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52500" y="2656904"/>
            <a:ext cx="4838700" cy="57431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5" name="Group 14"/>
          <p:cNvGrpSpPr/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6" name="Freeform 15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53655" y="3841846"/>
            <a:ext cx="4838700" cy="636754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953655" y="3470942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952500" y="5017901"/>
            <a:ext cx="4838700" cy="90834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952500" y="4646997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6399647" y="2656904"/>
            <a:ext cx="4838700" cy="57431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6399647" y="2286000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6399647" y="3841846"/>
            <a:ext cx="4838700" cy="908340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6399647" y="3470942"/>
            <a:ext cx="4838700" cy="315915"/>
          </a:xfrm>
        </p:spPr>
        <p:txBody>
          <a:bodyPr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9"/>
          <p:cNvSpPr>
            <a:spLocks noGrp="1"/>
          </p:cNvSpPr>
          <p:nvPr>
            <p:ph type="body" sz="quarter" idx="11"/>
          </p:nvPr>
        </p:nvSpPr>
        <p:spPr>
          <a:xfrm>
            <a:off x="6896100" y="5102063"/>
            <a:ext cx="4914900" cy="588795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6907623" y="3591098"/>
            <a:ext cx="4903377" cy="1057791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6907623" y="2173658"/>
            <a:ext cx="49033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6896100" y="3233703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30" name="Group 29"/>
          <p:cNvGrpSpPr/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31" name="Freeform 30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 31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Freeform 32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830CAC-04D3-491C-3322-DEE0DC2CC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CCBC-6F9E-4C7F-91EA-BA8A11F6FD05}" type="datetimeFigureOut">
              <a:rPr lang="en-ID" smtClean="0"/>
              <a:t>06/07/2022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794288-4471-957B-15DA-EEE0B0E71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DB6A3F-8ECA-2DF2-2FE6-70F94D6C5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9813-310D-4C92-94BF-76B6776A1D4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7210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2DFD1-09C0-6845-8219-0846F32E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F391E-143D-F948-ADAE-29AEA3C1EBFB}" type="datetimeFigureOut">
              <a:rPr lang="en-US" smtClean="0"/>
              <a:t>7/6/2022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7D7355-C4D0-1F4D-A365-E4AF1D8F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71307-5F5C-D847-B837-8C60542C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04801C-3319-AC43-9484-8377A4F8F2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321" y="339645"/>
            <a:ext cx="10134369" cy="1002552"/>
          </a:xfrm>
        </p:spPr>
        <p:txBody>
          <a:bodyPr lIns="0" rIns="0" anchor="b">
            <a:noAutofit/>
          </a:bodyPr>
          <a:lstStyle>
            <a:lvl1pPr algn="l">
              <a:defRPr sz="4500" b="0" i="0" cap="all" baseline="0">
                <a:solidFill>
                  <a:schemeClr val="accent4">
                    <a:lumMod val="75000"/>
                  </a:schemeClr>
                </a:solidFill>
                <a:latin typeface="Sagona ExtraLight" panose="02020303050505020204" pitchFamily="18" charset="0"/>
              </a:defRPr>
            </a:lvl1pPr>
          </a:lstStyle>
          <a:p>
            <a:r>
              <a:rPr lang="en-US" dirty="0"/>
              <a:t>TITLE GOE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67D640-AB06-EE4B-868D-F46A30705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27322" y="1507066"/>
            <a:ext cx="10134371" cy="4849283"/>
          </a:xfrm>
        </p:spPr>
        <p:txBody>
          <a:bodyPr lIns="0" rIns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j-lt"/>
              </a:defRPr>
            </a:lvl1pPr>
            <a:lvl2pPr marL="457200" indent="0">
              <a:lnSpc>
                <a:spcPct val="100000"/>
              </a:lnSpc>
              <a:buNone/>
              <a:defRPr sz="1600">
                <a:latin typeface="+mj-lt"/>
              </a:defRPr>
            </a:lvl2pPr>
            <a:lvl3pPr marL="914400" indent="0">
              <a:lnSpc>
                <a:spcPct val="100000"/>
              </a:lnSpc>
              <a:buNone/>
              <a:defRPr sz="1600">
                <a:latin typeface="+mj-lt"/>
              </a:defRPr>
            </a:lvl3pPr>
            <a:lvl4pPr marL="1371600" indent="0">
              <a:lnSpc>
                <a:spcPct val="100000"/>
              </a:lnSpc>
              <a:buNone/>
              <a:defRPr sz="1600">
                <a:latin typeface="+mj-lt"/>
              </a:defRPr>
            </a:lvl4pPr>
            <a:lvl5pPr marL="1828800" indent="0">
              <a:lnSpc>
                <a:spcPct val="100000"/>
              </a:lnSpc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81E455-9E6F-1B48-A537-F86699963276}"/>
              </a:ext>
            </a:extLst>
          </p:cNvPr>
          <p:cNvCxnSpPr>
            <a:cxnSpLocks/>
          </p:cNvCxnSpPr>
          <p:nvPr userDrawn="1"/>
        </p:nvCxnSpPr>
        <p:spPr>
          <a:xfrm>
            <a:off x="392623" y="1342197"/>
            <a:ext cx="0" cy="0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78CECE2-CD4D-4A44-927A-53FFE158AF1C}"/>
              </a:ext>
            </a:extLst>
          </p:cNvPr>
          <p:cNvCxnSpPr>
            <a:cxnSpLocks/>
          </p:cNvCxnSpPr>
          <p:nvPr userDrawn="1"/>
        </p:nvCxnSpPr>
        <p:spPr>
          <a:xfrm>
            <a:off x="1134319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447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/>
            <p:cNvSpPr/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/>
            <p:cNvSpPr/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952500" y="1934655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 Placeholder 29"/>
          <p:cNvSpPr>
            <a:spLocks noGrp="1"/>
          </p:cNvSpPr>
          <p:nvPr>
            <p:ph type="body" sz="quarter" idx="13"/>
          </p:nvPr>
        </p:nvSpPr>
        <p:spPr>
          <a:xfrm>
            <a:off x="952500" y="2818296"/>
            <a:ext cx="2133600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9"/>
          <p:cNvSpPr>
            <a:spLocks noGrp="1"/>
          </p:cNvSpPr>
          <p:nvPr>
            <p:ph type="body" sz="quarter" idx="14"/>
          </p:nvPr>
        </p:nvSpPr>
        <p:spPr>
          <a:xfrm>
            <a:off x="952500" y="2209800"/>
            <a:ext cx="2133600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3663043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 Placeholder 29"/>
          <p:cNvSpPr>
            <a:spLocks noGrp="1"/>
          </p:cNvSpPr>
          <p:nvPr>
            <p:ph type="body" sz="quarter" idx="15"/>
          </p:nvPr>
        </p:nvSpPr>
        <p:spPr>
          <a:xfrm>
            <a:off x="3663042" y="2818296"/>
            <a:ext cx="2128157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9"/>
          <p:cNvSpPr>
            <a:spLocks noGrp="1"/>
          </p:cNvSpPr>
          <p:nvPr>
            <p:ph type="body" sz="quarter" idx="16"/>
          </p:nvPr>
        </p:nvSpPr>
        <p:spPr>
          <a:xfrm>
            <a:off x="3663042" y="2209800"/>
            <a:ext cx="2128157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952500" y="4248119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 Placeholder 29"/>
          <p:cNvSpPr>
            <a:spLocks noGrp="1"/>
          </p:cNvSpPr>
          <p:nvPr>
            <p:ph type="body" sz="quarter" idx="19"/>
          </p:nvPr>
        </p:nvSpPr>
        <p:spPr>
          <a:xfrm>
            <a:off x="952500" y="5131299"/>
            <a:ext cx="2133600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9"/>
          <p:cNvSpPr>
            <a:spLocks noGrp="1"/>
          </p:cNvSpPr>
          <p:nvPr>
            <p:ph type="body" sz="quarter" idx="20"/>
          </p:nvPr>
        </p:nvSpPr>
        <p:spPr>
          <a:xfrm>
            <a:off x="952500" y="4522803"/>
            <a:ext cx="2133600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3663043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Placeholder 29"/>
          <p:cNvSpPr>
            <a:spLocks noGrp="1"/>
          </p:cNvSpPr>
          <p:nvPr>
            <p:ph type="body" sz="quarter" idx="21"/>
          </p:nvPr>
        </p:nvSpPr>
        <p:spPr>
          <a:xfrm>
            <a:off x="3663042" y="5131299"/>
            <a:ext cx="2128157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9"/>
          <p:cNvSpPr>
            <a:spLocks noGrp="1"/>
          </p:cNvSpPr>
          <p:nvPr>
            <p:ph type="body" sz="quarter" idx="22"/>
          </p:nvPr>
        </p:nvSpPr>
        <p:spPr>
          <a:xfrm>
            <a:off x="3663042" y="4522803"/>
            <a:ext cx="2128157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 Placeholder 29"/>
          <p:cNvSpPr>
            <a:spLocks noGrp="1"/>
          </p:cNvSpPr>
          <p:nvPr>
            <p:ph type="body" sz="quarter" idx="23"/>
          </p:nvPr>
        </p:nvSpPr>
        <p:spPr>
          <a:xfrm>
            <a:off x="6367054" y="5131299"/>
            <a:ext cx="2129245" cy="3693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9"/>
          <p:cNvSpPr>
            <a:spLocks noGrp="1"/>
          </p:cNvSpPr>
          <p:nvPr>
            <p:ph type="body" sz="quarter" idx="24"/>
          </p:nvPr>
        </p:nvSpPr>
        <p:spPr>
          <a:xfrm>
            <a:off x="6367054" y="4522803"/>
            <a:ext cx="2129245" cy="2058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5" name="Freeform 14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96000" y="-22543"/>
            <a:ext cx="6096000" cy="69030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/>
          <p:cNvSpPr>
            <a:spLocks noGrp="1"/>
          </p:cNvSpPr>
          <p:nvPr>
            <p:ph type="body" sz="quarter" idx="11"/>
          </p:nvPr>
        </p:nvSpPr>
        <p:spPr>
          <a:xfrm>
            <a:off x="952499" y="2289363"/>
            <a:ext cx="4572001" cy="27952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8" cy="68580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7193943" y="3045437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1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7154721" y="4003877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 userDrawn="1"/>
        </p:nvGrpSpPr>
        <p:grpSpPr bwMode="auto">
          <a:xfrm rot="10800000">
            <a:off x="9509760" y="-3"/>
            <a:ext cx="2682238" cy="2682238"/>
            <a:chOff x="0" y="12289"/>
            <a:chExt cx="3550" cy="3551"/>
          </a:xfrm>
          <a:solidFill>
            <a:schemeClr val="tx1"/>
          </a:solidFill>
        </p:grpSpPr>
        <p:sp>
          <p:nvSpPr>
            <p:cNvPr id="23" name="Freeform 22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/>
          <p:cNvSpPr>
            <a:spLocks noGrp="1"/>
          </p:cNvSpPr>
          <p:nvPr>
            <p:ph type="chart" sz="quarter" idx="10" hasCustomPrompt="1"/>
          </p:nvPr>
        </p:nvSpPr>
        <p:spPr>
          <a:xfrm>
            <a:off x="952500" y="1939108"/>
            <a:ext cx="10352810" cy="41107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able Placeholder 2"/>
          <p:cNvSpPr>
            <a:spLocks noGrp="1"/>
          </p:cNvSpPr>
          <p:nvPr>
            <p:ph type="tbl" sz="quarter" idx="10" hasCustomPrompt="1"/>
          </p:nvPr>
        </p:nvSpPr>
        <p:spPr>
          <a:xfrm>
            <a:off x="952500" y="2209800"/>
            <a:ext cx="10287000" cy="2593109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64022" y="2476500"/>
            <a:ext cx="7132320" cy="3289971"/>
          </a:xfrm>
          <a:prstGeom prst="rect">
            <a:avLst/>
          </a:prstGeom>
          <a:ln>
            <a:noFill/>
          </a:ln>
        </p:spPr>
        <p:txBody>
          <a:bodyPr lIns="0" tIns="0" rIns="0" bIns="0" anchor="t" anchorCtr="0">
            <a:normAutofit/>
          </a:bodyPr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9948" y="548291"/>
            <a:ext cx="15893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</a:rPr>
              <a:t>“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9" name="AutoShape 24"/>
            <p:cNvSpPr/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/>
            <p:cNvSpPr/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4" name="Group 23"/>
          <p:cNvGrpSpPr/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5" name="Freeform 24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6" name="Freeform 25"/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/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 35"/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8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954268" y="2572883"/>
            <a:ext cx="2118245" cy="20372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itle 1"/>
          <p:cNvSpPr>
            <a:spLocks noGrp="1"/>
          </p:cNvSpPr>
          <p:nvPr>
            <p:ph type="title"/>
          </p:nvPr>
        </p:nvSpPr>
        <p:spPr>
          <a:xfrm>
            <a:off x="964022" y="879063"/>
            <a:ext cx="75322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2" name="Straight Connector 61"/>
          <p:cNvCxnSpPr/>
          <p:nvPr userDrawn="1"/>
        </p:nvCxnSpPr>
        <p:spPr>
          <a:xfrm>
            <a:off x="952500" y="1939108"/>
            <a:ext cx="2133600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Picture Placeholder 25"/>
          <p:cNvSpPr>
            <a:spLocks noGrp="1"/>
          </p:cNvSpPr>
          <p:nvPr>
            <p:ph type="pic" sz="quarter" idx="24"/>
          </p:nvPr>
        </p:nvSpPr>
        <p:spPr>
          <a:xfrm>
            <a:off x="3658280" y="2572883"/>
            <a:ext cx="2118245" cy="20372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2" name="Text Placeholder 29"/>
          <p:cNvSpPr>
            <a:spLocks noGrp="1"/>
          </p:cNvSpPr>
          <p:nvPr>
            <p:ph type="body" sz="quarter" idx="12"/>
          </p:nvPr>
        </p:nvSpPr>
        <p:spPr>
          <a:xfrm>
            <a:off x="952500" y="5393169"/>
            <a:ext cx="2133600" cy="3693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Text Placeholder 29"/>
          <p:cNvSpPr>
            <a:spLocks noGrp="1"/>
          </p:cNvSpPr>
          <p:nvPr>
            <p:ph type="body" sz="quarter" idx="11"/>
          </p:nvPr>
        </p:nvSpPr>
        <p:spPr>
          <a:xfrm>
            <a:off x="952500" y="4986745"/>
            <a:ext cx="2133600" cy="205837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Text Placeholder 29"/>
          <p:cNvSpPr>
            <a:spLocks noGrp="1"/>
          </p:cNvSpPr>
          <p:nvPr>
            <p:ph type="body" sz="quarter" idx="13"/>
          </p:nvPr>
        </p:nvSpPr>
        <p:spPr>
          <a:xfrm>
            <a:off x="3663042" y="5393169"/>
            <a:ext cx="2128157" cy="3693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29"/>
          <p:cNvSpPr>
            <a:spLocks noGrp="1"/>
          </p:cNvSpPr>
          <p:nvPr>
            <p:ph type="body" sz="quarter" idx="15"/>
          </p:nvPr>
        </p:nvSpPr>
        <p:spPr>
          <a:xfrm>
            <a:off x="3663042" y="4986745"/>
            <a:ext cx="2128157" cy="205837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29"/>
          <p:cNvSpPr>
            <a:spLocks noGrp="1"/>
          </p:cNvSpPr>
          <p:nvPr>
            <p:ph type="body" sz="quarter" idx="16"/>
          </p:nvPr>
        </p:nvSpPr>
        <p:spPr>
          <a:xfrm>
            <a:off x="6367054" y="5393169"/>
            <a:ext cx="2129245" cy="3693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29"/>
          <p:cNvSpPr>
            <a:spLocks noGrp="1"/>
          </p:cNvSpPr>
          <p:nvPr>
            <p:ph type="body" sz="quarter" idx="31"/>
          </p:nvPr>
        </p:nvSpPr>
        <p:spPr>
          <a:xfrm>
            <a:off x="6367054" y="4986745"/>
            <a:ext cx="2129245" cy="205837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29"/>
          <p:cNvSpPr>
            <a:spLocks noGrp="1"/>
          </p:cNvSpPr>
          <p:nvPr>
            <p:ph type="body" sz="quarter" idx="19"/>
          </p:nvPr>
        </p:nvSpPr>
        <p:spPr>
          <a:xfrm>
            <a:off x="9110254" y="5393169"/>
            <a:ext cx="2129245" cy="369332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9"/>
          <p:cNvSpPr>
            <a:spLocks noGrp="1"/>
          </p:cNvSpPr>
          <p:nvPr>
            <p:ph type="body" sz="quarter" idx="21"/>
          </p:nvPr>
        </p:nvSpPr>
        <p:spPr>
          <a:xfrm>
            <a:off x="9110254" y="4986745"/>
            <a:ext cx="2129245" cy="205837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28" name="AutoShape 24"/>
            <p:cNvSpPr/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9" name="Freeform 28"/>
            <p:cNvSpPr/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0" name="Freeform 29"/>
            <p:cNvSpPr/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 30"/>
            <p:cNvSpPr/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 31"/>
            <p:cNvSpPr/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66" name="Picture Placeholder 25"/>
          <p:cNvSpPr>
            <a:spLocks noGrp="1"/>
          </p:cNvSpPr>
          <p:nvPr>
            <p:ph type="pic" sz="quarter" idx="27"/>
          </p:nvPr>
        </p:nvSpPr>
        <p:spPr>
          <a:xfrm>
            <a:off x="6362292" y="2572883"/>
            <a:ext cx="2118245" cy="20372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9" name="Picture Placeholder 25"/>
          <p:cNvSpPr>
            <a:spLocks noGrp="1"/>
          </p:cNvSpPr>
          <p:nvPr>
            <p:ph type="pic" sz="quarter" idx="30"/>
          </p:nvPr>
        </p:nvSpPr>
        <p:spPr>
          <a:xfrm>
            <a:off x="9112023" y="2572883"/>
            <a:ext cx="2118245" cy="20372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 flipH="1">
            <a:off x="1045959" y="2213783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H="1">
            <a:off x="6180493" y="2213783"/>
            <a:ext cx="11102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 flipH="1">
            <a:off x="8745623" y="3904712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3611089" y="3895941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6" name="Text Placeholder 29"/>
          <p:cNvSpPr>
            <a:spLocks noGrp="1"/>
          </p:cNvSpPr>
          <p:nvPr>
            <p:ph type="body" sz="quarter" idx="12"/>
          </p:nvPr>
        </p:nvSpPr>
        <p:spPr>
          <a:xfrm>
            <a:off x="1296955" y="2934856"/>
            <a:ext cx="2133600" cy="369332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7" name="Text Placeholder 29"/>
          <p:cNvSpPr>
            <a:spLocks noGrp="1"/>
          </p:cNvSpPr>
          <p:nvPr>
            <p:ph type="body" sz="quarter" idx="11"/>
          </p:nvPr>
        </p:nvSpPr>
        <p:spPr>
          <a:xfrm>
            <a:off x="1296955" y="2568686"/>
            <a:ext cx="2133600" cy="205837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2" name="Text Placeholder 29"/>
          <p:cNvSpPr>
            <a:spLocks noGrp="1"/>
          </p:cNvSpPr>
          <p:nvPr>
            <p:ph type="body" sz="quarter" idx="30"/>
          </p:nvPr>
        </p:nvSpPr>
        <p:spPr>
          <a:xfrm>
            <a:off x="3897799" y="5087328"/>
            <a:ext cx="2133600" cy="369332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3" name="Text Placeholder 29"/>
          <p:cNvSpPr>
            <a:spLocks noGrp="1"/>
          </p:cNvSpPr>
          <p:nvPr>
            <p:ph type="body" sz="quarter" idx="31"/>
          </p:nvPr>
        </p:nvSpPr>
        <p:spPr>
          <a:xfrm>
            <a:off x="3897799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>
              <a:spcBef>
                <a:spcPts val="4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6" name="Text Placeholder 29"/>
          <p:cNvSpPr>
            <a:spLocks noGrp="1"/>
          </p:cNvSpPr>
          <p:nvPr>
            <p:ph type="body" sz="quarter" idx="32"/>
          </p:nvPr>
        </p:nvSpPr>
        <p:spPr>
          <a:xfrm>
            <a:off x="9001711" y="5087328"/>
            <a:ext cx="2133600" cy="369332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Text Placeholder 29"/>
          <p:cNvSpPr>
            <a:spLocks noGrp="1"/>
          </p:cNvSpPr>
          <p:nvPr>
            <p:ph type="body" sz="quarter" idx="33"/>
          </p:nvPr>
        </p:nvSpPr>
        <p:spPr>
          <a:xfrm>
            <a:off x="9001711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>
              <a:spcBef>
                <a:spcPts val="4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8" name="Text Placeholder 29"/>
          <p:cNvSpPr>
            <a:spLocks noGrp="1"/>
          </p:cNvSpPr>
          <p:nvPr>
            <p:ph type="body" sz="quarter" idx="34"/>
          </p:nvPr>
        </p:nvSpPr>
        <p:spPr>
          <a:xfrm>
            <a:off x="6438143" y="2934856"/>
            <a:ext cx="2133600" cy="369332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9"/>
          <p:cNvSpPr>
            <a:spLocks noGrp="1"/>
          </p:cNvSpPr>
          <p:nvPr>
            <p:ph type="body" sz="quarter" idx="35"/>
          </p:nvPr>
        </p:nvSpPr>
        <p:spPr>
          <a:xfrm>
            <a:off x="6438143" y="2568686"/>
            <a:ext cx="2133600" cy="205837"/>
          </a:xfrm>
          <a:ln>
            <a:noFill/>
          </a:ln>
        </p:spPr>
        <p:txBody>
          <a:bodyPr lIns="0" tIns="0" rIns="0" bIns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967689" y="3968780"/>
            <a:ext cx="10275477" cy="0"/>
          </a:xfrm>
          <a:prstGeom prst="line">
            <a:avLst/>
          </a:prstGeom>
          <a:ln w="165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 userDrawn="1"/>
        </p:nvSpPr>
        <p:spPr>
          <a:xfrm>
            <a:off x="964323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 userDrawn="1"/>
        </p:nvSpPr>
        <p:spPr>
          <a:xfrm>
            <a:off x="3531590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6098857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8666124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6"/>
          </p:nvPr>
        </p:nvSpPr>
        <p:spPr/>
        <p:txBody>
          <a:bodyPr/>
          <a:lstStyle/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95250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FCA8E82-58CD-E045-8B98-B7A85B79B752}" type="datetime4">
              <a:rPr lang="en-US" smtClean="0"/>
              <a:t>July 6, 2022</a:t>
            </a:fld>
            <a:endParaRPr lang="en-US" dirty="0">
              <a:latin typeface="+mn-lt"/>
            </a:endParaRPr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4790" y="6332220"/>
            <a:ext cx="149733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Annual Review</a:t>
            </a:r>
            <a:endParaRPr lang="en-US" b="0" dirty="0"/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155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t>‹#›</a:t>
            </a:fld>
            <a:endParaRPr lang="en-US" dirty="0">
              <a:latin typeface="+mn-lt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49372" y="1349829"/>
            <a:ext cx="6909254" cy="2830285"/>
          </a:xfrm>
        </p:spPr>
        <p:txBody>
          <a:bodyPr/>
          <a:lstStyle/>
          <a:p>
            <a:r>
              <a:rPr lang="en-US" dirty="0" err="1" smtClean="0"/>
              <a:t>Penjaminan</a:t>
            </a:r>
            <a:r>
              <a:rPr lang="en-US" dirty="0" smtClean="0"/>
              <a:t> </a:t>
            </a:r>
            <a:r>
              <a:rPr lang="en-US" dirty="0" err="1" smtClean="0"/>
              <a:t>Mutu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86400" y="4549553"/>
            <a:ext cx="6372225" cy="1619018"/>
          </a:xfrm>
        </p:spPr>
        <p:txBody>
          <a:bodyPr/>
          <a:lstStyle/>
          <a:p>
            <a:r>
              <a:rPr lang="en-ID" sz="2000" b="1" dirty="0" err="1" smtClean="0">
                <a:solidFill>
                  <a:srgbClr val="00B050"/>
                </a:solidFill>
              </a:rPr>
              <a:t>Dr.</a:t>
            </a:r>
            <a:r>
              <a:rPr lang="en-ID" sz="2000" b="1" dirty="0" smtClean="0">
                <a:solidFill>
                  <a:srgbClr val="00B050"/>
                </a:solidFill>
              </a:rPr>
              <a:t> Ir. Melya Riniarti, S.P., </a:t>
            </a:r>
            <a:r>
              <a:rPr lang="en-ID" sz="2000" b="1" dirty="0" err="1" smtClean="0">
                <a:solidFill>
                  <a:srgbClr val="00B050"/>
                </a:solidFill>
              </a:rPr>
              <a:t>M.Si</a:t>
            </a:r>
            <a:r>
              <a:rPr lang="en-ID" sz="20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ID" sz="2000" b="1" dirty="0" err="1" smtClean="0">
                <a:solidFill>
                  <a:srgbClr val="00B050"/>
                </a:solidFill>
              </a:rPr>
              <a:t>Kepala</a:t>
            </a:r>
            <a:r>
              <a:rPr lang="en-ID" sz="2000" b="1" dirty="0" smtClean="0">
                <a:solidFill>
                  <a:srgbClr val="00B050"/>
                </a:solidFill>
              </a:rPr>
              <a:t> </a:t>
            </a:r>
            <a:r>
              <a:rPr lang="en-ID" sz="2000" b="1" dirty="0" err="1" smtClean="0">
                <a:solidFill>
                  <a:srgbClr val="00B050"/>
                </a:solidFill>
              </a:rPr>
              <a:t>Pusat</a:t>
            </a:r>
            <a:r>
              <a:rPr lang="en-ID" sz="2000" b="1" dirty="0" smtClean="0">
                <a:solidFill>
                  <a:srgbClr val="00B050"/>
                </a:solidFill>
              </a:rPr>
              <a:t> </a:t>
            </a:r>
            <a:r>
              <a:rPr lang="en-ID" sz="2000" b="1" dirty="0" err="1" smtClean="0">
                <a:solidFill>
                  <a:srgbClr val="00B050"/>
                </a:solidFill>
              </a:rPr>
              <a:t>Penjaminan</a:t>
            </a:r>
            <a:r>
              <a:rPr lang="en-ID" sz="2000" b="1" dirty="0" smtClean="0">
                <a:solidFill>
                  <a:srgbClr val="00B050"/>
                </a:solidFill>
              </a:rPr>
              <a:t> </a:t>
            </a:r>
            <a:r>
              <a:rPr lang="en-ID" sz="2000" b="1" dirty="0" err="1" smtClean="0">
                <a:solidFill>
                  <a:srgbClr val="00B050"/>
                </a:solidFill>
              </a:rPr>
              <a:t>Mutu</a:t>
            </a:r>
            <a:r>
              <a:rPr lang="en-ID" sz="2000" b="1" dirty="0" smtClean="0">
                <a:solidFill>
                  <a:srgbClr val="00B050"/>
                </a:solidFill>
              </a:rPr>
              <a:t> </a:t>
            </a:r>
          </a:p>
          <a:p>
            <a:r>
              <a:rPr lang="en-ID" sz="2000" b="1" dirty="0" err="1" smtClean="0">
                <a:solidFill>
                  <a:srgbClr val="00B050"/>
                </a:solidFill>
              </a:rPr>
              <a:t>Lembaga</a:t>
            </a:r>
            <a:r>
              <a:rPr lang="en-ID" sz="2000" b="1" dirty="0" smtClean="0">
                <a:solidFill>
                  <a:srgbClr val="00B050"/>
                </a:solidFill>
              </a:rPr>
              <a:t> </a:t>
            </a:r>
            <a:r>
              <a:rPr lang="en-ID" sz="2000" b="1" dirty="0" err="1" smtClean="0">
                <a:solidFill>
                  <a:srgbClr val="00B050"/>
                </a:solidFill>
              </a:rPr>
              <a:t>Pengembangan</a:t>
            </a:r>
            <a:r>
              <a:rPr lang="en-ID" sz="2000" b="1" dirty="0" smtClean="0">
                <a:solidFill>
                  <a:srgbClr val="00B050"/>
                </a:solidFill>
              </a:rPr>
              <a:t> </a:t>
            </a:r>
            <a:r>
              <a:rPr lang="en-ID" sz="2000" b="1" dirty="0" err="1" smtClean="0">
                <a:solidFill>
                  <a:srgbClr val="00B050"/>
                </a:solidFill>
              </a:rPr>
              <a:t>Pembelajaran</a:t>
            </a:r>
            <a:r>
              <a:rPr lang="en-ID" sz="2000" b="1" dirty="0" smtClean="0">
                <a:solidFill>
                  <a:srgbClr val="00B050"/>
                </a:solidFill>
              </a:rPr>
              <a:t> </a:t>
            </a:r>
            <a:r>
              <a:rPr lang="en-ID" sz="2000" b="1" dirty="0" err="1" smtClean="0">
                <a:solidFill>
                  <a:srgbClr val="00B050"/>
                </a:solidFill>
              </a:rPr>
              <a:t>dan</a:t>
            </a:r>
            <a:r>
              <a:rPr lang="en-ID" sz="2000" b="1" dirty="0" smtClean="0">
                <a:solidFill>
                  <a:srgbClr val="00B050"/>
                </a:solidFill>
              </a:rPr>
              <a:t> </a:t>
            </a:r>
            <a:r>
              <a:rPr lang="en-ID" sz="2000" b="1" dirty="0" err="1" smtClean="0">
                <a:solidFill>
                  <a:srgbClr val="00B050"/>
                </a:solidFill>
              </a:rPr>
              <a:t>Penjaminan</a:t>
            </a:r>
            <a:r>
              <a:rPr lang="en-ID" sz="2000" b="1" dirty="0" smtClean="0">
                <a:solidFill>
                  <a:srgbClr val="00B050"/>
                </a:solidFill>
              </a:rPr>
              <a:t> </a:t>
            </a:r>
            <a:r>
              <a:rPr lang="en-ID" sz="2000" b="1" dirty="0" err="1" smtClean="0">
                <a:solidFill>
                  <a:srgbClr val="00B050"/>
                </a:solidFill>
              </a:rPr>
              <a:t>Mutu</a:t>
            </a:r>
            <a:r>
              <a:rPr lang="en-ID" sz="2000" b="1" dirty="0" smtClean="0">
                <a:solidFill>
                  <a:srgbClr val="00B050"/>
                </a:solidFill>
              </a:rPr>
              <a:t> (LP3M) </a:t>
            </a:r>
            <a:r>
              <a:rPr lang="en-ID" sz="2000" b="1" dirty="0" err="1" smtClean="0">
                <a:solidFill>
                  <a:srgbClr val="00B050"/>
                </a:solidFill>
              </a:rPr>
              <a:t>Universitas</a:t>
            </a:r>
            <a:r>
              <a:rPr lang="en-ID" sz="2000" b="1" dirty="0" smtClean="0">
                <a:solidFill>
                  <a:srgbClr val="00B050"/>
                </a:solidFill>
              </a:rPr>
              <a:t> Lampung</a:t>
            </a:r>
            <a:endParaRPr lang="en-ID" sz="2000" b="1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814" y="349431"/>
            <a:ext cx="2454275" cy="2415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DB26-2CEF-4DBE-8B18-C99036A173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87A2E-3411-4AED-A0B5-2E893BE116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3D64ED-1A5A-4E30-8A77-1272C76A8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148"/>
            <a:ext cx="12192000" cy="65891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48865A-B697-4C91-8319-5C0D5CCB0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347" y="170051"/>
            <a:ext cx="1358237" cy="133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8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54F76-0957-4AF0-B7A3-5EBCF1ECB8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1DD86-2355-4B1F-B687-E0B6899EC1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301886-14FA-461F-90EB-F93C64EBC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232"/>
            <a:ext cx="12192000" cy="6984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CC2B7C-90E9-449D-9686-A11CB2541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347" y="170051"/>
            <a:ext cx="1358237" cy="133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8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1ABF-48E3-47AE-BD2B-7792AFE0D632}" type="datetime1">
              <a:rPr lang="en-US" smtClean="0"/>
              <a:t>7/6/2022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12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6423" t="21578" r="15530" b="15730"/>
          <a:stretch/>
        </p:blipFill>
        <p:spPr>
          <a:xfrm>
            <a:off x="1959428" y="726077"/>
            <a:ext cx="8853714" cy="458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52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E9BC-21EC-4E87-BAFC-E69097AFA073}" type="datetime1">
              <a:rPr lang="en-US" smtClean="0"/>
              <a:t>7/6/2022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FF75-79D2-EE46-877B-299D1510E681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4375" t="10863" r="3594" b="6845"/>
          <a:stretch/>
        </p:blipFill>
        <p:spPr>
          <a:xfrm>
            <a:off x="217714" y="337458"/>
            <a:ext cx="11974286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03615-BF49-4961-91F9-62A6247AE63F}" type="datetime1">
              <a:rPr lang="en-ID" smtClean="0"/>
              <a:t>06/07/2022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9813-310D-4C92-94BF-76B6776A1D48}" type="slidenum">
              <a:rPr lang="en-ID" smtClean="0"/>
              <a:t>14</a:t>
            </a:fld>
            <a:endParaRPr lang="en-ID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446" t="11656" r="14750" b="16121"/>
          <a:stretch/>
        </p:blipFill>
        <p:spPr>
          <a:xfrm>
            <a:off x="2510971" y="624114"/>
            <a:ext cx="8171543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32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343" y="2417498"/>
            <a:ext cx="4903377" cy="610863"/>
          </a:xfrm>
        </p:spPr>
        <p:txBody>
          <a:bodyPr>
            <a:normAutofit/>
          </a:bodyPr>
          <a:lstStyle/>
          <a:p>
            <a:r>
              <a:rPr lang="en-US" i="1" dirty="0"/>
              <a:t>Thank you</a:t>
            </a: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Thanks to your commitment and strong work ethic, we know next year will be even better than the last. </a:t>
            </a:r>
          </a:p>
          <a:p>
            <a:r>
              <a:rPr lang="en-US" dirty="0"/>
              <a:t>We look forward to working together. 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  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LP3M UNILA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Video 19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6305" r="33528" b="-1"/>
          <a:stretch>
            <a:fillRect/>
          </a:stretch>
        </p:blipFill>
        <p:spPr>
          <a:xfrm>
            <a:off x="-2946" y="10"/>
            <a:ext cx="6098946" cy="6857990"/>
          </a:xfrm>
          <a:custGeom>
            <a:avLst/>
            <a:gdLst>
              <a:gd name="connsiteX0" fmla="*/ 0 w 5822209"/>
              <a:gd name="connsiteY0" fmla="*/ 0 h 4427316"/>
              <a:gd name="connsiteX1" fmla="*/ 5822209 w 5822209"/>
              <a:gd name="connsiteY1" fmla="*/ 0 h 4427316"/>
              <a:gd name="connsiteX2" fmla="*/ 5822209 w 5822209"/>
              <a:gd name="connsiteY2" fmla="*/ 4427316 h 4427316"/>
              <a:gd name="connsiteX3" fmla="*/ 0 w 5822209"/>
              <a:gd name="connsiteY3" fmla="*/ 4427316 h 442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209" h="4427316">
                <a:moveTo>
                  <a:pt x="0" y="0"/>
                </a:moveTo>
                <a:lnTo>
                  <a:pt x="5822209" y="0"/>
                </a:lnTo>
                <a:lnTo>
                  <a:pt x="5822209" y="4427316"/>
                </a:lnTo>
                <a:lnTo>
                  <a:pt x="0" y="4427316"/>
                </a:lnTo>
                <a:close/>
              </a:path>
            </a:pathLst>
          </a:custGeom>
          <a:noFill/>
        </p:spPr>
      </p:pic>
      <p:sp>
        <p:nvSpPr>
          <p:cNvPr id="3" name="Text Placeholder 8"/>
          <p:cNvSpPr>
            <a:spLocks noGrp="1"/>
          </p:cNvSpPr>
          <p:nvPr/>
        </p:nvSpPr>
        <p:spPr>
          <a:xfrm>
            <a:off x="6517640" y="356870"/>
            <a:ext cx="4914900" cy="17589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ahnschrift Condensed" panose="020B0502040204020203" charset="0"/>
                <a:cs typeface="Bahnschrift Condensed" panose="020B0502040204020203" charset="0"/>
              </a:rPr>
              <a:t>   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ahnschrift Condensed" panose="020B0502040204020203" charset="0"/>
                <a:cs typeface="Bahnschrift Condensed" panose="020B0502040204020203" charset="0"/>
              </a:rPr>
              <a:t>Bersinergi dan 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ahnschrift Condensed" panose="020B0502040204020203" charset="0"/>
                <a:cs typeface="Bahnschrift Condensed" panose="020B0502040204020203" charset="0"/>
              </a:rPr>
              <a:t>Berinovasi demi 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ahnschrift Condensed" panose="020B0502040204020203" charset="0"/>
                <a:cs typeface="Bahnschrift Condensed" panose="020B0502040204020203" charset="0"/>
              </a:rPr>
              <a:t>Negeri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57C06-F9F9-48F8-B12B-92B5B9501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57912-C786-4B9A-9667-22541AD55A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AA12E9-C374-4B79-A100-04A5CD042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51"/>
            <a:ext cx="12192000" cy="6517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28DDC1-1818-4015-BEDA-B3448488B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347" y="170051"/>
            <a:ext cx="1358237" cy="133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35650-3E44-4EB4-8CB8-3D1901B803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97393-3AAE-4BA3-AECE-7785394655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2857DC-1EEB-49B3-935A-0399FDAD0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80"/>
            <a:ext cx="12192000" cy="66054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E9487B-52B5-432A-8D3B-140AB34A5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9258" y="170051"/>
            <a:ext cx="1259326" cy="123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0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A6C02-BBE3-4A27-AE04-2092ECFCF6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36DCB0-27A7-4E38-AA99-6E5E8859DC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E7B84F-D740-460F-86AF-99F496586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6962"/>
            <a:ext cx="12239491" cy="662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21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534F2-7148-4081-A766-AAEA01D253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7FFBF-D841-43A3-BF6B-03D6982DB9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539E94-B76C-46CD-AEFE-4C19688A9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775"/>
            <a:ext cx="12216283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4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885" t="13229" r="3887" b="4024"/>
          <a:stretch/>
        </p:blipFill>
        <p:spPr>
          <a:xfrm>
            <a:off x="1762539" y="238539"/>
            <a:ext cx="8613914" cy="589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4E4DB-7D46-4E00-80BE-0798527E6B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F6217-D286-4A26-BB5D-B726BB9930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4ABABE-81D6-460B-898F-75DAA35A2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74"/>
            <a:ext cx="12192000" cy="67940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FAFB98-54E9-4DDE-8C9E-B51B79972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347" y="170051"/>
            <a:ext cx="1358237" cy="133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0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2A3BB-482F-41D6-850B-92B05277AF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62A85-2ACB-4B14-A9F5-13A0F57CF3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C0AAE2-BC99-4942-8A5E-68DEDAA35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624"/>
            <a:ext cx="12192000" cy="6593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671DAC-0D62-44C9-BA60-80547E11B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347" y="170051"/>
            <a:ext cx="1358237" cy="133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2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9EC48-8C00-4F84-9E0A-DF7412FD02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D56D6-A1DB-4C95-83D9-49E0D052F7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63C199-47E9-4D21-86B9-F124309DA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674"/>
            <a:ext cx="12192000" cy="65844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843923-0F0D-411E-BC2A-3CF9107C5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347" y="170051"/>
            <a:ext cx="1358237" cy="133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4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Geometric annual presentation</Template>
  <TotalTime>1254</TotalTime>
  <Words>75</Words>
  <Application>Microsoft Office PowerPoint</Application>
  <PresentationFormat>Widescreen</PresentationFormat>
  <Paragraphs>20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Bahnschrift Condensed</vt:lpstr>
      <vt:lpstr>Calibri</vt:lpstr>
      <vt:lpstr>Franklin Gothic Book</vt:lpstr>
      <vt:lpstr>Franklin Gothic Demi</vt:lpstr>
      <vt:lpstr>Sagona ExtraLight</vt:lpstr>
      <vt:lpstr>Wingdings</vt:lpstr>
      <vt:lpstr>Theme1</vt:lpstr>
      <vt:lpstr>Penjaminan Mutu Pembelajaran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 Mutu Internal 2021</dc:title>
  <dc:creator>Tristiyanto Tristiyanto</dc:creator>
  <cp:lastModifiedBy>Lenovo</cp:lastModifiedBy>
  <cp:revision>58</cp:revision>
  <dcterms:created xsi:type="dcterms:W3CDTF">2021-10-22T07:25:00Z</dcterms:created>
  <dcterms:modified xsi:type="dcterms:W3CDTF">2022-07-06T04:09:05Z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32A428B06709451E987453FF1A8E46AA</vt:lpwstr>
  </property>
  <property fmtid="{D5CDD505-2E9C-101B-9397-08002B2CF9AE}" pid="4" name="KSOProductBuildVer">
    <vt:lpwstr>1033-11.2.0.10351</vt:lpwstr>
  </property>
</Properties>
</file>