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10"/>
  </p:notesMasterIdLst>
  <p:sldIdLst>
    <p:sldId id="313" r:id="rId2"/>
    <p:sldId id="377" r:id="rId3"/>
    <p:sldId id="314" r:id="rId4"/>
    <p:sldId id="315" r:id="rId5"/>
    <p:sldId id="316" r:id="rId6"/>
    <p:sldId id="318" r:id="rId7"/>
    <p:sldId id="378" r:id="rId8"/>
    <p:sldId id="320" r:id="rId9"/>
  </p:sldIdLst>
  <p:sldSz cx="9144000" cy="6858000" type="screen4x3"/>
  <p:notesSz cx="6858000" cy="9144000"/>
  <p:defaultTextStyle>
    <a:defPPr>
      <a:defRPr lang="id-ID"/>
    </a:defPPr>
    <a:lvl1pPr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0000FF"/>
    <a:srgbClr val="0000CC"/>
    <a:srgbClr val="FF0000"/>
    <a:srgbClr val="006600"/>
    <a:srgbClr val="FFFF00"/>
    <a:srgbClr val="A50021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44" autoAdjust="0"/>
    <p:restoredTop sz="94677" autoAdjust="0"/>
  </p:normalViewPr>
  <p:slideViewPr>
    <p:cSldViewPr>
      <p:cViewPr>
        <p:scale>
          <a:sx n="77" d="100"/>
          <a:sy n="77" d="100"/>
        </p:scale>
        <p:origin x="-1110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1164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6FE7F9-2F2F-4947-BB39-7634CB3E7DE5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25069-7B97-4DBE-B6A0-F245029E90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564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3142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3143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195F6-2934-4E76-9EF0-7CA72F6A14F2}" type="datetime3">
              <a:rPr lang="en-US" smtClean="0"/>
              <a:t>15 May 2023</a:t>
            </a:fld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5E1403-754F-402C-B610-69C3FF3446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BB357D-593D-498D-8269-D5C57DFD63AB}" type="datetime3">
              <a:rPr lang="en-US" smtClean="0"/>
              <a:t>15 May 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09830D-4B07-4496-AEDE-EAD4E5E5C9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FC69A7-771A-4F3E-82EE-B1A2A588E352}" type="datetime3">
              <a:rPr lang="en-US" smtClean="0"/>
              <a:t>15 May 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31B81-EC21-4B11-8974-E9B1CEB379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3011F-EFE6-4E4D-97CB-D22EF9B6097E}" type="datetime3">
              <a:rPr lang="en-US" smtClean="0"/>
              <a:t>15 May 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CF0019-0994-4755-8944-9C43141572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13852B-972A-4994-8A5C-B78E8762966E}" type="datetime3">
              <a:rPr lang="en-US" smtClean="0"/>
              <a:t>15 May 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198596-5173-4EC5-8A62-EB55EB01E8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5459F3-7139-46BE-88DA-D59913CA84D6}" type="datetime3">
              <a:rPr lang="en-US" smtClean="0"/>
              <a:t>15 May 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4F6630-7117-4A52-A8DD-1F78AD495B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4C945E-408C-48C2-96AD-517ACBDC0E28}" type="datetime3">
              <a:rPr lang="en-US" smtClean="0"/>
              <a:t>15 May 2023</a:t>
            </a:fld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CB930E-86A6-46C3-AD4F-8F788F028D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93759-AFB7-4CF0-8B60-8EA2F3E82732}" type="datetime3">
              <a:rPr lang="en-US" smtClean="0"/>
              <a:t>15 May 2023</a:t>
            </a:fld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9D4517-F11A-436F-AE51-17EE43062A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ED16DC-7F31-4B4C-8F21-F481BA8A7183}" type="datetime3">
              <a:rPr lang="en-US" smtClean="0"/>
              <a:t>15 May 2023</a:t>
            </a:fld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463C6-4F0B-4E58-8CB4-DB61DC2868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6B9F6-8A46-46D7-B39C-252FF8957902}" type="datetime3">
              <a:rPr lang="en-US" smtClean="0"/>
              <a:t>15 May 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C69C0-59C8-48CE-8811-4031527DBF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B1DA8-8391-4CC6-8B37-0AEC68C692F9}" type="datetime3">
              <a:rPr lang="en-US" smtClean="0"/>
              <a:t>15 May 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D3AC59-AE91-4126-A819-C3A5AAC379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3209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00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2101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132103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4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32105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6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7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8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9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32110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2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32112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3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4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5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6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7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2118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2120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F5D02E97-128F-4E99-A454-78DCD45FBA94}" type="datetime3">
              <a:rPr lang="en-US" smtClean="0"/>
              <a:t>15 May 2023</a:t>
            </a:fld>
            <a:endParaRPr lang="en-US"/>
          </a:p>
        </p:txBody>
      </p:sp>
      <p:sp>
        <p:nvSpPr>
          <p:cNvPr id="132121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22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BBA7DF41-B9B9-4753-8DAB-A266784450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0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transition spd="slow"/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601" name="Rectangle 25"/>
          <p:cNvSpPr>
            <a:spLocks noGrp="1" noChangeArrowheads="1"/>
          </p:cNvSpPr>
          <p:nvPr>
            <p:ph type="title"/>
          </p:nvPr>
        </p:nvSpPr>
        <p:spPr>
          <a:xfrm>
            <a:off x="1447800" y="300335"/>
            <a:ext cx="6248400" cy="461665"/>
          </a:xfr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INTEGRAL FUNGSI TRIGONOMETRI</a:t>
            </a:r>
            <a:r>
              <a:rPr lang="en-US" sz="240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280602" name="Rectangle 26"/>
          <p:cNvSpPr>
            <a:spLocks noChangeArrowheads="1"/>
          </p:cNvSpPr>
          <p:nvPr/>
        </p:nvSpPr>
        <p:spPr bwMode="auto">
          <a:xfrm>
            <a:off x="685800" y="990600"/>
            <a:ext cx="7772400" cy="958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Untuk mengerjakan integral fungsi trigonometris, terkadang harus </a:t>
            </a:r>
            <a:endParaRPr lang="en-US" sz="2000" baseline="0" smtClean="0"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>
              <a:lnSpc>
                <a:spcPct val="150000"/>
              </a:lnSpc>
            </a:pP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mengubah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fungsi tersebut menggunakan persamaan trigonometri </a:t>
            </a:r>
          </a:p>
        </p:txBody>
      </p:sp>
      <p:sp>
        <p:nvSpPr>
          <p:cNvPr id="280603" name="Rectangle 27"/>
          <p:cNvSpPr>
            <a:spLocks noChangeArrowheads="1"/>
          </p:cNvSpPr>
          <p:nvPr/>
        </p:nvSpPr>
        <p:spPr bwMode="auto">
          <a:xfrm>
            <a:off x="675920" y="2133600"/>
            <a:ext cx="11528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Contoh: </a:t>
            </a:r>
          </a:p>
        </p:txBody>
      </p:sp>
      <p:sp>
        <p:nvSpPr>
          <p:cNvPr id="27683" name="Rectangle 30"/>
          <p:cNvSpPr>
            <a:spLocks noChangeArrowheads="1"/>
          </p:cNvSpPr>
          <p:nvPr/>
        </p:nvSpPr>
        <p:spPr bwMode="auto">
          <a:xfrm>
            <a:off x="685800" y="2667000"/>
            <a:ext cx="26289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1.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Hitung 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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sin</a:t>
            </a:r>
            <a:r>
              <a:rPr lang="en-US" sz="2000" baseline="3000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x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dx </a:t>
            </a:r>
          </a:p>
        </p:txBody>
      </p:sp>
      <p:sp>
        <p:nvSpPr>
          <p:cNvPr id="55" name="Date Placeholder 5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4CAA93-F61B-4E39-AC11-3AC6765A722B}" type="datetime3">
              <a:rPr lang="en-US" smtClean="0"/>
              <a:t>15 May 2023</a:t>
            </a:fld>
            <a:endParaRPr lang="en-US"/>
          </a:p>
        </p:txBody>
      </p:sp>
      <p:sp>
        <p:nvSpPr>
          <p:cNvPr id="56" name="Slide Number Placeholder 5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57" name="Footer Placeholder 5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75" name="Group 74"/>
          <p:cNvGrpSpPr/>
          <p:nvPr/>
        </p:nvGrpSpPr>
        <p:grpSpPr>
          <a:xfrm>
            <a:off x="2247900" y="3581400"/>
            <a:ext cx="2781300" cy="706438"/>
            <a:chOff x="876300" y="3858904"/>
            <a:chExt cx="2781300" cy="706438"/>
          </a:xfrm>
        </p:grpSpPr>
        <p:grpSp>
          <p:nvGrpSpPr>
            <p:cNvPr id="27687" name="Group 40"/>
            <p:cNvGrpSpPr>
              <a:grpSpLocks/>
            </p:cNvGrpSpPr>
            <p:nvPr/>
          </p:nvGrpSpPr>
          <p:grpSpPr bwMode="auto">
            <a:xfrm>
              <a:off x="1322696" y="3858904"/>
              <a:ext cx="327025" cy="706438"/>
              <a:chOff x="2763" y="2046"/>
              <a:chExt cx="206" cy="445"/>
            </a:xfrm>
          </p:grpSpPr>
          <p:sp>
            <p:nvSpPr>
              <p:cNvPr id="27696" name="Rectangle 37"/>
              <p:cNvSpPr>
                <a:spLocks noChangeArrowheads="1"/>
              </p:cNvSpPr>
              <p:nvPr/>
            </p:nvSpPr>
            <p:spPr bwMode="auto">
              <a:xfrm>
                <a:off x="2764" y="20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27697" name="Rectangle 38"/>
              <p:cNvSpPr>
                <a:spLocks noChangeArrowheads="1"/>
              </p:cNvSpPr>
              <p:nvPr/>
            </p:nvSpPr>
            <p:spPr bwMode="auto">
              <a:xfrm>
                <a:off x="2763" y="2241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27698" name="Line 39"/>
              <p:cNvSpPr>
                <a:spLocks noChangeShapeType="1"/>
              </p:cNvSpPr>
              <p:nvPr/>
            </p:nvSpPr>
            <p:spPr bwMode="auto">
              <a:xfrm>
                <a:off x="2818" y="2268"/>
                <a:ext cx="11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59" name="Rectangle 30"/>
            <p:cNvSpPr>
              <a:spLocks noChangeArrowheads="1"/>
            </p:cNvSpPr>
            <p:nvPr/>
          </p:nvSpPr>
          <p:spPr bwMode="auto">
            <a:xfrm>
              <a:off x="876300" y="4019550"/>
              <a:ext cx="27813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= 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   (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1 – cos2x)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dx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2196152" y="4321792"/>
            <a:ext cx="3200400" cy="707408"/>
            <a:chOff x="3429000" y="3864592"/>
            <a:chExt cx="3200400" cy="707408"/>
          </a:xfrm>
        </p:grpSpPr>
        <p:sp>
          <p:nvSpPr>
            <p:cNvPr id="61" name="Rectangle 30"/>
            <p:cNvSpPr>
              <a:spLocks noChangeArrowheads="1"/>
            </p:cNvSpPr>
            <p:nvPr/>
          </p:nvSpPr>
          <p:spPr bwMode="auto">
            <a:xfrm>
              <a:off x="3429000" y="4024952"/>
              <a:ext cx="32004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= 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   dx  – 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   cos2x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dx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62" name="Group 40"/>
            <p:cNvGrpSpPr>
              <a:grpSpLocks/>
            </p:cNvGrpSpPr>
            <p:nvPr/>
          </p:nvGrpSpPr>
          <p:grpSpPr bwMode="auto">
            <a:xfrm>
              <a:off x="3864592" y="3864592"/>
              <a:ext cx="327025" cy="706438"/>
              <a:chOff x="2763" y="2046"/>
              <a:chExt cx="206" cy="445"/>
            </a:xfrm>
          </p:grpSpPr>
          <p:sp>
            <p:nvSpPr>
              <p:cNvPr id="63" name="Rectangle 37"/>
              <p:cNvSpPr>
                <a:spLocks noChangeArrowheads="1"/>
              </p:cNvSpPr>
              <p:nvPr/>
            </p:nvSpPr>
            <p:spPr bwMode="auto">
              <a:xfrm>
                <a:off x="2764" y="20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64" name="Rectangle 38"/>
              <p:cNvSpPr>
                <a:spLocks noChangeArrowheads="1"/>
              </p:cNvSpPr>
              <p:nvPr/>
            </p:nvSpPr>
            <p:spPr bwMode="auto">
              <a:xfrm>
                <a:off x="2763" y="2241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65" name="Line 39"/>
              <p:cNvSpPr>
                <a:spLocks noChangeShapeType="1"/>
              </p:cNvSpPr>
              <p:nvPr/>
            </p:nvSpPr>
            <p:spPr bwMode="auto">
              <a:xfrm>
                <a:off x="2818" y="2268"/>
                <a:ext cx="11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66" name="Group 40"/>
            <p:cNvGrpSpPr>
              <a:grpSpLocks/>
            </p:cNvGrpSpPr>
            <p:nvPr/>
          </p:nvGrpSpPr>
          <p:grpSpPr bwMode="auto">
            <a:xfrm>
              <a:off x="4953000" y="3865562"/>
              <a:ext cx="327025" cy="706438"/>
              <a:chOff x="2763" y="2046"/>
              <a:chExt cx="206" cy="445"/>
            </a:xfrm>
          </p:grpSpPr>
          <p:sp>
            <p:nvSpPr>
              <p:cNvPr id="67" name="Rectangle 37"/>
              <p:cNvSpPr>
                <a:spLocks noChangeArrowheads="1"/>
              </p:cNvSpPr>
              <p:nvPr/>
            </p:nvSpPr>
            <p:spPr bwMode="auto">
              <a:xfrm>
                <a:off x="2764" y="20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68" name="Rectangle 38"/>
              <p:cNvSpPr>
                <a:spLocks noChangeArrowheads="1"/>
              </p:cNvSpPr>
              <p:nvPr/>
            </p:nvSpPr>
            <p:spPr bwMode="auto">
              <a:xfrm>
                <a:off x="2763" y="2241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69" name="Line 39"/>
              <p:cNvSpPr>
                <a:spLocks noChangeShapeType="1"/>
              </p:cNvSpPr>
              <p:nvPr/>
            </p:nvSpPr>
            <p:spPr bwMode="auto">
              <a:xfrm>
                <a:off x="2818" y="2268"/>
                <a:ext cx="11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78" name="Group 77"/>
          <p:cNvGrpSpPr/>
          <p:nvPr/>
        </p:nvGrpSpPr>
        <p:grpSpPr>
          <a:xfrm>
            <a:off x="2155554" y="5029200"/>
            <a:ext cx="2949846" cy="727078"/>
            <a:chOff x="914400" y="4932362"/>
            <a:chExt cx="2949846" cy="727078"/>
          </a:xfrm>
        </p:grpSpPr>
        <p:grpSp>
          <p:nvGrpSpPr>
            <p:cNvPr id="27689" name="Group 45"/>
            <p:cNvGrpSpPr>
              <a:grpSpLocks/>
            </p:cNvGrpSpPr>
            <p:nvPr/>
          </p:nvGrpSpPr>
          <p:grpSpPr bwMode="auto">
            <a:xfrm>
              <a:off x="2035175" y="4953002"/>
              <a:ext cx="327025" cy="706438"/>
              <a:chOff x="2763" y="2046"/>
              <a:chExt cx="206" cy="445"/>
            </a:xfrm>
          </p:grpSpPr>
          <p:sp>
            <p:nvSpPr>
              <p:cNvPr id="27690" name="Rectangle 46"/>
              <p:cNvSpPr>
                <a:spLocks noChangeArrowheads="1"/>
              </p:cNvSpPr>
              <p:nvPr/>
            </p:nvSpPr>
            <p:spPr bwMode="auto">
              <a:xfrm>
                <a:off x="2764" y="20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27691" name="Rectangle 47"/>
              <p:cNvSpPr>
                <a:spLocks noChangeArrowheads="1"/>
              </p:cNvSpPr>
              <p:nvPr/>
            </p:nvSpPr>
            <p:spPr bwMode="auto">
              <a:xfrm>
                <a:off x="2763" y="2241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</a:p>
            </p:txBody>
          </p:sp>
          <p:sp>
            <p:nvSpPr>
              <p:cNvPr id="27692" name="Line 48"/>
              <p:cNvSpPr>
                <a:spLocks noChangeShapeType="1"/>
              </p:cNvSpPr>
              <p:nvPr/>
            </p:nvSpPr>
            <p:spPr bwMode="auto">
              <a:xfrm>
                <a:off x="2796" y="2268"/>
                <a:ext cx="15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60" name="Rectangle 59"/>
            <p:cNvSpPr/>
            <p:nvPr/>
          </p:nvSpPr>
          <p:spPr>
            <a:xfrm>
              <a:off x="914400" y="5105400"/>
              <a:ext cx="294984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=      x  –        sin2x  +  C</a:t>
              </a:r>
              <a:endParaRPr lang="en-US"/>
            </a:p>
          </p:txBody>
        </p:sp>
        <p:grpSp>
          <p:nvGrpSpPr>
            <p:cNvPr id="70" name="Group 40"/>
            <p:cNvGrpSpPr>
              <a:grpSpLocks/>
            </p:cNvGrpSpPr>
            <p:nvPr/>
          </p:nvGrpSpPr>
          <p:grpSpPr bwMode="auto">
            <a:xfrm>
              <a:off x="1210623" y="4932362"/>
              <a:ext cx="327025" cy="706438"/>
              <a:chOff x="2763" y="2046"/>
              <a:chExt cx="206" cy="445"/>
            </a:xfrm>
          </p:grpSpPr>
          <p:sp>
            <p:nvSpPr>
              <p:cNvPr id="71" name="Rectangle 37"/>
              <p:cNvSpPr>
                <a:spLocks noChangeArrowheads="1"/>
              </p:cNvSpPr>
              <p:nvPr/>
            </p:nvSpPr>
            <p:spPr bwMode="auto">
              <a:xfrm>
                <a:off x="2764" y="20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72" name="Rectangle 38"/>
              <p:cNvSpPr>
                <a:spLocks noChangeArrowheads="1"/>
              </p:cNvSpPr>
              <p:nvPr/>
            </p:nvSpPr>
            <p:spPr bwMode="auto">
              <a:xfrm>
                <a:off x="2763" y="2241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73" name="Line 39"/>
              <p:cNvSpPr>
                <a:spLocks noChangeShapeType="1"/>
              </p:cNvSpPr>
              <p:nvPr/>
            </p:nvSpPr>
            <p:spPr bwMode="auto">
              <a:xfrm>
                <a:off x="2818" y="2268"/>
                <a:ext cx="11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74" name="Rectangle 27"/>
          <p:cNvSpPr>
            <a:spLocks noChangeArrowheads="1"/>
          </p:cNvSpPr>
          <p:nvPr/>
        </p:nvSpPr>
        <p:spPr bwMode="auto">
          <a:xfrm>
            <a:off x="994368" y="3181290"/>
            <a:ext cx="99738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Jawab 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77" name="Rectangle 30"/>
          <p:cNvSpPr>
            <a:spLocks noChangeArrowheads="1"/>
          </p:cNvSpPr>
          <p:nvPr/>
        </p:nvSpPr>
        <p:spPr bwMode="auto">
          <a:xfrm>
            <a:off x="1066800" y="3714750"/>
            <a:ext cx="1447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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sin</a:t>
            </a:r>
            <a:r>
              <a:rPr lang="en-US" sz="2000" baseline="3000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x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dx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80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80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280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27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601" grpId="0"/>
      <p:bldP spid="280602" grpId="0"/>
      <p:bldP spid="280603" grpId="0"/>
      <p:bldP spid="27683" grpId="0"/>
      <p:bldP spid="74" grpId="0"/>
      <p:bldP spid="7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8455170-5D23-4E69-A418-0411708C447D}" type="datetime3">
              <a:rPr lang="en-US" smtClean="0"/>
              <a:t>15 May 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D463C6-4F0B-4E58-8CB4-DB61DC286805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35" name="Rectangle 51"/>
          <p:cNvSpPr>
            <a:spLocks noChangeArrowheads="1"/>
          </p:cNvSpPr>
          <p:nvPr/>
        </p:nvSpPr>
        <p:spPr bwMode="auto">
          <a:xfrm>
            <a:off x="1261878" y="609600"/>
            <a:ext cx="2895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  Hitung   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cos</a:t>
            </a:r>
            <a:r>
              <a:rPr lang="en-US" sz="2000" baseline="30000" smtClean="0">
                <a:latin typeface="Arial" pitchFamily="34" charset="0"/>
                <a:cs typeface="Arial" pitchFamily="34" charset="0"/>
              </a:rPr>
              <a:t>5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x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dx</a:t>
            </a:r>
            <a:endParaRPr lang="en-US" sz="2000" baseline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102886" y="2835606"/>
            <a:ext cx="27398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= 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(1 – sin</a:t>
            </a:r>
            <a:r>
              <a:rPr lang="en-US" sz="2000" baseline="3000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x)</a:t>
            </a:r>
            <a:r>
              <a:rPr lang="en-US" sz="2000" baseline="3000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cos dx </a:t>
            </a:r>
            <a:endParaRPr lang="en-US" sz="2000" baseline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Rectangle 27"/>
          <p:cNvSpPr>
            <a:spLocks noChangeArrowheads="1"/>
          </p:cNvSpPr>
          <p:nvPr/>
        </p:nvSpPr>
        <p:spPr bwMode="auto">
          <a:xfrm>
            <a:off x="1611390" y="1123950"/>
            <a:ext cx="99738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Jawab 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1624263" y="1657350"/>
            <a:ext cx="12891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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cos</a:t>
            </a:r>
            <a:r>
              <a:rPr lang="en-US" sz="2000" baseline="3000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x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dx</a:t>
            </a:r>
            <a:endParaRPr lang="en-US" sz="2000" baseline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2968567" y="1670998"/>
            <a:ext cx="231826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= 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cos</a:t>
            </a:r>
            <a:r>
              <a:rPr lang="en-US" sz="2000" baseline="3000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x cos x dx </a:t>
            </a:r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1588286" y="2226006"/>
            <a:ext cx="4191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sedangkan   cos</a:t>
            </a:r>
            <a:r>
              <a:rPr lang="en-US" sz="2000" baseline="3000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x  =  (1 – sin</a:t>
            </a:r>
            <a:r>
              <a:rPr lang="en-US" sz="2000" baseline="3000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x)</a:t>
            </a:r>
            <a:r>
              <a:rPr lang="en-US" sz="2000" baseline="3000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1588286" y="2830144"/>
            <a:ext cx="27109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Jadi 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cos</a:t>
            </a:r>
            <a:r>
              <a:rPr lang="en-US" sz="2000" baseline="3000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x cos x dx </a:t>
            </a:r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1578592" y="3363544"/>
            <a:ext cx="451740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Misal  u = sin x  maka  du = cos x dx</a:t>
            </a:r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1592240" y="3978832"/>
            <a:ext cx="24497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(1 – sin</a:t>
            </a:r>
            <a:r>
              <a:rPr lang="en-US" sz="2000" baseline="3000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x)</a:t>
            </a:r>
            <a:r>
              <a:rPr lang="en-US" sz="2000" baseline="3000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cos dx </a:t>
            </a:r>
            <a:endParaRPr lang="en-US" sz="2000" baseline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4019330" y="3970646"/>
            <a:ext cx="19704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=  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(1 – u</a:t>
            </a:r>
            <a:r>
              <a:rPr lang="en-US" sz="2000" baseline="3000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en-US" sz="2000" baseline="3000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du </a:t>
            </a:r>
            <a:endParaRPr lang="en-US" sz="2000" baseline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2373588" y="4602080"/>
            <a:ext cx="25458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=  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(1 – 2u</a:t>
            </a:r>
            <a:r>
              <a:rPr lang="en-US" sz="2000" baseline="3000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+ u</a:t>
            </a:r>
            <a:r>
              <a:rPr lang="en-US" sz="2000" baseline="3000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) du </a:t>
            </a:r>
            <a:endParaRPr lang="en-US" sz="2000" baseline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6" name="Group 75"/>
          <p:cNvGrpSpPr/>
          <p:nvPr/>
        </p:nvGrpSpPr>
        <p:grpSpPr>
          <a:xfrm>
            <a:off x="4843278" y="4484356"/>
            <a:ext cx="2776722" cy="719138"/>
            <a:chOff x="1752600" y="4565958"/>
            <a:chExt cx="2776722" cy="719138"/>
          </a:xfrm>
        </p:grpSpPr>
        <p:sp>
          <p:nvSpPr>
            <p:cNvPr id="57" name="Rectangle 56"/>
            <p:cNvSpPr/>
            <p:nvPr/>
          </p:nvSpPr>
          <p:spPr>
            <a:xfrm>
              <a:off x="1752600" y="4704708"/>
              <a:ext cx="277672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=  u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 –     u</a:t>
              </a:r>
              <a:r>
                <a:rPr lang="en-US" sz="2000" baseline="30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3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 +     u</a:t>
              </a:r>
              <a:r>
                <a:rPr lang="en-US" sz="2000" baseline="30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5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 + C 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58" name="Group 82"/>
            <p:cNvGrpSpPr>
              <a:grpSpLocks/>
            </p:cNvGrpSpPr>
            <p:nvPr/>
          </p:nvGrpSpPr>
          <p:grpSpPr bwMode="auto">
            <a:xfrm>
              <a:off x="2467377" y="4580883"/>
              <a:ext cx="327025" cy="692150"/>
              <a:chOff x="2763" y="2046"/>
              <a:chExt cx="206" cy="436"/>
            </a:xfrm>
          </p:grpSpPr>
          <p:sp>
            <p:nvSpPr>
              <p:cNvPr id="59" name="Rectangle 83"/>
              <p:cNvSpPr>
                <a:spLocks noChangeArrowheads="1"/>
              </p:cNvSpPr>
              <p:nvPr/>
            </p:nvSpPr>
            <p:spPr bwMode="auto">
              <a:xfrm>
                <a:off x="2764" y="20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60" name="Rectangle 84"/>
              <p:cNvSpPr>
                <a:spLocks noChangeArrowheads="1"/>
              </p:cNvSpPr>
              <p:nvPr/>
            </p:nvSpPr>
            <p:spPr bwMode="auto">
              <a:xfrm>
                <a:off x="2763" y="223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61" name="Line 85"/>
              <p:cNvSpPr>
                <a:spLocks noChangeShapeType="1"/>
              </p:cNvSpPr>
              <p:nvPr/>
            </p:nvSpPr>
            <p:spPr bwMode="auto">
              <a:xfrm>
                <a:off x="2813" y="2268"/>
                <a:ext cx="11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62" name="Group 102"/>
            <p:cNvGrpSpPr>
              <a:grpSpLocks/>
            </p:cNvGrpSpPr>
            <p:nvPr/>
          </p:nvGrpSpPr>
          <p:grpSpPr bwMode="auto">
            <a:xfrm>
              <a:off x="3290988" y="4565958"/>
              <a:ext cx="327025" cy="719138"/>
              <a:chOff x="2763" y="2046"/>
              <a:chExt cx="206" cy="453"/>
            </a:xfrm>
          </p:grpSpPr>
          <p:sp>
            <p:nvSpPr>
              <p:cNvPr id="63" name="Rectangle 103"/>
              <p:cNvSpPr>
                <a:spLocks noChangeArrowheads="1"/>
              </p:cNvSpPr>
              <p:nvPr/>
            </p:nvSpPr>
            <p:spPr bwMode="auto">
              <a:xfrm>
                <a:off x="2764" y="20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64" name="Rectangle 104"/>
              <p:cNvSpPr>
                <a:spLocks noChangeArrowheads="1"/>
              </p:cNvSpPr>
              <p:nvPr/>
            </p:nvSpPr>
            <p:spPr bwMode="auto">
              <a:xfrm>
                <a:off x="2763" y="2249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5</a:t>
                </a:r>
              </a:p>
            </p:txBody>
          </p:sp>
          <p:sp>
            <p:nvSpPr>
              <p:cNvPr id="65" name="Line 105"/>
              <p:cNvSpPr>
                <a:spLocks noChangeShapeType="1"/>
              </p:cNvSpPr>
              <p:nvPr/>
            </p:nvSpPr>
            <p:spPr bwMode="auto">
              <a:xfrm>
                <a:off x="2813" y="2268"/>
                <a:ext cx="11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75" name="Group 74"/>
          <p:cNvGrpSpPr/>
          <p:nvPr/>
        </p:nvGrpSpPr>
        <p:grpSpPr>
          <a:xfrm>
            <a:off x="2404878" y="5140942"/>
            <a:ext cx="3789820" cy="719138"/>
            <a:chOff x="4397992" y="4558352"/>
            <a:chExt cx="3789820" cy="719138"/>
          </a:xfrm>
        </p:grpSpPr>
        <p:sp>
          <p:nvSpPr>
            <p:cNvPr id="66" name="Rectangle 92"/>
            <p:cNvSpPr>
              <a:spLocks noChangeArrowheads="1"/>
            </p:cNvSpPr>
            <p:nvPr/>
          </p:nvSpPr>
          <p:spPr bwMode="auto">
            <a:xfrm>
              <a:off x="4397992" y="4710752"/>
              <a:ext cx="378982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=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sin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 –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sin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3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x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+     sin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5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 + C </a:t>
              </a:r>
            </a:p>
          </p:txBody>
        </p:sp>
        <p:grpSp>
          <p:nvGrpSpPr>
            <p:cNvPr id="67" name="Group 82"/>
            <p:cNvGrpSpPr>
              <a:grpSpLocks/>
            </p:cNvGrpSpPr>
            <p:nvPr/>
          </p:nvGrpSpPr>
          <p:grpSpPr bwMode="auto">
            <a:xfrm>
              <a:off x="5491471" y="4572000"/>
              <a:ext cx="327025" cy="692150"/>
              <a:chOff x="2763" y="2046"/>
              <a:chExt cx="206" cy="436"/>
            </a:xfrm>
          </p:grpSpPr>
          <p:sp>
            <p:nvSpPr>
              <p:cNvPr id="68" name="Rectangle 83"/>
              <p:cNvSpPr>
                <a:spLocks noChangeArrowheads="1"/>
              </p:cNvSpPr>
              <p:nvPr/>
            </p:nvSpPr>
            <p:spPr bwMode="auto">
              <a:xfrm>
                <a:off x="2764" y="20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69" name="Rectangle 84"/>
              <p:cNvSpPr>
                <a:spLocks noChangeArrowheads="1"/>
              </p:cNvSpPr>
              <p:nvPr/>
            </p:nvSpPr>
            <p:spPr bwMode="auto">
              <a:xfrm>
                <a:off x="2763" y="223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70" name="Line 85"/>
              <p:cNvSpPr>
                <a:spLocks noChangeShapeType="1"/>
              </p:cNvSpPr>
              <p:nvPr/>
            </p:nvSpPr>
            <p:spPr bwMode="auto">
              <a:xfrm>
                <a:off x="2813" y="2268"/>
                <a:ext cx="11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71" name="Group 102"/>
            <p:cNvGrpSpPr>
              <a:grpSpLocks/>
            </p:cNvGrpSpPr>
            <p:nvPr/>
          </p:nvGrpSpPr>
          <p:grpSpPr bwMode="auto">
            <a:xfrm>
              <a:off x="6628783" y="4558352"/>
              <a:ext cx="327025" cy="719138"/>
              <a:chOff x="2763" y="2046"/>
              <a:chExt cx="206" cy="453"/>
            </a:xfrm>
          </p:grpSpPr>
          <p:sp>
            <p:nvSpPr>
              <p:cNvPr id="72" name="Rectangle 103"/>
              <p:cNvSpPr>
                <a:spLocks noChangeArrowheads="1"/>
              </p:cNvSpPr>
              <p:nvPr/>
            </p:nvSpPr>
            <p:spPr bwMode="auto">
              <a:xfrm>
                <a:off x="2764" y="20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73" name="Rectangle 104"/>
              <p:cNvSpPr>
                <a:spLocks noChangeArrowheads="1"/>
              </p:cNvSpPr>
              <p:nvPr/>
            </p:nvSpPr>
            <p:spPr bwMode="auto">
              <a:xfrm>
                <a:off x="2763" y="2249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5</a:t>
                </a:r>
              </a:p>
            </p:txBody>
          </p:sp>
          <p:sp>
            <p:nvSpPr>
              <p:cNvPr id="74" name="Line 105"/>
              <p:cNvSpPr>
                <a:spLocks noChangeShapeType="1"/>
              </p:cNvSpPr>
              <p:nvPr/>
            </p:nvSpPr>
            <p:spPr bwMode="auto">
              <a:xfrm>
                <a:off x="2813" y="2268"/>
                <a:ext cx="11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9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4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9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4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45" grpId="0"/>
      <p:bldP spid="46" grpId="0"/>
      <p:bldP spid="47" grpId="0"/>
      <p:bldP spid="48" grpId="0"/>
      <p:bldP spid="49" grpId="0"/>
      <p:bldP spid="51" grpId="0"/>
      <p:bldP spid="53" grpId="0"/>
      <p:bldP spid="54" grpId="0"/>
      <p:bldP spid="55" grpId="0"/>
      <p:bldP spid="5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788" name="Rectangle 164"/>
          <p:cNvSpPr>
            <a:spLocks noGrp="1" noChangeArrowheads="1"/>
          </p:cNvSpPr>
          <p:nvPr>
            <p:ph type="title"/>
          </p:nvPr>
        </p:nvSpPr>
        <p:spPr>
          <a:xfrm>
            <a:off x="3257550" y="457200"/>
            <a:ext cx="2590800" cy="461665"/>
          </a:xfrm>
          <a:noFill/>
          <a:ln>
            <a:noFill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LATIHAN</a:t>
            </a:r>
          </a:p>
        </p:txBody>
      </p:sp>
      <p:sp>
        <p:nvSpPr>
          <p:cNvPr id="282789" name="Rectangle 165"/>
          <p:cNvSpPr>
            <a:spLocks noChangeArrowheads="1"/>
          </p:cNvSpPr>
          <p:nvPr/>
        </p:nvSpPr>
        <p:spPr bwMode="auto">
          <a:xfrm>
            <a:off x="1371600" y="1219200"/>
            <a:ext cx="280557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Hitung integral fungsi : </a:t>
            </a:r>
          </a:p>
        </p:txBody>
      </p:sp>
      <p:sp>
        <p:nvSpPr>
          <p:cNvPr id="28708" name="Rectangle 187"/>
          <p:cNvSpPr>
            <a:spLocks noChangeArrowheads="1"/>
          </p:cNvSpPr>
          <p:nvPr/>
        </p:nvSpPr>
        <p:spPr bwMode="auto">
          <a:xfrm>
            <a:off x="1447800" y="1885950"/>
            <a:ext cx="1828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1.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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tan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4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x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dx </a:t>
            </a:r>
          </a:p>
        </p:txBody>
      </p:sp>
      <p:sp>
        <p:nvSpPr>
          <p:cNvPr id="28704" name="Rectangle 209"/>
          <p:cNvSpPr>
            <a:spLocks noChangeArrowheads="1"/>
          </p:cNvSpPr>
          <p:nvPr/>
        </p:nvSpPr>
        <p:spPr bwMode="auto">
          <a:xfrm>
            <a:off x="1447800" y="2544763"/>
            <a:ext cx="1905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2.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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cot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3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2x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dx </a:t>
            </a:r>
          </a:p>
        </p:txBody>
      </p:sp>
      <p:sp>
        <p:nvSpPr>
          <p:cNvPr id="28700" name="Rectangle 215"/>
          <p:cNvSpPr>
            <a:spLocks noChangeArrowheads="1"/>
          </p:cNvSpPr>
          <p:nvPr/>
        </p:nvSpPr>
        <p:spPr bwMode="auto">
          <a:xfrm>
            <a:off x="1447800" y="3230563"/>
            <a:ext cx="2895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3.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sin</a:t>
            </a:r>
            <a:r>
              <a:rPr lang="en-US" sz="2000" baseline="30000" smtClean="0">
                <a:latin typeface="Arial" pitchFamily="34" charset="0"/>
                <a:cs typeface="Arial" pitchFamily="34" charset="0"/>
              </a:rPr>
              <a:t>4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3x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cos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3x dx </a:t>
            </a:r>
          </a:p>
        </p:txBody>
      </p:sp>
      <p:sp>
        <p:nvSpPr>
          <p:cNvPr id="28696" name="Rectangle 219"/>
          <p:cNvSpPr>
            <a:spLocks noChangeArrowheads="1"/>
          </p:cNvSpPr>
          <p:nvPr/>
        </p:nvSpPr>
        <p:spPr bwMode="auto">
          <a:xfrm>
            <a:off x="1447800" y="3916364"/>
            <a:ext cx="2438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4.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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sin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x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cos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3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x dx </a:t>
            </a:r>
          </a:p>
        </p:txBody>
      </p:sp>
      <p:grpSp>
        <p:nvGrpSpPr>
          <p:cNvPr id="10" name="Group 230"/>
          <p:cNvGrpSpPr>
            <a:grpSpLocks/>
          </p:cNvGrpSpPr>
          <p:nvPr/>
        </p:nvGrpSpPr>
        <p:grpSpPr bwMode="auto">
          <a:xfrm>
            <a:off x="4953000" y="1858965"/>
            <a:ext cx="2438400" cy="400050"/>
            <a:chOff x="2880" y="1068"/>
            <a:chExt cx="1536" cy="252"/>
          </a:xfrm>
        </p:grpSpPr>
        <p:sp>
          <p:nvSpPr>
            <p:cNvPr id="28691" name="Rectangle 225"/>
            <p:cNvSpPr>
              <a:spLocks noChangeArrowheads="1"/>
            </p:cNvSpPr>
            <p:nvPr/>
          </p:nvSpPr>
          <p:spPr bwMode="auto">
            <a:xfrm>
              <a:off x="2880" y="1068"/>
              <a:ext cx="153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5.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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1 – cos x dx </a:t>
              </a:r>
            </a:p>
          </p:txBody>
        </p:sp>
        <p:sp>
          <p:nvSpPr>
            <p:cNvPr id="28693" name="Line 229"/>
            <p:cNvSpPr>
              <a:spLocks noChangeShapeType="1"/>
            </p:cNvSpPr>
            <p:nvPr/>
          </p:nvSpPr>
          <p:spPr bwMode="auto">
            <a:xfrm>
              <a:off x="3324" y="1106"/>
              <a:ext cx="69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8687" name="Rectangle 234"/>
          <p:cNvSpPr>
            <a:spLocks noChangeArrowheads="1"/>
          </p:cNvSpPr>
          <p:nvPr/>
        </p:nvSpPr>
        <p:spPr bwMode="auto">
          <a:xfrm>
            <a:off x="4953000" y="2552700"/>
            <a:ext cx="266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6.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sin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3x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cos5x dx </a:t>
            </a:r>
          </a:p>
        </p:txBody>
      </p:sp>
      <p:sp>
        <p:nvSpPr>
          <p:cNvPr id="28683" name="Rectangle 240"/>
          <p:cNvSpPr>
            <a:spLocks noChangeArrowheads="1"/>
          </p:cNvSpPr>
          <p:nvPr/>
        </p:nvSpPr>
        <p:spPr bwMode="auto">
          <a:xfrm>
            <a:off x="4953000" y="3238500"/>
            <a:ext cx="2590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7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. 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cos4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x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cos2x dx </a:t>
            </a:r>
          </a:p>
        </p:txBody>
      </p:sp>
      <p:sp>
        <p:nvSpPr>
          <p:cNvPr id="40" name="Date Placeholder 3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B36362-5E32-448A-BE8A-52706C5EB455}" type="datetime3">
              <a:rPr lang="en-US" smtClean="0"/>
              <a:t>15 May 2023</a:t>
            </a:fld>
            <a:endParaRPr lang="en-US"/>
          </a:p>
        </p:txBody>
      </p:sp>
      <p:sp>
        <p:nvSpPr>
          <p:cNvPr id="41" name="Slide Number Placeholder 4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42" name="Footer Placeholder 4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82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82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28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28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28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28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2788" grpId="0"/>
      <p:bldP spid="282789" grpId="0"/>
      <p:bldP spid="28708" grpId="0"/>
      <p:bldP spid="28704" grpId="0"/>
      <p:bldP spid="28700" grpId="0"/>
      <p:bldP spid="28696" grpId="0"/>
      <p:bldP spid="28687" grpId="0"/>
      <p:bldP spid="2868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1" name="Rectangle 3"/>
          <p:cNvSpPr>
            <a:spLocks noGrp="1" noChangeArrowheads="1"/>
          </p:cNvSpPr>
          <p:nvPr>
            <p:ph type="title"/>
          </p:nvPr>
        </p:nvSpPr>
        <p:spPr>
          <a:xfrm>
            <a:off x="2133600" y="157163"/>
            <a:ext cx="4876800" cy="830997"/>
          </a:xfr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n-US" sz="2400" b="1" smtClean="0"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INTEGRAL DENGAN </a:t>
            </a:r>
            <a:r>
              <a:rPr lang="en-US" sz="2400" b="1" smtClean="0">
                <a:solidFill>
                  <a:srgbClr val="FFFF00"/>
                </a:solidFill>
                <a:latin typeface="Arial" charset="0"/>
                <a:cs typeface="Times New Roman" charset="0"/>
              </a:rPr>
              <a:t>SUBSTITUSI TRIGONOMETRI</a:t>
            </a:r>
            <a:endParaRPr lang="en-US" sz="2400" b="1" smtClean="0"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3654" name="Rectangle 6"/>
          <p:cNvSpPr>
            <a:spLocks noChangeArrowheads="1"/>
          </p:cNvSpPr>
          <p:nvPr/>
        </p:nvSpPr>
        <p:spPr bwMode="auto">
          <a:xfrm>
            <a:off x="685800" y="1281752"/>
            <a:ext cx="7467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Integran yang mengandung salah satu dari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bentuk berikut: 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2" name="Group 62"/>
          <p:cNvGrpSpPr>
            <a:grpSpLocks/>
          </p:cNvGrpSpPr>
          <p:nvPr/>
        </p:nvGrpSpPr>
        <p:grpSpPr bwMode="auto">
          <a:xfrm>
            <a:off x="1295400" y="1853252"/>
            <a:ext cx="4916488" cy="438150"/>
            <a:chOff x="816" y="1308"/>
            <a:chExt cx="3097" cy="276"/>
          </a:xfrm>
        </p:grpSpPr>
        <p:grpSp>
          <p:nvGrpSpPr>
            <p:cNvPr id="29745" name="Group 14"/>
            <p:cNvGrpSpPr>
              <a:grpSpLocks/>
            </p:cNvGrpSpPr>
            <p:nvPr/>
          </p:nvGrpSpPr>
          <p:grpSpPr bwMode="auto">
            <a:xfrm>
              <a:off x="816" y="1332"/>
              <a:ext cx="841" cy="252"/>
              <a:chOff x="816" y="1488"/>
              <a:chExt cx="841" cy="252"/>
            </a:xfrm>
          </p:grpSpPr>
          <p:sp>
            <p:nvSpPr>
              <p:cNvPr id="29754" name="Rectangle 7"/>
              <p:cNvSpPr>
                <a:spLocks noChangeArrowheads="1"/>
              </p:cNvSpPr>
              <p:nvPr/>
            </p:nvSpPr>
            <p:spPr bwMode="auto">
              <a:xfrm>
                <a:off x="816" y="1488"/>
                <a:ext cx="841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a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– b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29755" name="Line 8"/>
              <p:cNvSpPr>
                <a:spLocks noChangeShapeType="1"/>
              </p:cNvSpPr>
              <p:nvPr/>
            </p:nvSpPr>
            <p:spPr bwMode="auto">
              <a:xfrm>
                <a:off x="970" y="1515"/>
                <a:ext cx="63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9746" name="Rectangle 10"/>
            <p:cNvSpPr>
              <a:spLocks noChangeArrowheads="1"/>
            </p:cNvSpPr>
            <p:nvPr/>
          </p:nvSpPr>
          <p:spPr bwMode="auto">
            <a:xfrm>
              <a:off x="1584" y="1308"/>
              <a:ext cx="16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,</a:t>
              </a:r>
            </a:p>
          </p:txBody>
        </p:sp>
        <p:grpSp>
          <p:nvGrpSpPr>
            <p:cNvPr id="29747" name="Group 15"/>
            <p:cNvGrpSpPr>
              <a:grpSpLocks/>
            </p:cNvGrpSpPr>
            <p:nvPr/>
          </p:nvGrpSpPr>
          <p:grpSpPr bwMode="auto">
            <a:xfrm>
              <a:off x="1728" y="1332"/>
              <a:ext cx="845" cy="252"/>
              <a:chOff x="1728" y="1488"/>
              <a:chExt cx="845" cy="252"/>
            </a:xfrm>
          </p:grpSpPr>
          <p:sp>
            <p:nvSpPr>
              <p:cNvPr id="29752" name="Rectangle 12"/>
              <p:cNvSpPr>
                <a:spLocks noChangeArrowheads="1"/>
              </p:cNvSpPr>
              <p:nvPr/>
            </p:nvSpPr>
            <p:spPr bwMode="auto">
              <a:xfrm>
                <a:off x="1728" y="1488"/>
                <a:ext cx="845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a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+ b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29753" name="Line 13"/>
              <p:cNvSpPr>
                <a:spLocks noChangeShapeType="1"/>
              </p:cNvSpPr>
              <p:nvPr/>
            </p:nvSpPr>
            <p:spPr bwMode="auto">
              <a:xfrm>
                <a:off x="1874" y="1515"/>
                <a:ext cx="63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9748" name="Rectangle 16"/>
            <p:cNvSpPr>
              <a:spLocks noChangeArrowheads="1"/>
            </p:cNvSpPr>
            <p:nvPr/>
          </p:nvSpPr>
          <p:spPr bwMode="auto">
            <a:xfrm>
              <a:off x="2561" y="1308"/>
              <a:ext cx="53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, atau</a:t>
              </a:r>
            </a:p>
          </p:txBody>
        </p:sp>
        <p:grpSp>
          <p:nvGrpSpPr>
            <p:cNvPr id="29749" name="Group 17"/>
            <p:cNvGrpSpPr>
              <a:grpSpLocks/>
            </p:cNvGrpSpPr>
            <p:nvPr/>
          </p:nvGrpSpPr>
          <p:grpSpPr bwMode="auto">
            <a:xfrm>
              <a:off x="3072" y="1332"/>
              <a:ext cx="841" cy="252"/>
              <a:chOff x="499" y="1488"/>
              <a:chExt cx="841" cy="252"/>
            </a:xfrm>
          </p:grpSpPr>
          <p:sp>
            <p:nvSpPr>
              <p:cNvPr id="29750" name="Rectangle 18"/>
              <p:cNvSpPr>
                <a:spLocks noChangeArrowheads="1"/>
              </p:cNvSpPr>
              <p:nvPr/>
            </p:nvSpPr>
            <p:spPr bwMode="auto">
              <a:xfrm>
                <a:off x="499" y="1488"/>
                <a:ext cx="841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b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– a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29751" name="Line 19"/>
              <p:cNvSpPr>
                <a:spLocks noChangeShapeType="1"/>
              </p:cNvSpPr>
              <p:nvPr/>
            </p:nvSpPr>
            <p:spPr bwMode="auto">
              <a:xfrm>
                <a:off x="645" y="1515"/>
                <a:ext cx="63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283668" name="Rectangle 20"/>
          <p:cNvSpPr>
            <a:spLocks noChangeArrowheads="1"/>
          </p:cNvSpPr>
          <p:nvPr/>
        </p:nvSpPr>
        <p:spPr bwMode="auto">
          <a:xfrm>
            <a:off x="685800" y="2348552"/>
            <a:ext cx="7620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dan tidak memiliki faktor irasional lainnya dapat ditransformasikan ke dalam fungsi trigonometri menggunakan variabel baru sebagai berikut: </a:t>
            </a:r>
          </a:p>
        </p:txBody>
      </p:sp>
      <p:grpSp>
        <p:nvGrpSpPr>
          <p:cNvPr id="6" name="Group 63"/>
          <p:cNvGrpSpPr>
            <a:grpSpLocks/>
          </p:cNvGrpSpPr>
          <p:nvPr/>
        </p:nvGrpSpPr>
        <p:grpSpPr bwMode="auto">
          <a:xfrm>
            <a:off x="1077913" y="3491552"/>
            <a:ext cx="5857875" cy="400050"/>
            <a:chOff x="679" y="2400"/>
            <a:chExt cx="3690" cy="252"/>
          </a:xfrm>
        </p:grpSpPr>
        <p:sp>
          <p:nvSpPr>
            <p:cNvPr id="29742" name="Rectangle 23"/>
            <p:cNvSpPr>
              <a:spLocks noChangeArrowheads="1"/>
            </p:cNvSpPr>
            <p:nvPr/>
          </p:nvSpPr>
          <p:spPr bwMode="auto">
            <a:xfrm>
              <a:off x="679" y="2400"/>
              <a:ext cx="79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BENTUK</a:t>
              </a:r>
            </a:p>
          </p:txBody>
        </p:sp>
        <p:sp>
          <p:nvSpPr>
            <p:cNvPr id="29743" name="Rectangle 24"/>
            <p:cNvSpPr>
              <a:spLocks noChangeArrowheads="1"/>
            </p:cNvSpPr>
            <p:nvPr/>
          </p:nvSpPr>
          <p:spPr bwMode="auto">
            <a:xfrm>
              <a:off x="1776" y="2400"/>
              <a:ext cx="1123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SUBSTITUSI </a:t>
              </a:r>
            </a:p>
          </p:txBody>
        </p:sp>
        <p:sp>
          <p:nvSpPr>
            <p:cNvPr id="29744" name="Rectangle 25"/>
            <p:cNvSpPr>
              <a:spLocks noChangeArrowheads="1"/>
            </p:cNvSpPr>
            <p:nvPr/>
          </p:nvSpPr>
          <p:spPr bwMode="auto">
            <a:xfrm>
              <a:off x="3264" y="2400"/>
              <a:ext cx="1105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DIPEROLEH </a:t>
              </a:r>
            </a:p>
          </p:txBody>
        </p:sp>
      </p:grpSp>
      <p:grpSp>
        <p:nvGrpSpPr>
          <p:cNvPr id="7" name="Group 64"/>
          <p:cNvGrpSpPr>
            <a:grpSpLocks/>
          </p:cNvGrpSpPr>
          <p:nvPr/>
        </p:nvGrpSpPr>
        <p:grpSpPr bwMode="auto">
          <a:xfrm>
            <a:off x="971550" y="3756664"/>
            <a:ext cx="6827838" cy="733425"/>
            <a:chOff x="612" y="2593"/>
            <a:chExt cx="4301" cy="462"/>
          </a:xfrm>
        </p:grpSpPr>
        <p:sp>
          <p:nvSpPr>
            <p:cNvPr id="29731" name="Rectangle 39"/>
            <p:cNvSpPr>
              <a:spLocks noChangeArrowheads="1"/>
            </p:cNvSpPr>
            <p:nvPr/>
          </p:nvSpPr>
          <p:spPr bwMode="auto">
            <a:xfrm>
              <a:off x="1845" y="2694"/>
              <a:ext cx="89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 =     sin y</a:t>
              </a:r>
            </a:p>
          </p:txBody>
        </p:sp>
        <p:grpSp>
          <p:nvGrpSpPr>
            <p:cNvPr id="29732" name="Group 26"/>
            <p:cNvGrpSpPr>
              <a:grpSpLocks/>
            </p:cNvGrpSpPr>
            <p:nvPr/>
          </p:nvGrpSpPr>
          <p:grpSpPr bwMode="auto">
            <a:xfrm>
              <a:off x="612" y="2712"/>
              <a:ext cx="841" cy="252"/>
              <a:chOff x="816" y="1488"/>
              <a:chExt cx="841" cy="252"/>
            </a:xfrm>
          </p:grpSpPr>
          <p:sp>
            <p:nvSpPr>
              <p:cNvPr id="29740" name="Rectangle 27"/>
              <p:cNvSpPr>
                <a:spLocks noChangeArrowheads="1"/>
              </p:cNvSpPr>
              <p:nvPr/>
            </p:nvSpPr>
            <p:spPr bwMode="auto">
              <a:xfrm>
                <a:off x="816" y="1488"/>
                <a:ext cx="841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a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– b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29741" name="Line 28"/>
              <p:cNvSpPr>
                <a:spLocks noChangeShapeType="1"/>
              </p:cNvSpPr>
              <p:nvPr/>
            </p:nvSpPr>
            <p:spPr bwMode="auto">
              <a:xfrm>
                <a:off x="962" y="1506"/>
                <a:ext cx="63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9733" name="Group 38"/>
            <p:cNvGrpSpPr>
              <a:grpSpLocks/>
            </p:cNvGrpSpPr>
            <p:nvPr/>
          </p:nvGrpSpPr>
          <p:grpSpPr bwMode="auto">
            <a:xfrm>
              <a:off x="2103" y="2593"/>
              <a:ext cx="214" cy="462"/>
              <a:chOff x="2658" y="2845"/>
              <a:chExt cx="214" cy="462"/>
            </a:xfrm>
          </p:grpSpPr>
          <p:sp>
            <p:nvSpPr>
              <p:cNvPr id="29737" name="Rectangle 35"/>
              <p:cNvSpPr>
                <a:spLocks noChangeArrowheads="1"/>
              </p:cNvSpPr>
              <p:nvPr/>
            </p:nvSpPr>
            <p:spPr bwMode="auto">
              <a:xfrm>
                <a:off x="2667" y="2845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a</a:t>
                </a:r>
              </a:p>
            </p:txBody>
          </p:sp>
          <p:sp>
            <p:nvSpPr>
              <p:cNvPr id="29738" name="Rectangle 36"/>
              <p:cNvSpPr>
                <a:spLocks noChangeArrowheads="1"/>
              </p:cNvSpPr>
              <p:nvPr/>
            </p:nvSpPr>
            <p:spPr bwMode="auto">
              <a:xfrm>
                <a:off x="2658" y="3057"/>
                <a:ext cx="214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b</a:t>
                </a:r>
              </a:p>
            </p:txBody>
          </p:sp>
          <p:sp>
            <p:nvSpPr>
              <p:cNvPr id="29739" name="Line 37"/>
              <p:cNvSpPr>
                <a:spLocks noChangeShapeType="1"/>
              </p:cNvSpPr>
              <p:nvPr/>
            </p:nvSpPr>
            <p:spPr bwMode="auto">
              <a:xfrm>
                <a:off x="2711" y="3079"/>
                <a:ext cx="11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9734" name="Group 55"/>
            <p:cNvGrpSpPr>
              <a:grpSpLocks/>
            </p:cNvGrpSpPr>
            <p:nvPr/>
          </p:nvGrpSpPr>
          <p:grpSpPr bwMode="auto">
            <a:xfrm>
              <a:off x="3264" y="2685"/>
              <a:ext cx="1649" cy="252"/>
              <a:chOff x="3264" y="2685"/>
              <a:chExt cx="1649" cy="252"/>
            </a:xfrm>
          </p:grpSpPr>
          <p:sp>
            <p:nvSpPr>
              <p:cNvPr id="29735" name="Rectangle 53"/>
              <p:cNvSpPr>
                <a:spLocks noChangeArrowheads="1"/>
              </p:cNvSpPr>
              <p:nvPr/>
            </p:nvSpPr>
            <p:spPr bwMode="auto">
              <a:xfrm>
                <a:off x="3264" y="2685"/>
                <a:ext cx="1649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a1 – sin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y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=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a cos y</a:t>
                </a:r>
                <a:endPara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29736" name="Line 54"/>
              <p:cNvSpPr>
                <a:spLocks noChangeShapeType="1"/>
              </p:cNvSpPr>
              <p:nvPr/>
            </p:nvSpPr>
            <p:spPr bwMode="auto">
              <a:xfrm>
                <a:off x="3502" y="2712"/>
                <a:ext cx="63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1" name="Group 65"/>
          <p:cNvGrpSpPr>
            <a:grpSpLocks/>
          </p:cNvGrpSpPr>
          <p:nvPr/>
        </p:nvGrpSpPr>
        <p:grpSpPr bwMode="auto">
          <a:xfrm>
            <a:off x="952500" y="4510520"/>
            <a:ext cx="6896100" cy="733425"/>
            <a:chOff x="600" y="2976"/>
            <a:chExt cx="4344" cy="462"/>
          </a:xfrm>
        </p:grpSpPr>
        <p:grpSp>
          <p:nvGrpSpPr>
            <p:cNvPr id="29719" name="Group 29"/>
            <p:cNvGrpSpPr>
              <a:grpSpLocks/>
            </p:cNvGrpSpPr>
            <p:nvPr/>
          </p:nvGrpSpPr>
          <p:grpSpPr bwMode="auto">
            <a:xfrm>
              <a:off x="600" y="3108"/>
              <a:ext cx="845" cy="252"/>
              <a:chOff x="1853" y="1488"/>
              <a:chExt cx="845" cy="252"/>
            </a:xfrm>
          </p:grpSpPr>
          <p:sp>
            <p:nvSpPr>
              <p:cNvPr id="29729" name="Rectangle 30"/>
              <p:cNvSpPr>
                <a:spLocks noChangeArrowheads="1"/>
              </p:cNvSpPr>
              <p:nvPr/>
            </p:nvSpPr>
            <p:spPr bwMode="auto">
              <a:xfrm>
                <a:off x="1853" y="1488"/>
                <a:ext cx="845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a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+ b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29730" name="Line 31"/>
              <p:cNvSpPr>
                <a:spLocks noChangeShapeType="1"/>
              </p:cNvSpPr>
              <p:nvPr/>
            </p:nvSpPr>
            <p:spPr bwMode="auto">
              <a:xfrm>
                <a:off x="2002" y="1523"/>
                <a:ext cx="63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9720" name="Group 41"/>
            <p:cNvGrpSpPr>
              <a:grpSpLocks/>
            </p:cNvGrpSpPr>
            <p:nvPr/>
          </p:nvGrpSpPr>
          <p:grpSpPr bwMode="auto">
            <a:xfrm>
              <a:off x="1845" y="2976"/>
              <a:ext cx="907" cy="462"/>
              <a:chOff x="1920" y="2556"/>
              <a:chExt cx="907" cy="462"/>
            </a:xfrm>
          </p:grpSpPr>
          <p:sp>
            <p:nvSpPr>
              <p:cNvPr id="29725" name="Rectangle 46"/>
              <p:cNvSpPr>
                <a:spLocks noChangeArrowheads="1"/>
              </p:cNvSpPr>
              <p:nvPr/>
            </p:nvSpPr>
            <p:spPr bwMode="auto">
              <a:xfrm>
                <a:off x="1920" y="2640"/>
                <a:ext cx="90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 =     tan y</a:t>
                </a:r>
              </a:p>
            </p:txBody>
          </p:sp>
          <p:grpSp>
            <p:nvGrpSpPr>
              <p:cNvPr id="29724" name="Group 42"/>
              <p:cNvGrpSpPr>
                <a:grpSpLocks/>
              </p:cNvGrpSpPr>
              <p:nvPr/>
            </p:nvGrpSpPr>
            <p:grpSpPr bwMode="auto">
              <a:xfrm>
                <a:off x="2178" y="2556"/>
                <a:ext cx="214" cy="462"/>
                <a:chOff x="2658" y="2862"/>
                <a:chExt cx="214" cy="462"/>
              </a:xfrm>
            </p:grpSpPr>
            <p:sp>
              <p:nvSpPr>
                <p:cNvPr id="29726" name="Rectangle 43"/>
                <p:cNvSpPr>
                  <a:spLocks noChangeArrowheads="1"/>
                </p:cNvSpPr>
                <p:nvPr/>
              </p:nvSpPr>
              <p:spPr bwMode="auto">
                <a:xfrm>
                  <a:off x="2667" y="2862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a</a:t>
                  </a:r>
                </a:p>
              </p:txBody>
            </p:sp>
            <p:sp>
              <p:nvSpPr>
                <p:cNvPr id="29727" name="Rectangle 44"/>
                <p:cNvSpPr>
                  <a:spLocks noChangeArrowheads="1"/>
                </p:cNvSpPr>
                <p:nvPr/>
              </p:nvSpPr>
              <p:spPr bwMode="auto">
                <a:xfrm>
                  <a:off x="2658" y="3074"/>
                  <a:ext cx="214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b</a:t>
                  </a:r>
                </a:p>
              </p:txBody>
            </p:sp>
            <p:sp>
              <p:nvSpPr>
                <p:cNvPr id="29728" name="Line 45"/>
                <p:cNvSpPr>
                  <a:spLocks noChangeShapeType="1"/>
                </p:cNvSpPr>
                <p:nvPr/>
              </p:nvSpPr>
              <p:spPr bwMode="auto">
                <a:xfrm>
                  <a:off x="2708" y="3096"/>
                  <a:ext cx="115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29721" name="Group 56"/>
            <p:cNvGrpSpPr>
              <a:grpSpLocks/>
            </p:cNvGrpSpPr>
            <p:nvPr/>
          </p:nvGrpSpPr>
          <p:grpSpPr bwMode="auto">
            <a:xfrm>
              <a:off x="3264" y="3084"/>
              <a:ext cx="1680" cy="252"/>
              <a:chOff x="3264" y="2685"/>
              <a:chExt cx="1680" cy="252"/>
            </a:xfrm>
          </p:grpSpPr>
          <p:sp>
            <p:nvSpPr>
              <p:cNvPr id="29722" name="Rectangle 57"/>
              <p:cNvSpPr>
                <a:spLocks noChangeArrowheads="1"/>
              </p:cNvSpPr>
              <p:nvPr/>
            </p:nvSpPr>
            <p:spPr bwMode="auto">
              <a:xfrm>
                <a:off x="3264" y="2685"/>
                <a:ext cx="1680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a1 + tan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y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=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a sec y</a:t>
                </a:r>
                <a:endPara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29723" name="Line 58"/>
              <p:cNvSpPr>
                <a:spLocks noChangeShapeType="1"/>
              </p:cNvSpPr>
              <p:nvPr/>
            </p:nvSpPr>
            <p:spPr bwMode="auto">
              <a:xfrm>
                <a:off x="3502" y="2712"/>
                <a:ext cx="63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6" name="Group 66"/>
          <p:cNvGrpSpPr>
            <a:grpSpLocks/>
          </p:cNvGrpSpPr>
          <p:nvPr/>
        </p:nvGrpSpPr>
        <p:grpSpPr bwMode="auto">
          <a:xfrm>
            <a:off x="990600" y="5272727"/>
            <a:ext cx="6781800" cy="733425"/>
            <a:chOff x="624" y="3360"/>
            <a:chExt cx="4272" cy="462"/>
          </a:xfrm>
        </p:grpSpPr>
        <p:grpSp>
          <p:nvGrpSpPr>
            <p:cNvPr id="29707" name="Group 32"/>
            <p:cNvGrpSpPr>
              <a:grpSpLocks/>
            </p:cNvGrpSpPr>
            <p:nvPr/>
          </p:nvGrpSpPr>
          <p:grpSpPr bwMode="auto">
            <a:xfrm>
              <a:off x="624" y="3468"/>
              <a:ext cx="841" cy="252"/>
              <a:chOff x="816" y="1488"/>
              <a:chExt cx="841" cy="252"/>
            </a:xfrm>
          </p:grpSpPr>
          <p:sp>
            <p:nvSpPr>
              <p:cNvPr id="29717" name="Rectangle 33"/>
              <p:cNvSpPr>
                <a:spLocks noChangeArrowheads="1"/>
              </p:cNvSpPr>
              <p:nvPr/>
            </p:nvSpPr>
            <p:spPr bwMode="auto">
              <a:xfrm>
                <a:off x="816" y="1488"/>
                <a:ext cx="841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b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– a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29718" name="Line 34"/>
              <p:cNvSpPr>
                <a:spLocks noChangeShapeType="1"/>
              </p:cNvSpPr>
              <p:nvPr/>
            </p:nvSpPr>
            <p:spPr bwMode="auto">
              <a:xfrm>
                <a:off x="967" y="1523"/>
                <a:ext cx="63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9708" name="Group 47"/>
            <p:cNvGrpSpPr>
              <a:grpSpLocks/>
            </p:cNvGrpSpPr>
            <p:nvPr/>
          </p:nvGrpSpPr>
          <p:grpSpPr bwMode="auto">
            <a:xfrm>
              <a:off x="1831" y="3360"/>
              <a:ext cx="971" cy="462"/>
              <a:chOff x="1920" y="2556"/>
              <a:chExt cx="971" cy="462"/>
            </a:xfrm>
          </p:grpSpPr>
          <p:sp>
            <p:nvSpPr>
              <p:cNvPr id="29713" name="Rectangle 52"/>
              <p:cNvSpPr>
                <a:spLocks noChangeArrowheads="1"/>
              </p:cNvSpPr>
              <p:nvPr/>
            </p:nvSpPr>
            <p:spPr bwMode="auto">
              <a:xfrm>
                <a:off x="1920" y="2640"/>
                <a:ext cx="971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 =     sec y</a:t>
                </a:r>
              </a:p>
            </p:txBody>
          </p:sp>
          <p:grpSp>
            <p:nvGrpSpPr>
              <p:cNvPr id="29712" name="Group 48"/>
              <p:cNvGrpSpPr>
                <a:grpSpLocks/>
              </p:cNvGrpSpPr>
              <p:nvPr/>
            </p:nvGrpSpPr>
            <p:grpSpPr bwMode="auto">
              <a:xfrm>
                <a:off x="2201" y="2556"/>
                <a:ext cx="214" cy="462"/>
                <a:chOff x="2681" y="2862"/>
                <a:chExt cx="214" cy="462"/>
              </a:xfrm>
            </p:grpSpPr>
            <p:sp>
              <p:nvSpPr>
                <p:cNvPr id="29714" name="Rectangle 49"/>
                <p:cNvSpPr>
                  <a:spLocks noChangeArrowheads="1"/>
                </p:cNvSpPr>
                <p:nvPr/>
              </p:nvSpPr>
              <p:spPr bwMode="auto">
                <a:xfrm>
                  <a:off x="2690" y="2862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a</a:t>
                  </a:r>
                </a:p>
              </p:txBody>
            </p:sp>
            <p:sp>
              <p:nvSpPr>
                <p:cNvPr id="29715" name="Rectangle 50"/>
                <p:cNvSpPr>
                  <a:spLocks noChangeArrowheads="1"/>
                </p:cNvSpPr>
                <p:nvPr/>
              </p:nvSpPr>
              <p:spPr bwMode="auto">
                <a:xfrm>
                  <a:off x="2681" y="3074"/>
                  <a:ext cx="214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b</a:t>
                  </a:r>
                </a:p>
              </p:txBody>
            </p:sp>
            <p:sp>
              <p:nvSpPr>
                <p:cNvPr id="29716" name="Line 51"/>
                <p:cNvSpPr>
                  <a:spLocks noChangeShapeType="1"/>
                </p:cNvSpPr>
                <p:nvPr/>
              </p:nvSpPr>
              <p:spPr bwMode="auto">
                <a:xfrm>
                  <a:off x="2722" y="3096"/>
                  <a:ext cx="115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29709" name="Group 59"/>
            <p:cNvGrpSpPr>
              <a:grpSpLocks/>
            </p:cNvGrpSpPr>
            <p:nvPr/>
          </p:nvGrpSpPr>
          <p:grpSpPr bwMode="auto">
            <a:xfrm>
              <a:off x="3264" y="3456"/>
              <a:ext cx="1632" cy="252"/>
              <a:chOff x="3264" y="2685"/>
              <a:chExt cx="1632" cy="252"/>
            </a:xfrm>
          </p:grpSpPr>
          <p:sp>
            <p:nvSpPr>
              <p:cNvPr id="29710" name="Rectangle 60"/>
              <p:cNvSpPr>
                <a:spLocks noChangeArrowheads="1"/>
              </p:cNvSpPr>
              <p:nvPr/>
            </p:nvSpPr>
            <p:spPr bwMode="auto">
              <a:xfrm>
                <a:off x="3264" y="2685"/>
                <a:ext cx="1632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asec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y –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 =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a tan y</a:t>
                </a:r>
                <a:endPara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29711" name="Line 61"/>
              <p:cNvSpPr>
                <a:spLocks noChangeShapeType="1"/>
              </p:cNvSpPr>
              <p:nvPr/>
            </p:nvSpPr>
            <p:spPr bwMode="auto">
              <a:xfrm>
                <a:off x="3503" y="2721"/>
                <a:ext cx="63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60" name="Date Placeholder 5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B83E23-6DDD-4809-A2A1-5E834AAE6621}" type="datetime3">
              <a:rPr lang="en-US" smtClean="0"/>
              <a:t>15 May 2023</a:t>
            </a:fld>
            <a:endParaRPr lang="en-US"/>
          </a:p>
        </p:txBody>
      </p:sp>
      <p:sp>
        <p:nvSpPr>
          <p:cNvPr id="61" name="Slide Number Placeholder 6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62" name="Footer Placeholder 6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83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83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283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3651" grpId="0"/>
      <p:bldP spid="283654" grpId="0"/>
      <p:bldP spid="28366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971800" y="300335"/>
            <a:ext cx="3200400" cy="461665"/>
          </a:xfrm>
          <a:noFill/>
          <a:ln>
            <a:noFill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CONTOH SOAL</a:t>
            </a:r>
          </a:p>
        </p:txBody>
      </p:sp>
      <p:grpSp>
        <p:nvGrpSpPr>
          <p:cNvPr id="2" name="Group 98"/>
          <p:cNvGrpSpPr>
            <a:grpSpLocks/>
          </p:cNvGrpSpPr>
          <p:nvPr/>
        </p:nvGrpSpPr>
        <p:grpSpPr bwMode="auto">
          <a:xfrm>
            <a:off x="938211" y="1066800"/>
            <a:ext cx="2185989" cy="708025"/>
            <a:chOff x="358" y="1018"/>
            <a:chExt cx="1377" cy="446"/>
          </a:xfrm>
        </p:grpSpPr>
        <p:sp>
          <p:nvSpPr>
            <p:cNvPr id="30774" name="Rectangle 14"/>
            <p:cNvSpPr>
              <a:spLocks noChangeArrowheads="1"/>
            </p:cNvSpPr>
            <p:nvPr/>
          </p:nvSpPr>
          <p:spPr bwMode="auto">
            <a:xfrm>
              <a:off x="358" y="1113"/>
              <a:ext cx="42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1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. 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30775" name="Rectangle 11"/>
            <p:cNvSpPr>
              <a:spLocks noChangeArrowheads="1"/>
            </p:cNvSpPr>
            <p:nvPr/>
          </p:nvSpPr>
          <p:spPr bwMode="auto">
            <a:xfrm>
              <a:off x="646" y="1212"/>
              <a:ext cx="81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  </a:t>
              </a:r>
            </a:p>
          </p:txBody>
        </p:sp>
        <p:sp>
          <p:nvSpPr>
            <p:cNvPr id="30776" name="Rectangle 12"/>
            <p:cNvSpPr>
              <a:spLocks noChangeArrowheads="1"/>
            </p:cNvSpPr>
            <p:nvPr/>
          </p:nvSpPr>
          <p:spPr bwMode="auto">
            <a:xfrm>
              <a:off x="502" y="1018"/>
              <a:ext cx="109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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9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– 4x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endParaRPr lang="id-ID" sz="2000" baseline="30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777" name="Line 13"/>
            <p:cNvSpPr>
              <a:spLocks noChangeShapeType="1"/>
            </p:cNvSpPr>
            <p:nvPr/>
          </p:nvSpPr>
          <p:spPr bwMode="auto">
            <a:xfrm flipV="1">
              <a:off x="730" y="1260"/>
              <a:ext cx="65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778" name="Line 16"/>
            <p:cNvSpPr>
              <a:spLocks noChangeShapeType="1"/>
            </p:cNvSpPr>
            <p:nvPr/>
          </p:nvSpPr>
          <p:spPr bwMode="auto">
            <a:xfrm>
              <a:off x="826" y="1042"/>
              <a:ext cx="51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779" name="Rectangle 18"/>
            <p:cNvSpPr>
              <a:spLocks noChangeArrowheads="1"/>
            </p:cNvSpPr>
            <p:nvPr/>
          </p:nvSpPr>
          <p:spPr bwMode="auto">
            <a:xfrm>
              <a:off x="1404" y="1104"/>
              <a:ext cx="33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dx </a:t>
              </a: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990600" y="2155825"/>
            <a:ext cx="2362200" cy="719138"/>
            <a:chOff x="990600" y="2245059"/>
            <a:chExt cx="2362200" cy="719138"/>
          </a:xfrm>
        </p:grpSpPr>
        <p:sp>
          <p:nvSpPr>
            <p:cNvPr id="30763" name="Rectangle 19"/>
            <p:cNvSpPr>
              <a:spLocks noChangeArrowheads="1"/>
            </p:cNvSpPr>
            <p:nvPr/>
          </p:nvSpPr>
          <p:spPr bwMode="auto">
            <a:xfrm>
              <a:off x="990600" y="2438400"/>
              <a:ext cx="23622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Misal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:  x = 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sin y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30764" name="Group 20"/>
            <p:cNvGrpSpPr>
              <a:grpSpLocks/>
            </p:cNvGrpSpPr>
            <p:nvPr/>
          </p:nvGrpSpPr>
          <p:grpSpPr bwMode="auto">
            <a:xfrm>
              <a:off x="2313296" y="2245059"/>
              <a:ext cx="327025" cy="719138"/>
              <a:chOff x="2777" y="2862"/>
              <a:chExt cx="206" cy="453"/>
            </a:xfrm>
          </p:grpSpPr>
          <p:sp>
            <p:nvSpPr>
              <p:cNvPr id="30770" name="Rectangle 21"/>
              <p:cNvSpPr>
                <a:spLocks noChangeArrowheads="1"/>
              </p:cNvSpPr>
              <p:nvPr/>
            </p:nvSpPr>
            <p:spPr bwMode="auto">
              <a:xfrm>
                <a:off x="2778" y="286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30771" name="Rectangle 22"/>
              <p:cNvSpPr>
                <a:spLocks noChangeArrowheads="1"/>
              </p:cNvSpPr>
              <p:nvPr/>
            </p:nvSpPr>
            <p:spPr bwMode="auto">
              <a:xfrm>
                <a:off x="2777" y="3065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30772" name="Line 23"/>
              <p:cNvSpPr>
                <a:spLocks noChangeShapeType="1"/>
              </p:cNvSpPr>
              <p:nvPr/>
            </p:nvSpPr>
            <p:spPr bwMode="auto">
              <a:xfrm>
                <a:off x="2818" y="3096"/>
                <a:ext cx="11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62" name="Date Placeholder 6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70E187-80C5-40CC-A81E-F0B91F2A8F1E}" type="datetime3">
              <a:rPr lang="en-US" smtClean="0"/>
              <a:t>15 May 2023</a:t>
            </a:fld>
            <a:endParaRPr lang="en-US"/>
          </a:p>
        </p:txBody>
      </p:sp>
      <p:sp>
        <p:nvSpPr>
          <p:cNvPr id="63" name="Slide Number Placeholder 6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64" name="Footer Placeholder 6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5" name="Rectangle 27"/>
          <p:cNvSpPr>
            <a:spLocks noChangeArrowheads="1"/>
          </p:cNvSpPr>
          <p:nvPr/>
        </p:nvSpPr>
        <p:spPr bwMode="auto">
          <a:xfrm>
            <a:off x="914400" y="1802121"/>
            <a:ext cx="99738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Jawab 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183" name="Group 182"/>
          <p:cNvGrpSpPr/>
          <p:nvPr/>
        </p:nvGrpSpPr>
        <p:grpSpPr>
          <a:xfrm>
            <a:off x="3200400" y="2196766"/>
            <a:ext cx="2870269" cy="719138"/>
            <a:chOff x="3200400" y="2250741"/>
            <a:chExt cx="2870269" cy="719138"/>
          </a:xfrm>
        </p:grpSpPr>
        <p:grpSp>
          <p:nvGrpSpPr>
            <p:cNvPr id="83" name="Group 82"/>
            <p:cNvGrpSpPr/>
            <p:nvPr/>
          </p:nvGrpSpPr>
          <p:grpSpPr>
            <a:xfrm>
              <a:off x="3962400" y="2250741"/>
              <a:ext cx="2108269" cy="719138"/>
              <a:chOff x="3987731" y="4394222"/>
              <a:chExt cx="2108269" cy="719138"/>
            </a:xfrm>
          </p:grpSpPr>
          <p:grpSp>
            <p:nvGrpSpPr>
              <p:cNvPr id="75" name="Group 34"/>
              <p:cNvGrpSpPr>
                <a:grpSpLocks/>
              </p:cNvGrpSpPr>
              <p:nvPr/>
            </p:nvGrpSpPr>
            <p:grpSpPr bwMode="auto">
              <a:xfrm>
                <a:off x="4578658" y="4394222"/>
                <a:ext cx="325438" cy="719138"/>
                <a:chOff x="2769" y="2862"/>
                <a:chExt cx="205" cy="453"/>
              </a:xfrm>
            </p:grpSpPr>
            <p:sp>
              <p:nvSpPr>
                <p:cNvPr id="76" name="Rectangle 35"/>
                <p:cNvSpPr>
                  <a:spLocks noChangeArrowheads="1"/>
                </p:cNvSpPr>
                <p:nvPr/>
              </p:nvSpPr>
              <p:spPr bwMode="auto">
                <a:xfrm>
                  <a:off x="2769" y="2862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3</a:t>
                  </a:r>
                </a:p>
              </p:txBody>
            </p:sp>
            <p:sp>
              <p:nvSpPr>
                <p:cNvPr id="77" name="Rectangle 36"/>
                <p:cNvSpPr>
                  <a:spLocks noChangeArrowheads="1"/>
                </p:cNvSpPr>
                <p:nvPr/>
              </p:nvSpPr>
              <p:spPr bwMode="auto">
                <a:xfrm>
                  <a:off x="2769" y="3065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</a:p>
              </p:txBody>
            </p:sp>
            <p:sp>
              <p:nvSpPr>
                <p:cNvPr id="78" name="Line 37"/>
                <p:cNvSpPr>
                  <a:spLocks noChangeShapeType="1"/>
                </p:cNvSpPr>
                <p:nvPr/>
              </p:nvSpPr>
              <p:spPr bwMode="auto">
                <a:xfrm>
                  <a:off x="2808" y="3096"/>
                  <a:ext cx="115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82" name="Rectangle 81"/>
              <p:cNvSpPr/>
              <p:nvPr/>
            </p:nvSpPr>
            <p:spPr>
              <a:xfrm>
                <a:off x="3987731" y="4572000"/>
                <a:ext cx="210826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dx =     cos y dy </a:t>
                </a:r>
                <a:endParaRPr lang="en-US"/>
              </a:p>
            </p:txBody>
          </p:sp>
        </p:grpSp>
        <p:sp>
          <p:nvSpPr>
            <p:cNvPr id="84" name="Rectangle 83"/>
            <p:cNvSpPr/>
            <p:nvPr/>
          </p:nvSpPr>
          <p:spPr>
            <a:xfrm>
              <a:off x="3200400" y="2416789"/>
              <a:ext cx="88197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maka </a:t>
              </a:r>
              <a:endParaRPr lang="en-US"/>
            </a:p>
          </p:txBody>
        </p:sp>
      </p:grpSp>
      <p:grpSp>
        <p:nvGrpSpPr>
          <p:cNvPr id="184" name="Group 183"/>
          <p:cNvGrpSpPr/>
          <p:nvPr/>
        </p:nvGrpSpPr>
        <p:grpSpPr>
          <a:xfrm>
            <a:off x="5864332" y="2211693"/>
            <a:ext cx="2011586" cy="733425"/>
            <a:chOff x="5864332" y="2265668"/>
            <a:chExt cx="2011586" cy="733425"/>
          </a:xfrm>
        </p:grpSpPr>
        <p:grpSp>
          <p:nvGrpSpPr>
            <p:cNvPr id="68" name="Group 67"/>
            <p:cNvGrpSpPr/>
            <p:nvPr/>
          </p:nvGrpSpPr>
          <p:grpSpPr>
            <a:xfrm>
              <a:off x="6463352" y="2265668"/>
              <a:ext cx="1412566" cy="733425"/>
              <a:chOff x="4807368" y="3076575"/>
              <a:chExt cx="1412566" cy="733425"/>
            </a:xfrm>
          </p:grpSpPr>
          <p:grpSp>
            <p:nvGrpSpPr>
              <p:cNvPr id="30766" name="Group 25"/>
              <p:cNvGrpSpPr>
                <a:grpSpLocks/>
              </p:cNvGrpSpPr>
              <p:nvPr/>
            </p:nvGrpSpPr>
            <p:grpSpPr bwMode="auto">
              <a:xfrm>
                <a:off x="5652448" y="3076575"/>
                <a:ext cx="325438" cy="733425"/>
                <a:chOff x="2760" y="2862"/>
                <a:chExt cx="205" cy="462"/>
              </a:xfrm>
            </p:grpSpPr>
            <p:sp>
              <p:nvSpPr>
                <p:cNvPr id="30767" name="Rectangle 26"/>
                <p:cNvSpPr>
                  <a:spLocks noChangeArrowheads="1"/>
                </p:cNvSpPr>
                <p:nvPr/>
              </p:nvSpPr>
              <p:spPr bwMode="auto">
                <a:xfrm>
                  <a:off x="2760" y="2862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</a:p>
              </p:txBody>
            </p:sp>
            <p:sp>
              <p:nvSpPr>
                <p:cNvPr id="30768" name="Rectangle 27"/>
                <p:cNvSpPr>
                  <a:spLocks noChangeArrowheads="1"/>
                </p:cNvSpPr>
                <p:nvPr/>
              </p:nvSpPr>
              <p:spPr bwMode="auto">
                <a:xfrm>
                  <a:off x="2760" y="3074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3</a:t>
                  </a:r>
                </a:p>
              </p:txBody>
            </p:sp>
            <p:sp>
              <p:nvSpPr>
                <p:cNvPr id="30769" name="Line 28"/>
                <p:cNvSpPr>
                  <a:spLocks noChangeShapeType="1"/>
                </p:cNvSpPr>
                <p:nvPr/>
              </p:nvSpPr>
              <p:spPr bwMode="auto">
                <a:xfrm>
                  <a:off x="2803" y="3096"/>
                  <a:ext cx="11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66" name="Rectangle 65"/>
              <p:cNvSpPr/>
              <p:nvPr/>
            </p:nvSpPr>
            <p:spPr>
              <a:xfrm>
                <a:off x="4807368" y="3244334"/>
                <a:ext cx="141256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sin y =     x</a:t>
                </a:r>
                <a:endParaRPr lang="en-US" sz="2000" baseline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</p:grpSp>
        <p:sp>
          <p:nvSpPr>
            <p:cNvPr id="85" name="Rectangle 84"/>
            <p:cNvSpPr/>
            <p:nvPr/>
          </p:nvSpPr>
          <p:spPr>
            <a:xfrm>
              <a:off x="5864332" y="2430437"/>
              <a:ext cx="61266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dan</a:t>
              </a:r>
              <a:endParaRPr lang="en-US"/>
            </a:p>
          </p:txBody>
        </p:sp>
      </p:grpSp>
      <p:sp>
        <p:nvSpPr>
          <p:cNvPr id="97" name="Rectangle 40"/>
          <p:cNvSpPr>
            <a:spLocks noChangeArrowheads="1"/>
          </p:cNvSpPr>
          <p:nvPr/>
        </p:nvSpPr>
        <p:spPr bwMode="auto">
          <a:xfrm>
            <a:off x="1006475" y="3062619"/>
            <a:ext cx="11271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84175" indent="-384175"/>
            <a:r>
              <a:rPr lang="en-US" sz="2000" baseline="0" smtClean="0">
                <a:latin typeface="Arial" pitchFamily="34" charset="0"/>
                <a:cs typeface="Arial" pitchFamily="34" charset="0"/>
              </a:rPr>
              <a:t>9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–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4x</a:t>
            </a:r>
            <a:r>
              <a:rPr lang="en-US" sz="2000" baseline="3000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endParaRPr lang="id-ID" sz="2000" baseline="300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0" name="Group 102"/>
          <p:cNvGrpSpPr>
            <a:grpSpLocks/>
          </p:cNvGrpSpPr>
          <p:nvPr/>
        </p:nvGrpSpPr>
        <p:grpSpPr bwMode="auto">
          <a:xfrm>
            <a:off x="976952" y="3756028"/>
            <a:ext cx="1203325" cy="704851"/>
            <a:chOff x="3008" y="2268"/>
            <a:chExt cx="758" cy="444"/>
          </a:xfrm>
        </p:grpSpPr>
        <p:sp>
          <p:nvSpPr>
            <p:cNvPr id="92" name="Rectangle 53"/>
            <p:cNvSpPr>
              <a:spLocks noChangeArrowheads="1"/>
            </p:cNvSpPr>
            <p:nvPr/>
          </p:nvSpPr>
          <p:spPr bwMode="auto">
            <a:xfrm>
              <a:off x="3155" y="2460"/>
              <a:ext cx="44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x 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93" name="Rectangle 54"/>
            <p:cNvSpPr>
              <a:spLocks noChangeArrowheads="1"/>
            </p:cNvSpPr>
            <p:nvPr/>
          </p:nvSpPr>
          <p:spPr bwMode="auto">
            <a:xfrm>
              <a:off x="3008" y="2268"/>
              <a:ext cx="75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384175" indent="-384175"/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9 – 4x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endParaRPr lang="id-ID" sz="2000" baseline="30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4" name="Line 55"/>
            <p:cNvSpPr>
              <a:spLocks noChangeShapeType="1"/>
            </p:cNvSpPr>
            <p:nvPr/>
          </p:nvSpPr>
          <p:spPr bwMode="auto">
            <a:xfrm flipV="1">
              <a:off x="3111" y="2499"/>
              <a:ext cx="51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5" name="Line 56"/>
            <p:cNvSpPr>
              <a:spLocks noChangeShapeType="1"/>
            </p:cNvSpPr>
            <p:nvPr/>
          </p:nvSpPr>
          <p:spPr bwMode="auto">
            <a:xfrm>
              <a:off x="3161" y="2292"/>
              <a:ext cx="51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1905000" y="2917825"/>
            <a:ext cx="2270125" cy="719138"/>
            <a:chOff x="1905000" y="5036806"/>
            <a:chExt cx="2270125" cy="719138"/>
          </a:xfrm>
        </p:grpSpPr>
        <p:sp>
          <p:nvSpPr>
            <p:cNvPr id="101" name="Rectangle 40"/>
            <p:cNvSpPr>
              <a:spLocks noChangeArrowheads="1"/>
            </p:cNvSpPr>
            <p:nvPr/>
          </p:nvSpPr>
          <p:spPr bwMode="auto">
            <a:xfrm>
              <a:off x="1905000" y="5181600"/>
              <a:ext cx="227012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384175" indent="-384175"/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=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9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–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4(    sin y)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endParaRPr lang="id-ID" sz="2000" baseline="3000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03" name="Group 20"/>
            <p:cNvGrpSpPr>
              <a:grpSpLocks/>
            </p:cNvGrpSpPr>
            <p:nvPr/>
          </p:nvGrpSpPr>
          <p:grpSpPr bwMode="auto">
            <a:xfrm>
              <a:off x="2908631" y="5036806"/>
              <a:ext cx="327025" cy="719138"/>
              <a:chOff x="2777" y="2862"/>
              <a:chExt cx="206" cy="453"/>
            </a:xfrm>
          </p:grpSpPr>
          <p:sp>
            <p:nvSpPr>
              <p:cNvPr id="104" name="Rectangle 21"/>
              <p:cNvSpPr>
                <a:spLocks noChangeArrowheads="1"/>
              </p:cNvSpPr>
              <p:nvPr/>
            </p:nvSpPr>
            <p:spPr bwMode="auto">
              <a:xfrm>
                <a:off x="2778" y="286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105" name="Rectangle 22"/>
              <p:cNvSpPr>
                <a:spLocks noChangeArrowheads="1"/>
              </p:cNvSpPr>
              <p:nvPr/>
            </p:nvSpPr>
            <p:spPr bwMode="auto">
              <a:xfrm>
                <a:off x="2777" y="3065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106" name="Line 23"/>
              <p:cNvSpPr>
                <a:spLocks noChangeShapeType="1"/>
              </p:cNvSpPr>
              <p:nvPr/>
            </p:nvSpPr>
            <p:spPr bwMode="auto">
              <a:xfrm>
                <a:off x="2818" y="3096"/>
                <a:ext cx="11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107" name="Rectangle 40"/>
          <p:cNvSpPr>
            <a:spLocks noChangeArrowheads="1"/>
          </p:cNvSpPr>
          <p:nvPr/>
        </p:nvSpPr>
        <p:spPr bwMode="auto">
          <a:xfrm>
            <a:off x="3886200" y="3062619"/>
            <a:ext cx="1905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84175" indent="-384175"/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= 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9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–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9 sin</a:t>
            </a:r>
            <a:r>
              <a:rPr lang="en-US" sz="2000" baseline="3000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y </a:t>
            </a:r>
            <a:endParaRPr lang="id-ID" sz="2000" baseline="30000">
              <a:latin typeface="Arial" pitchFamily="34" charset="0"/>
              <a:cs typeface="Arial" pitchFamily="34" charset="0"/>
            </a:endParaRPr>
          </a:p>
        </p:txBody>
      </p:sp>
      <p:sp>
        <p:nvSpPr>
          <p:cNvPr id="108" name="Rectangle 40"/>
          <p:cNvSpPr>
            <a:spLocks noChangeArrowheads="1"/>
          </p:cNvSpPr>
          <p:nvPr/>
        </p:nvSpPr>
        <p:spPr bwMode="auto">
          <a:xfrm>
            <a:off x="5423848" y="3062619"/>
            <a:ext cx="1905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84175" indent="-384175"/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= 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9(1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–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sin</a:t>
            </a:r>
            <a:r>
              <a:rPr lang="en-US" sz="2000" baseline="3000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y) </a:t>
            </a:r>
            <a:endParaRPr lang="id-ID" sz="2000" baseline="30000">
              <a:latin typeface="Arial" pitchFamily="34" charset="0"/>
              <a:cs typeface="Arial" pitchFamily="34" charset="0"/>
            </a:endParaRPr>
          </a:p>
        </p:txBody>
      </p:sp>
      <p:sp>
        <p:nvSpPr>
          <p:cNvPr id="109" name="Rectangle 40"/>
          <p:cNvSpPr>
            <a:spLocks noChangeArrowheads="1"/>
          </p:cNvSpPr>
          <p:nvPr/>
        </p:nvSpPr>
        <p:spPr bwMode="auto">
          <a:xfrm>
            <a:off x="7121856" y="3076267"/>
            <a:ext cx="1447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84175" indent="-384175"/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= 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9 cos</a:t>
            </a:r>
            <a:r>
              <a:rPr lang="en-US" sz="2000" baseline="3000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y </a:t>
            </a:r>
            <a:endParaRPr lang="id-ID" sz="2000" baseline="300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5" name="Group 184"/>
          <p:cNvGrpSpPr/>
          <p:nvPr/>
        </p:nvGrpSpPr>
        <p:grpSpPr>
          <a:xfrm>
            <a:off x="2087825" y="3756026"/>
            <a:ext cx="1550990" cy="735013"/>
            <a:chOff x="2133600" y="3810001"/>
            <a:chExt cx="1550990" cy="735013"/>
          </a:xfrm>
        </p:grpSpPr>
        <p:sp>
          <p:nvSpPr>
            <p:cNvPr id="112" name="Rectangle 111"/>
            <p:cNvSpPr/>
            <p:nvPr/>
          </p:nvSpPr>
          <p:spPr>
            <a:xfrm>
              <a:off x="2133600" y="3976050"/>
              <a:ext cx="33374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</a:t>
              </a:r>
              <a:endParaRPr lang="en-US"/>
            </a:p>
          </p:txBody>
        </p:sp>
        <p:grpSp>
          <p:nvGrpSpPr>
            <p:cNvPr id="113" name="Group 102"/>
            <p:cNvGrpSpPr>
              <a:grpSpLocks/>
            </p:cNvGrpSpPr>
            <p:nvPr/>
          </p:nvGrpSpPr>
          <p:grpSpPr bwMode="auto">
            <a:xfrm>
              <a:off x="2378077" y="3810001"/>
              <a:ext cx="1306513" cy="735013"/>
              <a:chOff x="3008" y="2268"/>
              <a:chExt cx="823" cy="463"/>
            </a:xfrm>
          </p:grpSpPr>
          <p:sp>
            <p:nvSpPr>
              <p:cNvPr id="114" name="Rectangle 53"/>
              <p:cNvSpPr>
                <a:spLocks noChangeArrowheads="1"/>
              </p:cNvSpPr>
              <p:nvPr/>
            </p:nvSpPr>
            <p:spPr bwMode="auto">
              <a:xfrm>
                <a:off x="3028" y="2479"/>
                <a:ext cx="80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3/2 sin y  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115" name="Rectangle 54"/>
              <p:cNvSpPr>
                <a:spLocks noChangeArrowheads="1"/>
              </p:cNvSpPr>
              <p:nvPr/>
            </p:nvSpPr>
            <p:spPr bwMode="auto">
              <a:xfrm>
                <a:off x="3008" y="2268"/>
                <a:ext cx="80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384175" indent="-384175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9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cos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y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6" name="Line 55"/>
              <p:cNvSpPr>
                <a:spLocks noChangeShapeType="1"/>
              </p:cNvSpPr>
              <p:nvPr/>
            </p:nvSpPr>
            <p:spPr bwMode="auto">
              <a:xfrm flipV="1">
                <a:off x="3111" y="2499"/>
                <a:ext cx="57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7" name="Line 56"/>
              <p:cNvSpPr>
                <a:spLocks noChangeShapeType="1"/>
              </p:cNvSpPr>
              <p:nvPr/>
            </p:nvSpPr>
            <p:spPr bwMode="auto">
              <a:xfrm>
                <a:off x="3161" y="2292"/>
                <a:ext cx="57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86" name="Group 185"/>
          <p:cNvGrpSpPr/>
          <p:nvPr/>
        </p:nvGrpSpPr>
        <p:grpSpPr>
          <a:xfrm>
            <a:off x="3582879" y="3756025"/>
            <a:ext cx="1476751" cy="720725"/>
            <a:chOff x="3552454" y="3810000"/>
            <a:chExt cx="1476751" cy="720725"/>
          </a:xfrm>
        </p:grpSpPr>
        <p:sp>
          <p:nvSpPr>
            <p:cNvPr id="118" name="Rectangle 117"/>
            <p:cNvSpPr/>
            <p:nvPr/>
          </p:nvSpPr>
          <p:spPr>
            <a:xfrm>
              <a:off x="3552454" y="3976050"/>
              <a:ext cx="33374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</a:t>
              </a:r>
              <a:endParaRPr lang="en-US"/>
            </a:p>
          </p:txBody>
        </p:sp>
        <p:grpSp>
          <p:nvGrpSpPr>
            <p:cNvPr id="119" name="Group 102"/>
            <p:cNvGrpSpPr>
              <a:grpSpLocks/>
            </p:cNvGrpSpPr>
            <p:nvPr/>
          </p:nvGrpSpPr>
          <p:grpSpPr bwMode="auto">
            <a:xfrm>
              <a:off x="3789366" y="3810000"/>
              <a:ext cx="1239839" cy="720725"/>
              <a:chOff x="3002" y="2268"/>
              <a:chExt cx="781" cy="454"/>
            </a:xfrm>
          </p:grpSpPr>
          <p:sp>
            <p:nvSpPr>
              <p:cNvPr id="120" name="Rectangle 53"/>
              <p:cNvSpPr>
                <a:spLocks noChangeArrowheads="1"/>
              </p:cNvSpPr>
              <p:nvPr/>
            </p:nvSpPr>
            <p:spPr bwMode="auto">
              <a:xfrm>
                <a:off x="3002" y="2470"/>
                <a:ext cx="781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3/2 sin y  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121" name="Rectangle 54"/>
              <p:cNvSpPr>
                <a:spLocks noChangeArrowheads="1"/>
              </p:cNvSpPr>
              <p:nvPr/>
            </p:nvSpPr>
            <p:spPr bwMode="auto">
              <a:xfrm>
                <a:off x="3082" y="2268"/>
                <a:ext cx="65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384175" indent="-384175"/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3 cos y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2" name="Line 55"/>
              <p:cNvSpPr>
                <a:spLocks noChangeShapeType="1"/>
              </p:cNvSpPr>
              <p:nvPr/>
            </p:nvSpPr>
            <p:spPr bwMode="auto">
              <a:xfrm flipV="1">
                <a:off x="3102" y="2499"/>
                <a:ext cx="57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87" name="Group 186"/>
          <p:cNvGrpSpPr/>
          <p:nvPr/>
        </p:nvGrpSpPr>
        <p:grpSpPr>
          <a:xfrm>
            <a:off x="5059625" y="3756030"/>
            <a:ext cx="1327527" cy="706438"/>
            <a:chOff x="4953000" y="3810005"/>
            <a:chExt cx="1327527" cy="706438"/>
          </a:xfrm>
        </p:grpSpPr>
        <p:sp>
          <p:nvSpPr>
            <p:cNvPr id="124" name="Rectangle 123"/>
            <p:cNvSpPr/>
            <p:nvPr/>
          </p:nvSpPr>
          <p:spPr>
            <a:xfrm>
              <a:off x="4953000" y="3976052"/>
              <a:ext cx="33374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</a:t>
              </a:r>
              <a:endParaRPr lang="en-US"/>
            </a:p>
          </p:txBody>
        </p:sp>
        <p:grpSp>
          <p:nvGrpSpPr>
            <p:cNvPr id="125" name="Group 102"/>
            <p:cNvGrpSpPr>
              <a:grpSpLocks/>
            </p:cNvGrpSpPr>
            <p:nvPr/>
          </p:nvGrpSpPr>
          <p:grpSpPr bwMode="auto">
            <a:xfrm>
              <a:off x="5243888" y="3810005"/>
              <a:ext cx="1036639" cy="706438"/>
              <a:chOff x="3036" y="2268"/>
              <a:chExt cx="653" cy="445"/>
            </a:xfrm>
          </p:grpSpPr>
          <p:sp>
            <p:nvSpPr>
              <p:cNvPr id="126" name="Rectangle 53"/>
              <p:cNvSpPr>
                <a:spLocks noChangeArrowheads="1"/>
              </p:cNvSpPr>
              <p:nvPr/>
            </p:nvSpPr>
            <p:spPr bwMode="auto">
              <a:xfrm>
                <a:off x="3107" y="2461"/>
                <a:ext cx="52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sin y  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127" name="Rectangle 54"/>
              <p:cNvSpPr>
                <a:spLocks noChangeArrowheads="1"/>
              </p:cNvSpPr>
              <p:nvPr/>
            </p:nvSpPr>
            <p:spPr bwMode="auto">
              <a:xfrm>
                <a:off x="3036" y="2268"/>
                <a:ext cx="65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384175" indent="-384175"/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2 cos y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8" name="Line 55"/>
              <p:cNvSpPr>
                <a:spLocks noChangeShapeType="1"/>
              </p:cNvSpPr>
              <p:nvPr/>
            </p:nvSpPr>
            <p:spPr bwMode="auto">
              <a:xfrm flipV="1">
                <a:off x="3119" y="2499"/>
                <a:ext cx="46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53" name="Group 98"/>
          <p:cNvGrpSpPr>
            <a:grpSpLocks/>
          </p:cNvGrpSpPr>
          <p:nvPr/>
        </p:nvGrpSpPr>
        <p:grpSpPr bwMode="auto">
          <a:xfrm>
            <a:off x="990600" y="4670425"/>
            <a:ext cx="2452690" cy="708025"/>
            <a:chOff x="190" y="1018"/>
            <a:chExt cx="1545" cy="446"/>
          </a:xfrm>
        </p:grpSpPr>
        <p:sp>
          <p:nvSpPr>
            <p:cNvPr id="154" name="Rectangle 14"/>
            <p:cNvSpPr>
              <a:spLocks noChangeArrowheads="1"/>
            </p:cNvSpPr>
            <p:nvPr/>
          </p:nvSpPr>
          <p:spPr bwMode="auto">
            <a:xfrm>
              <a:off x="190" y="1113"/>
              <a:ext cx="59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Jadi 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155" name="Rectangle 11"/>
            <p:cNvSpPr>
              <a:spLocks noChangeArrowheads="1"/>
            </p:cNvSpPr>
            <p:nvPr/>
          </p:nvSpPr>
          <p:spPr bwMode="auto">
            <a:xfrm>
              <a:off x="646" y="1212"/>
              <a:ext cx="81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  </a:t>
              </a:r>
            </a:p>
          </p:txBody>
        </p:sp>
        <p:sp>
          <p:nvSpPr>
            <p:cNvPr id="156" name="Rectangle 12"/>
            <p:cNvSpPr>
              <a:spLocks noChangeArrowheads="1"/>
            </p:cNvSpPr>
            <p:nvPr/>
          </p:nvSpPr>
          <p:spPr bwMode="auto">
            <a:xfrm>
              <a:off x="502" y="1018"/>
              <a:ext cx="109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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9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– 4x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endParaRPr lang="id-ID" sz="2000" baseline="30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7" name="Line 13"/>
            <p:cNvSpPr>
              <a:spLocks noChangeShapeType="1"/>
            </p:cNvSpPr>
            <p:nvPr/>
          </p:nvSpPr>
          <p:spPr bwMode="auto">
            <a:xfrm flipV="1">
              <a:off x="730" y="1260"/>
              <a:ext cx="65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8" name="Line 16"/>
            <p:cNvSpPr>
              <a:spLocks noChangeShapeType="1"/>
            </p:cNvSpPr>
            <p:nvPr/>
          </p:nvSpPr>
          <p:spPr bwMode="auto">
            <a:xfrm>
              <a:off x="826" y="1042"/>
              <a:ext cx="51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9" name="Rectangle 18"/>
            <p:cNvSpPr>
              <a:spLocks noChangeArrowheads="1"/>
            </p:cNvSpPr>
            <p:nvPr/>
          </p:nvSpPr>
          <p:spPr bwMode="auto">
            <a:xfrm>
              <a:off x="1404" y="1104"/>
              <a:ext cx="33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dx </a:t>
              </a:r>
            </a:p>
          </p:txBody>
        </p:sp>
      </p:grpSp>
      <p:grpSp>
        <p:nvGrpSpPr>
          <p:cNvPr id="188" name="Group 187"/>
          <p:cNvGrpSpPr/>
          <p:nvPr/>
        </p:nvGrpSpPr>
        <p:grpSpPr>
          <a:xfrm>
            <a:off x="3367090" y="4649787"/>
            <a:ext cx="2759601" cy="726128"/>
            <a:chOff x="3700816" y="4703762"/>
            <a:chExt cx="2759601" cy="726128"/>
          </a:xfrm>
        </p:grpSpPr>
        <p:sp>
          <p:nvSpPr>
            <p:cNvPr id="160" name="Rectangle 159"/>
            <p:cNvSpPr/>
            <p:nvPr/>
          </p:nvSpPr>
          <p:spPr>
            <a:xfrm>
              <a:off x="3700816" y="4883457"/>
              <a:ext cx="54534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endPara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161" name="Group 102"/>
            <p:cNvGrpSpPr>
              <a:grpSpLocks/>
            </p:cNvGrpSpPr>
            <p:nvPr/>
          </p:nvGrpSpPr>
          <p:grpSpPr bwMode="auto">
            <a:xfrm>
              <a:off x="4117665" y="4703762"/>
              <a:ext cx="1036639" cy="706438"/>
              <a:chOff x="3036" y="2268"/>
              <a:chExt cx="653" cy="445"/>
            </a:xfrm>
          </p:grpSpPr>
          <p:sp>
            <p:nvSpPr>
              <p:cNvPr id="162" name="Rectangle 53"/>
              <p:cNvSpPr>
                <a:spLocks noChangeArrowheads="1"/>
              </p:cNvSpPr>
              <p:nvPr/>
            </p:nvSpPr>
            <p:spPr bwMode="auto">
              <a:xfrm>
                <a:off x="3107" y="2461"/>
                <a:ext cx="52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sin y  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163" name="Rectangle 54"/>
              <p:cNvSpPr>
                <a:spLocks noChangeArrowheads="1"/>
              </p:cNvSpPr>
              <p:nvPr/>
            </p:nvSpPr>
            <p:spPr bwMode="auto">
              <a:xfrm>
                <a:off x="3036" y="2268"/>
                <a:ext cx="65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384175" indent="-384175"/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2 cos y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4" name="Line 55"/>
              <p:cNvSpPr>
                <a:spLocks noChangeShapeType="1"/>
              </p:cNvSpPr>
              <p:nvPr/>
            </p:nvSpPr>
            <p:spPr bwMode="auto">
              <a:xfrm flipV="1">
                <a:off x="3119" y="2499"/>
                <a:ext cx="46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65" name="Group 164"/>
            <p:cNvGrpSpPr/>
            <p:nvPr/>
          </p:nvGrpSpPr>
          <p:grpSpPr>
            <a:xfrm>
              <a:off x="5029200" y="4710752"/>
              <a:ext cx="1431217" cy="719138"/>
              <a:chOff x="4578658" y="4394222"/>
              <a:chExt cx="1431217" cy="719138"/>
            </a:xfrm>
          </p:grpSpPr>
          <p:grpSp>
            <p:nvGrpSpPr>
              <p:cNvPr id="166" name="Group 34"/>
              <p:cNvGrpSpPr>
                <a:grpSpLocks/>
              </p:cNvGrpSpPr>
              <p:nvPr/>
            </p:nvGrpSpPr>
            <p:grpSpPr bwMode="auto">
              <a:xfrm>
                <a:off x="4578658" y="4394222"/>
                <a:ext cx="325438" cy="719138"/>
                <a:chOff x="2769" y="2862"/>
                <a:chExt cx="205" cy="453"/>
              </a:xfrm>
            </p:grpSpPr>
            <p:sp>
              <p:nvSpPr>
                <p:cNvPr id="168" name="Rectangle 35"/>
                <p:cNvSpPr>
                  <a:spLocks noChangeArrowheads="1"/>
                </p:cNvSpPr>
                <p:nvPr/>
              </p:nvSpPr>
              <p:spPr bwMode="auto">
                <a:xfrm>
                  <a:off x="2769" y="2862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3</a:t>
                  </a:r>
                </a:p>
              </p:txBody>
            </p:sp>
            <p:sp>
              <p:nvSpPr>
                <p:cNvPr id="169" name="Rectangle 36"/>
                <p:cNvSpPr>
                  <a:spLocks noChangeArrowheads="1"/>
                </p:cNvSpPr>
                <p:nvPr/>
              </p:nvSpPr>
              <p:spPr bwMode="auto">
                <a:xfrm>
                  <a:off x="2769" y="3065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</a:p>
              </p:txBody>
            </p:sp>
            <p:sp>
              <p:nvSpPr>
                <p:cNvPr id="170" name="Line 37"/>
                <p:cNvSpPr>
                  <a:spLocks noChangeShapeType="1"/>
                </p:cNvSpPr>
                <p:nvPr/>
              </p:nvSpPr>
              <p:spPr bwMode="auto">
                <a:xfrm>
                  <a:off x="2808" y="3096"/>
                  <a:ext cx="115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167" name="Rectangle 166"/>
              <p:cNvSpPr/>
              <p:nvPr/>
            </p:nvSpPr>
            <p:spPr>
              <a:xfrm>
                <a:off x="4815317" y="4572000"/>
                <a:ext cx="119455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cos y dy </a:t>
                </a:r>
                <a:endParaRPr lang="en-US" sz="2000"/>
              </a:p>
            </p:txBody>
          </p:sp>
        </p:grpSp>
      </p:grpSp>
      <p:grpSp>
        <p:nvGrpSpPr>
          <p:cNvPr id="189" name="Group 188"/>
          <p:cNvGrpSpPr/>
          <p:nvPr/>
        </p:nvGrpSpPr>
        <p:grpSpPr>
          <a:xfrm>
            <a:off x="6034090" y="4643129"/>
            <a:ext cx="1813526" cy="706438"/>
            <a:chOff x="6289344" y="4697104"/>
            <a:chExt cx="1813526" cy="706438"/>
          </a:xfrm>
        </p:grpSpPr>
        <p:sp>
          <p:nvSpPr>
            <p:cNvPr id="171" name="Rectangle 170"/>
            <p:cNvSpPr/>
            <p:nvPr/>
          </p:nvSpPr>
          <p:spPr>
            <a:xfrm>
              <a:off x="6289344" y="4876799"/>
              <a:ext cx="75854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3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endPara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172" name="Group 102"/>
            <p:cNvGrpSpPr>
              <a:grpSpLocks/>
            </p:cNvGrpSpPr>
            <p:nvPr/>
          </p:nvGrpSpPr>
          <p:grpSpPr bwMode="auto">
            <a:xfrm>
              <a:off x="6919895" y="4697104"/>
              <a:ext cx="1042990" cy="706438"/>
              <a:chOff x="3032" y="2268"/>
              <a:chExt cx="657" cy="445"/>
            </a:xfrm>
          </p:grpSpPr>
          <p:sp>
            <p:nvSpPr>
              <p:cNvPr id="173" name="Rectangle 53"/>
              <p:cNvSpPr>
                <a:spLocks noChangeArrowheads="1"/>
              </p:cNvSpPr>
              <p:nvPr/>
            </p:nvSpPr>
            <p:spPr bwMode="auto">
              <a:xfrm>
                <a:off x="3032" y="2461"/>
                <a:ext cx="52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sin y  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174" name="Rectangle 54"/>
              <p:cNvSpPr>
                <a:spLocks noChangeArrowheads="1"/>
              </p:cNvSpPr>
              <p:nvPr/>
            </p:nvSpPr>
            <p:spPr bwMode="auto">
              <a:xfrm>
                <a:off x="3036" y="2268"/>
                <a:ext cx="65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384175" indent="-384175"/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cos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y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5" name="Line 55"/>
              <p:cNvSpPr>
                <a:spLocks noChangeShapeType="1"/>
              </p:cNvSpPr>
              <p:nvPr/>
            </p:nvSpPr>
            <p:spPr bwMode="auto">
              <a:xfrm flipV="1">
                <a:off x="3102" y="2508"/>
                <a:ext cx="3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81" name="Rectangle 180"/>
            <p:cNvSpPr/>
            <p:nvPr/>
          </p:nvSpPr>
          <p:spPr>
            <a:xfrm>
              <a:off x="7647296" y="4863152"/>
              <a:ext cx="45557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dy</a:t>
              </a:r>
              <a:endParaRPr lang="en-US" sz="2000"/>
            </a:p>
          </p:txBody>
        </p:sp>
      </p:grpSp>
      <p:sp>
        <p:nvSpPr>
          <p:cNvPr id="182" name="Rectangle 181"/>
          <p:cNvSpPr/>
          <p:nvPr/>
        </p:nvSpPr>
        <p:spPr>
          <a:xfrm>
            <a:off x="5566062" y="5695890"/>
            <a:ext cx="28921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Lanjutkan ke berikutnya</a:t>
            </a:r>
            <a:endParaRPr lang="en-US" baseline="0" smtClean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84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000"/>
                            </p:stCondLst>
                            <p:childTnLst>
                              <p:par>
                                <p:cTn id="4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8000"/>
                            </p:stCondLst>
                            <p:childTnLst>
                              <p:par>
                                <p:cTn id="4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3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7" dur="2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000"/>
                            </p:stCondLst>
                            <p:childTnLst>
                              <p:par>
                                <p:cTn id="5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1" dur="2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6000"/>
                            </p:stCondLst>
                            <p:childTnLst>
                              <p:par>
                                <p:cTn id="6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5" dur="2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0" dur="2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4" dur="2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4000"/>
                            </p:stCondLst>
                            <p:childTnLst>
                              <p:par>
                                <p:cTn id="7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8" dur="2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6000"/>
                            </p:stCondLst>
                            <p:childTnLst>
                              <p:par>
                                <p:cTn id="8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2" dur="2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4674" grpId="0"/>
      <p:bldP spid="65" grpId="0"/>
      <p:bldP spid="97" grpId="0"/>
      <p:bldP spid="107" grpId="0"/>
      <p:bldP spid="108" grpId="0"/>
      <p:bldP spid="109" grpId="0"/>
      <p:bldP spid="18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26" name="Rectangle 18"/>
          <p:cNvSpPr>
            <a:spLocks noChangeArrowheads="1"/>
          </p:cNvSpPr>
          <p:nvPr/>
        </p:nvSpPr>
        <p:spPr bwMode="auto">
          <a:xfrm>
            <a:off x="4482152" y="1387746"/>
            <a:ext cx="4114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=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3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lncsc y – cot y+ 3 cos y + C </a:t>
            </a:r>
          </a:p>
        </p:txBody>
      </p:sp>
      <p:grpSp>
        <p:nvGrpSpPr>
          <p:cNvPr id="143" name="Group 142"/>
          <p:cNvGrpSpPr/>
          <p:nvPr/>
        </p:nvGrpSpPr>
        <p:grpSpPr>
          <a:xfrm>
            <a:off x="1357952" y="5162550"/>
            <a:ext cx="4814248" cy="781050"/>
            <a:chOff x="2424752" y="5162550"/>
            <a:chExt cx="4814248" cy="781050"/>
          </a:xfrm>
        </p:grpSpPr>
        <p:sp>
          <p:nvSpPr>
            <p:cNvPr id="31774" name="Rectangle 38"/>
            <p:cNvSpPr>
              <a:spLocks noChangeArrowheads="1"/>
            </p:cNvSpPr>
            <p:nvPr/>
          </p:nvSpPr>
          <p:spPr bwMode="auto">
            <a:xfrm>
              <a:off x="2424752" y="5363523"/>
              <a:ext cx="4814248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=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3 ln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                       +                 +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C </a:t>
              </a:r>
            </a:p>
          </p:txBody>
        </p:sp>
        <p:grpSp>
          <p:nvGrpSpPr>
            <p:cNvPr id="127" name="Group 126"/>
            <p:cNvGrpSpPr/>
            <p:nvPr/>
          </p:nvGrpSpPr>
          <p:grpSpPr>
            <a:xfrm>
              <a:off x="3333750" y="5162550"/>
              <a:ext cx="1695450" cy="781050"/>
              <a:chOff x="3575998" y="4724400"/>
              <a:chExt cx="1695450" cy="781050"/>
            </a:xfrm>
          </p:grpSpPr>
          <p:sp>
            <p:nvSpPr>
              <p:cNvPr id="31775" name="Rectangle 42"/>
              <p:cNvSpPr>
                <a:spLocks noChangeArrowheads="1"/>
              </p:cNvSpPr>
              <p:nvPr/>
            </p:nvSpPr>
            <p:spPr bwMode="auto">
              <a:xfrm>
                <a:off x="3962400" y="5105400"/>
                <a:ext cx="89535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2x  </a:t>
                </a:r>
              </a:p>
            </p:txBody>
          </p:sp>
          <p:sp>
            <p:nvSpPr>
              <p:cNvPr id="31776" name="Rectangle 43"/>
              <p:cNvSpPr>
                <a:spLocks noChangeArrowheads="1"/>
              </p:cNvSpPr>
              <p:nvPr/>
            </p:nvSpPr>
            <p:spPr bwMode="auto">
              <a:xfrm>
                <a:off x="3575998" y="4724400"/>
                <a:ext cx="169545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384175" indent="-384175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 – 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9 – 4x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2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777" name="Line 44"/>
              <p:cNvSpPr>
                <a:spLocks noChangeShapeType="1"/>
              </p:cNvSpPr>
              <p:nvPr/>
            </p:nvSpPr>
            <p:spPr bwMode="auto">
              <a:xfrm>
                <a:off x="3701102" y="5143500"/>
                <a:ext cx="1371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778" name="Line 45"/>
              <p:cNvSpPr>
                <a:spLocks noChangeShapeType="1"/>
              </p:cNvSpPr>
              <p:nvPr/>
            </p:nvSpPr>
            <p:spPr bwMode="auto">
              <a:xfrm>
                <a:off x="4222234" y="4776355"/>
                <a:ext cx="82296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1779" name="Group 52"/>
            <p:cNvGrpSpPr>
              <a:grpSpLocks/>
            </p:cNvGrpSpPr>
            <p:nvPr/>
          </p:nvGrpSpPr>
          <p:grpSpPr bwMode="auto">
            <a:xfrm>
              <a:off x="4955227" y="5385748"/>
              <a:ext cx="1736725" cy="400050"/>
              <a:chOff x="2388" y="1824"/>
              <a:chExt cx="1094" cy="252"/>
            </a:xfrm>
          </p:grpSpPr>
          <p:sp>
            <p:nvSpPr>
              <p:cNvPr id="31780" name="Rectangle 48"/>
              <p:cNvSpPr>
                <a:spLocks noChangeArrowheads="1"/>
              </p:cNvSpPr>
              <p:nvPr/>
            </p:nvSpPr>
            <p:spPr bwMode="auto">
              <a:xfrm>
                <a:off x="2388" y="1824"/>
                <a:ext cx="109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384175" indent="-384175" algn="ctr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9 – 4x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2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781" name="Line 50"/>
              <p:cNvSpPr>
                <a:spLocks noChangeShapeType="1"/>
              </p:cNvSpPr>
              <p:nvPr/>
            </p:nvSpPr>
            <p:spPr bwMode="auto">
              <a:xfrm>
                <a:off x="2727" y="1857"/>
                <a:ext cx="51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65" name="Date Placeholder 6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C8066AE-5A0F-410A-A2C9-827C0596BCA2}" type="datetime3">
              <a:rPr lang="en-US" smtClean="0"/>
              <a:t>15 May 2023</a:t>
            </a:fld>
            <a:endParaRPr lang="en-US"/>
          </a:p>
        </p:txBody>
      </p:sp>
      <p:sp>
        <p:nvSpPr>
          <p:cNvPr id="66" name="Slide Number Placeholder 6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67" name="Footer Placeholder 6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75" name="Group 74"/>
          <p:cNvGrpSpPr/>
          <p:nvPr/>
        </p:nvGrpSpPr>
        <p:grpSpPr>
          <a:xfrm>
            <a:off x="838200" y="533400"/>
            <a:ext cx="1584926" cy="706438"/>
            <a:chOff x="838200" y="533400"/>
            <a:chExt cx="1584926" cy="706438"/>
          </a:xfrm>
        </p:grpSpPr>
        <p:sp>
          <p:nvSpPr>
            <p:cNvPr id="69" name="Rectangle 68"/>
            <p:cNvSpPr/>
            <p:nvPr/>
          </p:nvSpPr>
          <p:spPr>
            <a:xfrm>
              <a:off x="838200" y="713095"/>
              <a:ext cx="46839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3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endPara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70" name="Group 102"/>
            <p:cNvGrpSpPr>
              <a:grpSpLocks/>
            </p:cNvGrpSpPr>
            <p:nvPr/>
          </p:nvGrpSpPr>
          <p:grpSpPr bwMode="auto">
            <a:xfrm>
              <a:off x="1240146" y="533400"/>
              <a:ext cx="1042989" cy="706438"/>
              <a:chOff x="3032" y="2268"/>
              <a:chExt cx="657" cy="445"/>
            </a:xfrm>
          </p:grpSpPr>
          <p:sp>
            <p:nvSpPr>
              <p:cNvPr id="72" name="Rectangle 53"/>
              <p:cNvSpPr>
                <a:spLocks noChangeArrowheads="1"/>
              </p:cNvSpPr>
              <p:nvPr/>
            </p:nvSpPr>
            <p:spPr bwMode="auto">
              <a:xfrm>
                <a:off x="3032" y="2461"/>
                <a:ext cx="52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sin y  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73" name="Rectangle 54"/>
              <p:cNvSpPr>
                <a:spLocks noChangeArrowheads="1"/>
              </p:cNvSpPr>
              <p:nvPr/>
            </p:nvSpPr>
            <p:spPr bwMode="auto">
              <a:xfrm>
                <a:off x="3036" y="2268"/>
                <a:ext cx="65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384175" indent="-384175"/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cos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y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4" name="Line 55"/>
              <p:cNvSpPr>
                <a:spLocks noChangeShapeType="1"/>
              </p:cNvSpPr>
              <p:nvPr/>
            </p:nvSpPr>
            <p:spPr bwMode="auto">
              <a:xfrm flipV="1">
                <a:off x="3102" y="2508"/>
                <a:ext cx="3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71" name="Rectangle 70"/>
            <p:cNvSpPr/>
            <p:nvPr/>
          </p:nvSpPr>
          <p:spPr>
            <a:xfrm>
              <a:off x="1967552" y="699448"/>
              <a:ext cx="45557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dy</a:t>
              </a:r>
              <a:endParaRPr lang="en-US" sz="2000"/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2438400" y="533400"/>
            <a:ext cx="2286000" cy="701676"/>
            <a:chOff x="2362200" y="1066800"/>
            <a:chExt cx="2286000" cy="701676"/>
          </a:xfrm>
        </p:grpSpPr>
        <p:sp>
          <p:nvSpPr>
            <p:cNvPr id="76" name="Rectangle 7"/>
            <p:cNvSpPr>
              <a:spLocks noChangeArrowheads="1"/>
            </p:cNvSpPr>
            <p:nvPr/>
          </p:nvSpPr>
          <p:spPr bwMode="auto">
            <a:xfrm>
              <a:off x="2362200" y="1243320"/>
              <a:ext cx="22860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=  3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               dy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77" name="Group 11"/>
            <p:cNvGrpSpPr>
              <a:grpSpLocks/>
            </p:cNvGrpSpPr>
            <p:nvPr/>
          </p:nvGrpSpPr>
          <p:grpSpPr bwMode="auto">
            <a:xfrm>
              <a:off x="2797852" y="1066800"/>
              <a:ext cx="1582390" cy="701676"/>
              <a:chOff x="702" y="242"/>
              <a:chExt cx="864" cy="442"/>
            </a:xfrm>
          </p:grpSpPr>
          <p:sp>
            <p:nvSpPr>
              <p:cNvPr id="78" name="Rectangle 4"/>
              <p:cNvSpPr>
                <a:spLocks noChangeArrowheads="1"/>
              </p:cNvSpPr>
              <p:nvPr/>
            </p:nvSpPr>
            <p:spPr bwMode="auto">
              <a:xfrm>
                <a:off x="830" y="432"/>
                <a:ext cx="609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sin y  </a:t>
                </a:r>
              </a:p>
            </p:txBody>
          </p:sp>
          <p:sp>
            <p:nvSpPr>
              <p:cNvPr id="79" name="Rectangle 5"/>
              <p:cNvSpPr>
                <a:spLocks noChangeArrowheads="1"/>
              </p:cNvSpPr>
              <p:nvPr/>
            </p:nvSpPr>
            <p:spPr bwMode="auto">
              <a:xfrm>
                <a:off x="702" y="242"/>
                <a:ext cx="86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384175" indent="-384175" algn="ctr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 – sin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y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0" name="Line 6"/>
              <p:cNvSpPr>
                <a:spLocks noChangeShapeType="1"/>
              </p:cNvSpPr>
              <p:nvPr/>
            </p:nvSpPr>
            <p:spPr bwMode="auto">
              <a:xfrm flipV="1">
                <a:off x="881" y="480"/>
                <a:ext cx="49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83" name="Group 82"/>
          <p:cNvGrpSpPr/>
          <p:nvPr/>
        </p:nvGrpSpPr>
        <p:grpSpPr>
          <a:xfrm>
            <a:off x="4572000" y="576263"/>
            <a:ext cx="3581400" cy="658815"/>
            <a:chOff x="2362200" y="1109663"/>
            <a:chExt cx="3581400" cy="658815"/>
          </a:xfrm>
        </p:grpSpPr>
        <p:sp>
          <p:nvSpPr>
            <p:cNvPr id="84" name="Rectangle 7"/>
            <p:cNvSpPr>
              <a:spLocks noChangeArrowheads="1"/>
            </p:cNvSpPr>
            <p:nvPr/>
          </p:nvSpPr>
          <p:spPr bwMode="auto">
            <a:xfrm>
              <a:off x="2362200" y="1243320"/>
              <a:ext cx="35814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=  3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         dy –  3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  sin y dy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85" name="Group 11"/>
            <p:cNvGrpSpPr>
              <a:grpSpLocks/>
            </p:cNvGrpSpPr>
            <p:nvPr/>
          </p:nvGrpSpPr>
          <p:grpSpPr bwMode="auto">
            <a:xfrm>
              <a:off x="2832650" y="1109663"/>
              <a:ext cx="1115365" cy="658815"/>
              <a:chOff x="721" y="269"/>
              <a:chExt cx="609" cy="415"/>
            </a:xfrm>
          </p:grpSpPr>
          <p:sp>
            <p:nvSpPr>
              <p:cNvPr id="86" name="Rectangle 4"/>
              <p:cNvSpPr>
                <a:spLocks noChangeArrowheads="1"/>
              </p:cNvSpPr>
              <p:nvPr/>
            </p:nvSpPr>
            <p:spPr bwMode="auto">
              <a:xfrm>
                <a:off x="721" y="432"/>
                <a:ext cx="609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sin y  </a:t>
                </a:r>
              </a:p>
            </p:txBody>
          </p:sp>
          <p:sp>
            <p:nvSpPr>
              <p:cNvPr id="87" name="Rectangle 5"/>
              <p:cNvSpPr>
                <a:spLocks noChangeArrowheads="1"/>
              </p:cNvSpPr>
              <p:nvPr/>
            </p:nvSpPr>
            <p:spPr bwMode="auto">
              <a:xfrm>
                <a:off x="861" y="269"/>
                <a:ext cx="30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384175" indent="-384175" algn="ctr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 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8" name="Line 6"/>
              <p:cNvSpPr>
                <a:spLocks noChangeShapeType="1"/>
              </p:cNvSpPr>
              <p:nvPr/>
            </p:nvSpPr>
            <p:spPr bwMode="auto">
              <a:xfrm flipV="1">
                <a:off x="874" y="480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90" name="Rectangle 7"/>
          <p:cNvSpPr>
            <a:spLocks noChangeArrowheads="1"/>
          </p:cNvSpPr>
          <p:nvPr/>
        </p:nvSpPr>
        <p:spPr bwMode="auto">
          <a:xfrm>
            <a:off x="1219200" y="1379842"/>
            <a:ext cx="3581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=  3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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csc y dy –  3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  sin y dy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 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140" name="Group 139"/>
          <p:cNvGrpSpPr/>
          <p:nvPr/>
        </p:nvGrpSpPr>
        <p:grpSpPr>
          <a:xfrm>
            <a:off x="4343400" y="2438400"/>
            <a:ext cx="1461448" cy="733756"/>
            <a:chOff x="1295400" y="2555544"/>
            <a:chExt cx="1461448" cy="733756"/>
          </a:xfrm>
        </p:grpSpPr>
        <p:sp>
          <p:nvSpPr>
            <p:cNvPr id="95" name="Rectangle 94"/>
            <p:cNvSpPr/>
            <p:nvPr/>
          </p:nvSpPr>
          <p:spPr>
            <a:xfrm>
              <a:off x="1295400" y="2743200"/>
              <a:ext cx="112883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csc y  = </a:t>
              </a:r>
              <a:endParaRPr lang="en-US"/>
            </a:p>
          </p:txBody>
        </p:sp>
        <p:grpSp>
          <p:nvGrpSpPr>
            <p:cNvPr id="99" name="Group 98"/>
            <p:cNvGrpSpPr/>
            <p:nvPr/>
          </p:nvGrpSpPr>
          <p:grpSpPr>
            <a:xfrm>
              <a:off x="2286948" y="2555544"/>
              <a:ext cx="469900" cy="733756"/>
              <a:chOff x="2438400" y="2631744"/>
              <a:chExt cx="469900" cy="733756"/>
            </a:xfrm>
          </p:grpSpPr>
          <p:sp>
            <p:nvSpPr>
              <p:cNvPr id="96" name="Rectangle 21"/>
              <p:cNvSpPr>
                <a:spLocks noChangeArrowheads="1"/>
              </p:cNvSpPr>
              <p:nvPr/>
            </p:nvSpPr>
            <p:spPr bwMode="auto">
              <a:xfrm>
                <a:off x="2518084" y="2631744"/>
                <a:ext cx="327025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97" name="Rectangle 22"/>
              <p:cNvSpPr>
                <a:spLocks noChangeArrowheads="1"/>
              </p:cNvSpPr>
              <p:nvPr/>
            </p:nvSpPr>
            <p:spPr bwMode="auto">
              <a:xfrm>
                <a:off x="2438400" y="2965450"/>
                <a:ext cx="46990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2x</a:t>
                </a:r>
              </a:p>
            </p:txBody>
          </p:sp>
          <p:sp>
            <p:nvSpPr>
              <p:cNvPr id="98" name="Line 23"/>
              <p:cNvSpPr>
                <a:spLocks noChangeShapeType="1"/>
              </p:cNvSpPr>
              <p:nvPr/>
            </p:nvSpPr>
            <p:spPr bwMode="auto">
              <a:xfrm>
                <a:off x="2541896" y="3009900"/>
                <a:ext cx="2743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41" name="Group 140"/>
          <p:cNvGrpSpPr/>
          <p:nvPr/>
        </p:nvGrpSpPr>
        <p:grpSpPr>
          <a:xfrm>
            <a:off x="6110210" y="2452048"/>
            <a:ext cx="2195590" cy="759156"/>
            <a:chOff x="2882514" y="2563504"/>
            <a:chExt cx="2195590" cy="759156"/>
          </a:xfrm>
        </p:grpSpPr>
        <p:sp>
          <p:nvSpPr>
            <p:cNvPr id="100" name="Rectangle 99"/>
            <p:cNvSpPr/>
            <p:nvPr/>
          </p:nvSpPr>
          <p:spPr>
            <a:xfrm>
              <a:off x="2882514" y="2743200"/>
              <a:ext cx="115608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 cot y  = </a:t>
              </a:r>
              <a:endParaRPr lang="en-US"/>
            </a:p>
          </p:txBody>
        </p:sp>
        <p:grpSp>
          <p:nvGrpSpPr>
            <p:cNvPr id="105" name="Group 104"/>
            <p:cNvGrpSpPr/>
            <p:nvPr/>
          </p:nvGrpSpPr>
          <p:grpSpPr>
            <a:xfrm>
              <a:off x="3858904" y="2563504"/>
              <a:ext cx="1219200" cy="759156"/>
              <a:chOff x="6555427" y="3921125"/>
              <a:chExt cx="1219200" cy="759156"/>
            </a:xfrm>
          </p:grpSpPr>
          <p:sp>
            <p:nvSpPr>
              <p:cNvPr id="101" name="Rectangle 25"/>
              <p:cNvSpPr>
                <a:spLocks noChangeArrowheads="1"/>
              </p:cNvSpPr>
              <p:nvPr/>
            </p:nvSpPr>
            <p:spPr bwMode="auto">
              <a:xfrm>
                <a:off x="6822127" y="4280231"/>
                <a:ext cx="80010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2x  </a:t>
                </a:r>
              </a:p>
            </p:txBody>
          </p:sp>
          <p:sp>
            <p:nvSpPr>
              <p:cNvPr id="102" name="Rectangle 26"/>
              <p:cNvSpPr>
                <a:spLocks noChangeArrowheads="1"/>
              </p:cNvSpPr>
              <p:nvPr/>
            </p:nvSpPr>
            <p:spPr bwMode="auto">
              <a:xfrm>
                <a:off x="6555427" y="3921125"/>
                <a:ext cx="121920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384175" indent="-384175" algn="ctr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9 – 4x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2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" name="Line 27"/>
              <p:cNvSpPr>
                <a:spLocks noChangeShapeType="1"/>
              </p:cNvSpPr>
              <p:nvPr/>
            </p:nvSpPr>
            <p:spPr bwMode="auto">
              <a:xfrm flipV="1">
                <a:off x="6717991" y="4302125"/>
                <a:ext cx="9144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" name="Line 28"/>
              <p:cNvSpPr>
                <a:spLocks noChangeShapeType="1"/>
              </p:cNvSpPr>
              <p:nvPr/>
            </p:nvSpPr>
            <p:spPr bwMode="auto">
              <a:xfrm>
                <a:off x="6842764" y="3959225"/>
                <a:ext cx="82296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106" name="Rectangle 105"/>
          <p:cNvSpPr/>
          <p:nvPr/>
        </p:nvSpPr>
        <p:spPr>
          <a:xfrm>
            <a:off x="6539552" y="3429000"/>
            <a:ext cx="88197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maka </a:t>
            </a:r>
            <a:endParaRPr lang="en-US"/>
          </a:p>
        </p:txBody>
      </p:sp>
      <p:grpSp>
        <p:nvGrpSpPr>
          <p:cNvPr id="128" name="Group 127"/>
          <p:cNvGrpSpPr/>
          <p:nvPr/>
        </p:nvGrpSpPr>
        <p:grpSpPr>
          <a:xfrm>
            <a:off x="4343400" y="3276600"/>
            <a:ext cx="2071048" cy="762000"/>
            <a:chOff x="5257800" y="2514600"/>
            <a:chExt cx="2071048" cy="762000"/>
          </a:xfrm>
        </p:grpSpPr>
        <p:sp>
          <p:nvSpPr>
            <p:cNvPr id="116" name="Rectangle 115"/>
            <p:cNvSpPr/>
            <p:nvPr/>
          </p:nvSpPr>
          <p:spPr>
            <a:xfrm>
              <a:off x="5257800" y="2696794"/>
              <a:ext cx="107273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cos y = </a:t>
              </a:r>
              <a:endParaRPr lang="en-US"/>
            </a:p>
          </p:txBody>
        </p:sp>
        <p:grpSp>
          <p:nvGrpSpPr>
            <p:cNvPr id="117" name="Group 31"/>
            <p:cNvGrpSpPr>
              <a:grpSpLocks/>
            </p:cNvGrpSpPr>
            <p:nvPr/>
          </p:nvGrpSpPr>
          <p:grpSpPr bwMode="auto">
            <a:xfrm>
              <a:off x="6033448" y="2514600"/>
              <a:ext cx="1295400" cy="762000"/>
              <a:chOff x="950" y="960"/>
              <a:chExt cx="816" cy="480"/>
            </a:xfrm>
          </p:grpSpPr>
          <p:sp>
            <p:nvSpPr>
              <p:cNvPr id="118" name="Rectangle 32"/>
              <p:cNvSpPr>
                <a:spLocks noChangeArrowheads="1"/>
              </p:cNvSpPr>
              <p:nvPr/>
            </p:nvSpPr>
            <p:spPr bwMode="auto">
              <a:xfrm>
                <a:off x="1123" y="1188"/>
                <a:ext cx="50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  </a:t>
                </a:r>
              </a:p>
            </p:txBody>
          </p:sp>
          <p:sp>
            <p:nvSpPr>
              <p:cNvPr id="119" name="Rectangle 33"/>
              <p:cNvSpPr>
                <a:spLocks noChangeArrowheads="1"/>
              </p:cNvSpPr>
              <p:nvPr/>
            </p:nvSpPr>
            <p:spPr bwMode="auto">
              <a:xfrm>
                <a:off x="950" y="960"/>
                <a:ext cx="81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384175" indent="-384175" algn="ctr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9 – 4x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2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0" name="Line 34"/>
              <p:cNvSpPr>
                <a:spLocks noChangeShapeType="1"/>
              </p:cNvSpPr>
              <p:nvPr/>
            </p:nvSpPr>
            <p:spPr bwMode="auto">
              <a:xfrm flipV="1">
                <a:off x="1083" y="1209"/>
                <a:ext cx="57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1" name="Line 35"/>
              <p:cNvSpPr>
                <a:spLocks noChangeShapeType="1"/>
              </p:cNvSpPr>
              <p:nvPr/>
            </p:nvSpPr>
            <p:spPr bwMode="auto">
              <a:xfrm>
                <a:off x="1136" y="984"/>
                <a:ext cx="51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42" name="Group 141"/>
          <p:cNvGrpSpPr/>
          <p:nvPr/>
        </p:nvGrpSpPr>
        <p:grpSpPr>
          <a:xfrm>
            <a:off x="1371600" y="4239904"/>
            <a:ext cx="5029200" cy="789296"/>
            <a:chOff x="2438400" y="4158302"/>
            <a:chExt cx="5029200" cy="789296"/>
          </a:xfrm>
        </p:grpSpPr>
        <p:sp>
          <p:nvSpPr>
            <p:cNvPr id="31782" name="Rectangle 19"/>
            <p:cNvSpPr>
              <a:spLocks noChangeArrowheads="1"/>
            </p:cNvSpPr>
            <p:nvPr/>
          </p:nvSpPr>
          <p:spPr bwMode="auto">
            <a:xfrm>
              <a:off x="2438400" y="4351646"/>
              <a:ext cx="50292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3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ln 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–                 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+ 3           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+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C </a:t>
              </a:r>
            </a:p>
          </p:txBody>
        </p:sp>
        <p:grpSp>
          <p:nvGrpSpPr>
            <p:cNvPr id="107" name="Group 106"/>
            <p:cNvGrpSpPr/>
            <p:nvPr/>
          </p:nvGrpSpPr>
          <p:grpSpPr>
            <a:xfrm>
              <a:off x="3325504" y="4185598"/>
              <a:ext cx="469900" cy="733756"/>
              <a:chOff x="2438400" y="2631744"/>
              <a:chExt cx="469900" cy="733756"/>
            </a:xfrm>
          </p:grpSpPr>
          <p:sp>
            <p:nvSpPr>
              <p:cNvPr id="108" name="Rectangle 21"/>
              <p:cNvSpPr>
                <a:spLocks noChangeArrowheads="1"/>
              </p:cNvSpPr>
              <p:nvPr/>
            </p:nvSpPr>
            <p:spPr bwMode="auto">
              <a:xfrm>
                <a:off x="2518084" y="2631744"/>
                <a:ext cx="327025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109" name="Rectangle 22"/>
              <p:cNvSpPr>
                <a:spLocks noChangeArrowheads="1"/>
              </p:cNvSpPr>
              <p:nvPr/>
            </p:nvSpPr>
            <p:spPr bwMode="auto">
              <a:xfrm>
                <a:off x="2438400" y="2965450"/>
                <a:ext cx="46990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2x</a:t>
                </a:r>
              </a:p>
            </p:txBody>
          </p:sp>
          <p:sp>
            <p:nvSpPr>
              <p:cNvPr id="110" name="Line 23"/>
              <p:cNvSpPr>
                <a:spLocks noChangeShapeType="1"/>
              </p:cNvSpPr>
              <p:nvPr/>
            </p:nvSpPr>
            <p:spPr bwMode="auto">
              <a:xfrm>
                <a:off x="2541896" y="3009900"/>
                <a:ext cx="2743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11" name="Group 110"/>
            <p:cNvGrpSpPr/>
            <p:nvPr/>
          </p:nvGrpSpPr>
          <p:grpSpPr>
            <a:xfrm>
              <a:off x="3962400" y="4188442"/>
              <a:ext cx="1219200" cy="759156"/>
              <a:chOff x="6555427" y="3921125"/>
              <a:chExt cx="1219200" cy="759156"/>
            </a:xfrm>
          </p:grpSpPr>
          <p:sp>
            <p:nvSpPr>
              <p:cNvPr id="112" name="Rectangle 25"/>
              <p:cNvSpPr>
                <a:spLocks noChangeArrowheads="1"/>
              </p:cNvSpPr>
              <p:nvPr/>
            </p:nvSpPr>
            <p:spPr bwMode="auto">
              <a:xfrm>
                <a:off x="6822127" y="4280231"/>
                <a:ext cx="80010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2x  </a:t>
                </a:r>
              </a:p>
            </p:txBody>
          </p:sp>
          <p:sp>
            <p:nvSpPr>
              <p:cNvPr id="113" name="Rectangle 26"/>
              <p:cNvSpPr>
                <a:spLocks noChangeArrowheads="1"/>
              </p:cNvSpPr>
              <p:nvPr/>
            </p:nvSpPr>
            <p:spPr bwMode="auto">
              <a:xfrm>
                <a:off x="6555427" y="3921125"/>
                <a:ext cx="121920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384175" indent="-384175" algn="ctr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9 – 4x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2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4" name="Line 27"/>
              <p:cNvSpPr>
                <a:spLocks noChangeShapeType="1"/>
              </p:cNvSpPr>
              <p:nvPr/>
            </p:nvSpPr>
            <p:spPr bwMode="auto">
              <a:xfrm flipV="1">
                <a:off x="6717991" y="4302125"/>
                <a:ext cx="10058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5" name="Line 28"/>
              <p:cNvSpPr>
                <a:spLocks noChangeShapeType="1"/>
              </p:cNvSpPr>
              <p:nvPr/>
            </p:nvSpPr>
            <p:spPr bwMode="auto">
              <a:xfrm>
                <a:off x="6842764" y="3959225"/>
                <a:ext cx="82296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22" name="Group 31"/>
            <p:cNvGrpSpPr>
              <a:grpSpLocks/>
            </p:cNvGrpSpPr>
            <p:nvPr/>
          </p:nvGrpSpPr>
          <p:grpSpPr bwMode="auto">
            <a:xfrm>
              <a:off x="5589896" y="4158302"/>
              <a:ext cx="1295400" cy="762000"/>
              <a:chOff x="950" y="960"/>
              <a:chExt cx="816" cy="480"/>
            </a:xfrm>
          </p:grpSpPr>
          <p:sp>
            <p:nvSpPr>
              <p:cNvPr id="123" name="Rectangle 32"/>
              <p:cNvSpPr>
                <a:spLocks noChangeArrowheads="1"/>
              </p:cNvSpPr>
              <p:nvPr/>
            </p:nvSpPr>
            <p:spPr bwMode="auto">
              <a:xfrm>
                <a:off x="1123" y="1188"/>
                <a:ext cx="50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  </a:t>
                </a:r>
              </a:p>
            </p:txBody>
          </p:sp>
          <p:sp>
            <p:nvSpPr>
              <p:cNvPr id="124" name="Rectangle 33"/>
              <p:cNvSpPr>
                <a:spLocks noChangeArrowheads="1"/>
              </p:cNvSpPr>
              <p:nvPr/>
            </p:nvSpPr>
            <p:spPr bwMode="auto">
              <a:xfrm>
                <a:off x="950" y="960"/>
                <a:ext cx="81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384175" indent="-384175" algn="ctr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9 – 4x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2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5" name="Line 34"/>
              <p:cNvSpPr>
                <a:spLocks noChangeShapeType="1"/>
              </p:cNvSpPr>
              <p:nvPr/>
            </p:nvSpPr>
            <p:spPr bwMode="auto">
              <a:xfrm flipV="1">
                <a:off x="1083" y="1209"/>
                <a:ext cx="57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6" name="Line 35"/>
              <p:cNvSpPr>
                <a:spLocks noChangeShapeType="1"/>
              </p:cNvSpPr>
              <p:nvPr/>
            </p:nvSpPr>
            <p:spPr bwMode="auto">
              <a:xfrm>
                <a:off x="1136" y="984"/>
                <a:ext cx="51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38" name="Group 137"/>
          <p:cNvGrpSpPr/>
          <p:nvPr/>
        </p:nvGrpSpPr>
        <p:grpSpPr>
          <a:xfrm>
            <a:off x="1524000" y="2574925"/>
            <a:ext cx="1751012" cy="1387475"/>
            <a:chOff x="5945188" y="2501900"/>
            <a:chExt cx="1751012" cy="1387475"/>
          </a:xfrm>
        </p:grpSpPr>
        <p:grpSp>
          <p:nvGrpSpPr>
            <p:cNvPr id="129" name="Group 108"/>
            <p:cNvGrpSpPr>
              <a:grpSpLocks/>
            </p:cNvGrpSpPr>
            <p:nvPr/>
          </p:nvGrpSpPr>
          <p:grpSpPr bwMode="auto">
            <a:xfrm>
              <a:off x="5945188" y="2501900"/>
              <a:ext cx="1751012" cy="1387475"/>
              <a:chOff x="4153" y="1296"/>
              <a:chExt cx="1103" cy="874"/>
            </a:xfrm>
          </p:grpSpPr>
          <p:sp>
            <p:nvSpPr>
              <p:cNvPr id="130" name="AutoShape 44"/>
              <p:cNvSpPr>
                <a:spLocks noChangeArrowheads="1"/>
              </p:cNvSpPr>
              <p:nvPr/>
            </p:nvSpPr>
            <p:spPr bwMode="auto">
              <a:xfrm flipH="1">
                <a:off x="4153" y="1296"/>
                <a:ext cx="816" cy="576"/>
              </a:xfrm>
              <a:prstGeom prst="rtTriangl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1" name="Rectangle 45"/>
              <p:cNvSpPr>
                <a:spLocks noChangeArrowheads="1"/>
              </p:cNvSpPr>
              <p:nvPr/>
            </p:nvSpPr>
            <p:spPr bwMode="auto">
              <a:xfrm>
                <a:off x="4410" y="1374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132" name="Rectangle 46"/>
              <p:cNvSpPr>
                <a:spLocks noChangeArrowheads="1"/>
              </p:cNvSpPr>
              <p:nvPr/>
            </p:nvSpPr>
            <p:spPr bwMode="auto">
              <a:xfrm>
                <a:off x="4962" y="1482"/>
                <a:ext cx="294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2x</a:t>
                </a:r>
              </a:p>
            </p:txBody>
          </p:sp>
          <p:sp>
            <p:nvSpPr>
              <p:cNvPr id="133" name="Rectangle 47"/>
              <p:cNvSpPr>
                <a:spLocks noChangeArrowheads="1"/>
              </p:cNvSpPr>
              <p:nvPr/>
            </p:nvSpPr>
            <p:spPr bwMode="auto">
              <a:xfrm>
                <a:off x="4190" y="1918"/>
                <a:ext cx="71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9 – 4x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  <p:sp>
            <p:nvSpPr>
              <p:cNvPr id="134" name="Line 48"/>
              <p:cNvSpPr>
                <a:spLocks noChangeShapeType="1"/>
              </p:cNvSpPr>
              <p:nvPr/>
            </p:nvSpPr>
            <p:spPr bwMode="auto">
              <a:xfrm>
                <a:off x="4333" y="1944"/>
                <a:ext cx="52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5" name="Rectangle 50"/>
              <p:cNvSpPr>
                <a:spLocks noChangeArrowheads="1"/>
              </p:cNvSpPr>
              <p:nvPr/>
            </p:nvSpPr>
            <p:spPr bwMode="auto">
              <a:xfrm>
                <a:off x="4392" y="1623"/>
                <a:ext cx="19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y</a:t>
                </a:r>
              </a:p>
            </p:txBody>
          </p:sp>
        </p:grpSp>
        <p:sp>
          <p:nvSpPr>
            <p:cNvPr id="137" name="Arc 136"/>
            <p:cNvSpPr>
              <a:spLocks noChangeAspect="1"/>
            </p:cNvSpPr>
            <p:nvPr/>
          </p:nvSpPr>
          <p:spPr bwMode="auto">
            <a:xfrm rot="1800000">
              <a:off x="6111336" y="3000786"/>
              <a:ext cx="548640" cy="548640"/>
            </a:xfrm>
            <a:prstGeom prst="arc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</p:grpSp>
      <p:sp>
        <p:nvSpPr>
          <p:cNvPr id="139" name="Rectangle 27"/>
          <p:cNvSpPr>
            <a:spLocks noChangeArrowheads="1"/>
          </p:cNvSpPr>
          <p:nvPr/>
        </p:nvSpPr>
        <p:spPr bwMode="auto">
          <a:xfrm>
            <a:off x="1219200" y="1983698"/>
            <a:ext cx="515878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Berdasarkan segitiga siku berikut, diperoleh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2000"/>
                                        <p:tgtEl>
                                          <p:spTgt spid="299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000"/>
                            </p:stCondLst>
                            <p:childTnLst>
                              <p:par>
                                <p:cTn id="3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" dur="2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8000"/>
                            </p:stCondLst>
                            <p:childTnLst>
                              <p:par>
                                <p:cTn id="4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0"/>
                            </p:stCondLst>
                            <p:childTnLst>
                              <p:par>
                                <p:cTn id="4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9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4" dur="2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9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9026" grpId="0"/>
      <p:bldP spid="90" grpId="0"/>
      <p:bldP spid="106" grpId="0"/>
      <p:bldP spid="1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B9F6A2-9A0D-491A-B0A7-FF7BE8CA0D67}" type="datetime3">
              <a:rPr lang="en-US" smtClean="0"/>
              <a:t>15 May 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grpSp>
        <p:nvGrpSpPr>
          <p:cNvPr id="6" name="Group 29"/>
          <p:cNvGrpSpPr>
            <a:grpSpLocks/>
          </p:cNvGrpSpPr>
          <p:nvPr/>
        </p:nvGrpSpPr>
        <p:grpSpPr bwMode="auto">
          <a:xfrm>
            <a:off x="6535737" y="4690445"/>
            <a:ext cx="1770063" cy="755650"/>
            <a:chOff x="831" y="1424"/>
            <a:chExt cx="1115" cy="476"/>
          </a:xfrm>
        </p:grpSpPr>
        <p:grpSp>
          <p:nvGrpSpPr>
            <p:cNvPr id="7" name="Group 28"/>
            <p:cNvGrpSpPr>
              <a:grpSpLocks/>
            </p:cNvGrpSpPr>
            <p:nvPr/>
          </p:nvGrpSpPr>
          <p:grpSpPr bwMode="auto">
            <a:xfrm>
              <a:off x="1318" y="1424"/>
              <a:ext cx="628" cy="476"/>
              <a:chOff x="1078" y="2228"/>
              <a:chExt cx="628" cy="476"/>
            </a:xfrm>
          </p:grpSpPr>
          <p:sp>
            <p:nvSpPr>
              <p:cNvPr id="9" name="Rectangle 22"/>
              <p:cNvSpPr>
                <a:spLocks noChangeArrowheads="1"/>
              </p:cNvSpPr>
              <p:nvPr/>
            </p:nvSpPr>
            <p:spPr bwMode="auto">
              <a:xfrm>
                <a:off x="1078" y="2452"/>
                <a:ext cx="62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4 +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2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10" name="Line 23"/>
              <p:cNvSpPr>
                <a:spLocks noChangeShapeType="1"/>
              </p:cNvSpPr>
              <p:nvPr/>
            </p:nvSpPr>
            <p:spPr bwMode="auto">
              <a:xfrm flipV="1">
                <a:off x="1142" y="2456"/>
                <a:ext cx="51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" name="Line 24"/>
              <p:cNvSpPr>
                <a:spLocks noChangeShapeType="1"/>
              </p:cNvSpPr>
              <p:nvPr/>
            </p:nvSpPr>
            <p:spPr bwMode="auto">
              <a:xfrm>
                <a:off x="1218" y="2492"/>
                <a:ext cx="40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" name="Rectangle 26"/>
              <p:cNvSpPr>
                <a:spLocks noChangeArrowheads="1"/>
              </p:cNvSpPr>
              <p:nvPr/>
            </p:nvSpPr>
            <p:spPr bwMode="auto">
              <a:xfrm>
                <a:off x="1304" y="2228"/>
                <a:ext cx="19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</a:p>
            </p:txBody>
          </p:sp>
        </p:grpSp>
        <p:sp>
          <p:nvSpPr>
            <p:cNvPr id="8" name="Rectangle 27"/>
            <p:cNvSpPr>
              <a:spLocks noChangeArrowheads="1"/>
            </p:cNvSpPr>
            <p:nvPr/>
          </p:nvSpPr>
          <p:spPr bwMode="auto">
            <a:xfrm>
              <a:off x="831" y="1524"/>
              <a:ext cx="58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sin y =</a:t>
              </a:r>
            </a:p>
          </p:txBody>
        </p:sp>
      </p:grpSp>
      <p:grpSp>
        <p:nvGrpSpPr>
          <p:cNvPr id="13" name="Group 130"/>
          <p:cNvGrpSpPr>
            <a:grpSpLocks/>
          </p:cNvGrpSpPr>
          <p:nvPr/>
        </p:nvGrpSpPr>
        <p:grpSpPr bwMode="auto">
          <a:xfrm>
            <a:off x="4343400" y="4591363"/>
            <a:ext cx="1781175" cy="1292225"/>
            <a:chOff x="3645" y="1262"/>
            <a:chExt cx="1122" cy="814"/>
          </a:xfrm>
        </p:grpSpPr>
        <p:grpSp>
          <p:nvGrpSpPr>
            <p:cNvPr id="14" name="Group 39"/>
            <p:cNvGrpSpPr>
              <a:grpSpLocks/>
            </p:cNvGrpSpPr>
            <p:nvPr/>
          </p:nvGrpSpPr>
          <p:grpSpPr bwMode="auto">
            <a:xfrm>
              <a:off x="3755" y="1262"/>
              <a:ext cx="1012" cy="814"/>
              <a:chOff x="4141" y="1008"/>
              <a:chExt cx="1012" cy="814"/>
            </a:xfrm>
          </p:grpSpPr>
          <p:sp>
            <p:nvSpPr>
              <p:cNvPr id="17" name="AutoShape 32"/>
              <p:cNvSpPr>
                <a:spLocks noChangeArrowheads="1"/>
              </p:cNvSpPr>
              <p:nvPr/>
            </p:nvSpPr>
            <p:spPr bwMode="auto">
              <a:xfrm flipH="1">
                <a:off x="4141" y="1008"/>
                <a:ext cx="816" cy="576"/>
              </a:xfrm>
              <a:prstGeom prst="rtTriangle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" name="Rectangle 34"/>
              <p:cNvSpPr>
                <a:spLocks noChangeArrowheads="1"/>
              </p:cNvSpPr>
              <p:nvPr/>
            </p:nvSpPr>
            <p:spPr bwMode="auto">
              <a:xfrm>
                <a:off x="4476" y="157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19" name="Rectangle 35"/>
              <p:cNvSpPr>
                <a:spLocks noChangeArrowheads="1"/>
              </p:cNvSpPr>
              <p:nvPr/>
            </p:nvSpPr>
            <p:spPr bwMode="auto">
              <a:xfrm>
                <a:off x="4956" y="1182"/>
                <a:ext cx="19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x</a:t>
                </a:r>
                <a:endParaRPr lang="en-US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" name="Rectangle 37"/>
              <p:cNvSpPr>
                <a:spLocks noChangeArrowheads="1"/>
              </p:cNvSpPr>
              <p:nvPr/>
            </p:nvSpPr>
            <p:spPr bwMode="auto">
              <a:xfrm>
                <a:off x="4416" y="1326"/>
                <a:ext cx="19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y</a:t>
                </a:r>
              </a:p>
            </p:txBody>
          </p:sp>
        </p:grpSp>
        <p:sp>
          <p:nvSpPr>
            <p:cNvPr id="15" name="Rectangle 38"/>
            <p:cNvSpPr>
              <a:spLocks noChangeArrowheads="1"/>
            </p:cNvSpPr>
            <p:nvPr/>
          </p:nvSpPr>
          <p:spPr bwMode="auto">
            <a:xfrm>
              <a:off x="3645" y="1327"/>
              <a:ext cx="62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4 +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16" name="Line 40"/>
            <p:cNvSpPr>
              <a:spLocks noChangeShapeType="1"/>
            </p:cNvSpPr>
            <p:nvPr/>
          </p:nvSpPr>
          <p:spPr bwMode="auto">
            <a:xfrm>
              <a:off x="3784" y="1354"/>
              <a:ext cx="45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70" name="Group 169"/>
          <p:cNvGrpSpPr/>
          <p:nvPr/>
        </p:nvGrpSpPr>
        <p:grpSpPr>
          <a:xfrm>
            <a:off x="1496065" y="4354512"/>
            <a:ext cx="1990085" cy="712788"/>
            <a:chOff x="1496065" y="4724400"/>
            <a:chExt cx="1990085" cy="712788"/>
          </a:xfrm>
        </p:grpSpPr>
        <p:grpSp>
          <p:nvGrpSpPr>
            <p:cNvPr id="160" name="Group 159"/>
            <p:cNvGrpSpPr/>
            <p:nvPr/>
          </p:nvGrpSpPr>
          <p:grpSpPr>
            <a:xfrm>
              <a:off x="1496065" y="4724400"/>
              <a:ext cx="1587191" cy="712788"/>
              <a:chOff x="4675496" y="5253040"/>
              <a:chExt cx="1587191" cy="712788"/>
            </a:xfrm>
          </p:grpSpPr>
          <p:grpSp>
            <p:nvGrpSpPr>
              <p:cNvPr id="55" name="Group 112"/>
              <p:cNvGrpSpPr>
                <a:grpSpLocks/>
              </p:cNvGrpSpPr>
              <p:nvPr/>
            </p:nvGrpSpPr>
            <p:grpSpPr bwMode="auto">
              <a:xfrm>
                <a:off x="5024437" y="5253040"/>
                <a:ext cx="1238250" cy="712788"/>
                <a:chOff x="3312" y="2647"/>
                <a:chExt cx="780" cy="449"/>
              </a:xfrm>
            </p:grpSpPr>
            <p:sp>
              <p:nvSpPr>
                <p:cNvPr id="58" name="Rectangle 105"/>
                <p:cNvSpPr>
                  <a:spLocks noChangeArrowheads="1"/>
                </p:cNvSpPr>
                <p:nvPr/>
              </p:nvSpPr>
              <p:spPr bwMode="auto">
                <a:xfrm>
                  <a:off x="3312" y="2844"/>
                  <a:ext cx="780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20000"/>
                    </a:spcBef>
                    <a:buClr>
                      <a:schemeClr val="tx2"/>
                    </a:buClr>
                  </a:pP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4 sin y </a:t>
                  </a:r>
                </a:p>
              </p:txBody>
            </p:sp>
            <p:sp>
              <p:nvSpPr>
                <p:cNvPr id="59" name="Line 106"/>
                <p:cNvSpPr>
                  <a:spLocks noChangeShapeType="1"/>
                </p:cNvSpPr>
                <p:nvPr/>
              </p:nvSpPr>
              <p:spPr bwMode="auto">
                <a:xfrm>
                  <a:off x="3487" y="2868"/>
                  <a:ext cx="461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0" name="Rectangle 107"/>
                <p:cNvSpPr>
                  <a:spLocks noChangeArrowheads="1"/>
                </p:cNvSpPr>
                <p:nvPr/>
              </p:nvSpPr>
              <p:spPr bwMode="auto">
                <a:xfrm>
                  <a:off x="3603" y="2647"/>
                  <a:ext cx="206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1</a:t>
                  </a:r>
                </a:p>
              </p:txBody>
            </p:sp>
          </p:grpSp>
          <p:sp>
            <p:nvSpPr>
              <p:cNvPr id="56" name="Rectangle 111"/>
              <p:cNvSpPr>
                <a:spLocks noChangeArrowheads="1"/>
              </p:cNvSpPr>
              <p:nvPr/>
            </p:nvSpPr>
            <p:spPr bwMode="auto">
              <a:xfrm>
                <a:off x="4675496" y="5382904"/>
                <a:ext cx="617477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=  –</a:t>
                </a:r>
                <a:endParaRPr lang="en-US" sz="2000" baseline="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57" name="Rectangle 113"/>
            <p:cNvSpPr>
              <a:spLocks noChangeArrowheads="1"/>
            </p:cNvSpPr>
            <p:nvPr/>
          </p:nvSpPr>
          <p:spPr bwMode="auto">
            <a:xfrm>
              <a:off x="2895600" y="4876800"/>
              <a:ext cx="59055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+ C</a:t>
              </a:r>
            </a:p>
          </p:txBody>
        </p:sp>
      </p:grpSp>
      <p:grpSp>
        <p:nvGrpSpPr>
          <p:cNvPr id="70" name="Group 132"/>
          <p:cNvGrpSpPr>
            <a:grpSpLocks/>
          </p:cNvGrpSpPr>
          <p:nvPr/>
        </p:nvGrpSpPr>
        <p:grpSpPr bwMode="auto">
          <a:xfrm>
            <a:off x="1485900" y="5268912"/>
            <a:ext cx="2019300" cy="750888"/>
            <a:chOff x="936" y="3168"/>
            <a:chExt cx="1272" cy="473"/>
          </a:xfrm>
        </p:grpSpPr>
        <p:sp>
          <p:nvSpPr>
            <p:cNvPr id="73" name="Rectangle 117"/>
            <p:cNvSpPr>
              <a:spLocks noChangeArrowheads="1"/>
            </p:cNvSpPr>
            <p:nvPr/>
          </p:nvSpPr>
          <p:spPr bwMode="auto">
            <a:xfrm>
              <a:off x="1265" y="3168"/>
              <a:ext cx="79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4 +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71" name="Rectangle 114"/>
            <p:cNvSpPr>
              <a:spLocks noChangeArrowheads="1"/>
            </p:cNvSpPr>
            <p:nvPr/>
          </p:nvSpPr>
          <p:spPr bwMode="auto">
            <a:xfrm>
              <a:off x="936" y="3264"/>
              <a:ext cx="21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</a:t>
              </a:r>
            </a:p>
          </p:txBody>
        </p:sp>
        <p:sp>
          <p:nvSpPr>
            <p:cNvPr id="72" name="Line 118"/>
            <p:cNvSpPr>
              <a:spLocks noChangeShapeType="1"/>
            </p:cNvSpPr>
            <p:nvPr/>
          </p:nvSpPr>
          <p:spPr bwMode="auto">
            <a:xfrm flipV="1">
              <a:off x="1327" y="3408"/>
              <a:ext cx="51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4" name="Line 119"/>
            <p:cNvSpPr>
              <a:spLocks noChangeShapeType="1"/>
            </p:cNvSpPr>
            <p:nvPr/>
          </p:nvSpPr>
          <p:spPr bwMode="auto">
            <a:xfrm>
              <a:off x="1412" y="3194"/>
              <a:ext cx="40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5" name="Rectangle 120"/>
            <p:cNvSpPr>
              <a:spLocks noChangeArrowheads="1"/>
            </p:cNvSpPr>
            <p:nvPr/>
          </p:nvSpPr>
          <p:spPr bwMode="auto">
            <a:xfrm>
              <a:off x="1412" y="3389"/>
              <a:ext cx="29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4x</a:t>
              </a:r>
            </a:p>
          </p:txBody>
        </p:sp>
        <p:sp>
          <p:nvSpPr>
            <p:cNvPr id="76" name="Rectangle 125"/>
            <p:cNvSpPr>
              <a:spLocks noChangeArrowheads="1"/>
            </p:cNvSpPr>
            <p:nvPr/>
          </p:nvSpPr>
          <p:spPr bwMode="auto">
            <a:xfrm>
              <a:off x="1104" y="3264"/>
              <a:ext cx="20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–</a:t>
              </a:r>
            </a:p>
          </p:txBody>
        </p:sp>
        <p:sp>
          <p:nvSpPr>
            <p:cNvPr id="77" name="Rectangle 126"/>
            <p:cNvSpPr>
              <a:spLocks noChangeArrowheads="1"/>
            </p:cNvSpPr>
            <p:nvPr/>
          </p:nvSpPr>
          <p:spPr bwMode="auto">
            <a:xfrm>
              <a:off x="1836" y="3278"/>
              <a:ext cx="37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+ C</a:t>
              </a:r>
            </a:p>
          </p:txBody>
        </p:sp>
      </p:grpSp>
      <p:grpSp>
        <p:nvGrpSpPr>
          <p:cNvPr id="176" name="Group 175"/>
          <p:cNvGrpSpPr/>
          <p:nvPr/>
        </p:nvGrpSpPr>
        <p:grpSpPr>
          <a:xfrm>
            <a:off x="2083551" y="1001712"/>
            <a:ext cx="5841249" cy="704910"/>
            <a:chOff x="2083551" y="1219200"/>
            <a:chExt cx="5841249" cy="704910"/>
          </a:xfrm>
        </p:grpSpPr>
        <p:grpSp>
          <p:nvGrpSpPr>
            <p:cNvPr id="175" name="Group 174"/>
            <p:cNvGrpSpPr/>
            <p:nvPr/>
          </p:nvGrpSpPr>
          <p:grpSpPr>
            <a:xfrm>
              <a:off x="6772914" y="1219200"/>
              <a:ext cx="1151886" cy="704910"/>
              <a:chOff x="4280848" y="304800"/>
              <a:chExt cx="1151886" cy="704910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4280848" y="443552"/>
                <a:ext cx="109998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tan y =  </a:t>
                </a:r>
                <a:endParaRPr lang="en-US" sz="2000" baseline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grpSp>
            <p:nvGrpSpPr>
              <p:cNvPr id="174" name="Group 173"/>
              <p:cNvGrpSpPr/>
              <p:nvPr/>
            </p:nvGrpSpPr>
            <p:grpSpPr>
              <a:xfrm>
                <a:off x="5105400" y="304800"/>
                <a:ext cx="327334" cy="704910"/>
                <a:chOff x="7696200" y="2514600"/>
                <a:chExt cx="327334" cy="704910"/>
              </a:xfrm>
            </p:grpSpPr>
            <p:sp>
              <p:nvSpPr>
                <p:cNvPr id="171" name="Rectangle 170"/>
                <p:cNvSpPr/>
                <p:nvPr/>
              </p:nvSpPr>
              <p:spPr>
                <a:xfrm>
                  <a:off x="7696200" y="2514600"/>
                  <a:ext cx="312906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x</a:t>
                  </a:r>
                  <a:endParaRPr lang="en-US"/>
                </a:p>
              </p:txBody>
            </p:sp>
            <p:sp>
              <p:nvSpPr>
                <p:cNvPr id="172" name="Rectangle 171"/>
                <p:cNvSpPr/>
                <p:nvPr/>
              </p:nvSpPr>
              <p:spPr>
                <a:xfrm>
                  <a:off x="7696200" y="2819400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  <a:endParaRPr lang="en-US"/>
                </a:p>
              </p:txBody>
            </p:sp>
            <p:sp>
              <p:nvSpPr>
                <p:cNvPr id="173" name="Line 41"/>
                <p:cNvSpPr>
                  <a:spLocks noChangeShapeType="1"/>
                </p:cNvSpPr>
                <p:nvPr/>
              </p:nvSpPr>
              <p:spPr bwMode="auto">
                <a:xfrm>
                  <a:off x="7772400" y="2846696"/>
                  <a:ext cx="18288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sp>
          <p:nvSpPr>
            <p:cNvPr id="78" name="Rectangle 128"/>
            <p:cNvSpPr>
              <a:spLocks noChangeArrowheads="1"/>
            </p:cNvSpPr>
            <p:nvPr/>
          </p:nvSpPr>
          <p:spPr bwMode="auto">
            <a:xfrm>
              <a:off x="2083551" y="1371600"/>
              <a:ext cx="477444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err="1">
                  <a:latin typeface="Arial" pitchFamily="34" charset="0"/>
                  <a:cs typeface="Arial" pitchFamily="34" charset="0"/>
                  <a:sym typeface="Symbol" pitchFamily="18" charset="2"/>
                </a:rPr>
                <a:t>substitusi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:  x = 2 tan y,  </a:t>
              </a:r>
              <a:r>
                <a:rPr lang="en-US" sz="2000" baseline="0" err="1">
                  <a:latin typeface="Arial" pitchFamily="34" charset="0"/>
                  <a:cs typeface="Arial" pitchFamily="34" charset="0"/>
                  <a:sym typeface="Symbol" pitchFamily="18" charset="2"/>
                </a:rPr>
                <a:t>dx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= 2 sec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y </a:t>
              </a:r>
              <a:r>
                <a:rPr lang="en-US" sz="2000" baseline="0" err="1">
                  <a:latin typeface="Arial" pitchFamily="34" charset="0"/>
                  <a:cs typeface="Arial" pitchFamily="34" charset="0"/>
                  <a:sym typeface="Symbol" pitchFamily="18" charset="2"/>
                </a:rPr>
                <a:t>dy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,</a:t>
              </a: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685800" y="239712"/>
            <a:ext cx="2857137" cy="800100"/>
            <a:chOff x="1143000" y="457200"/>
            <a:chExt cx="2857137" cy="800100"/>
          </a:xfrm>
        </p:grpSpPr>
        <p:sp>
          <p:nvSpPr>
            <p:cNvPr id="80" name="Rectangle 10"/>
            <p:cNvSpPr>
              <a:spLocks noChangeArrowheads="1"/>
            </p:cNvSpPr>
            <p:nvPr/>
          </p:nvSpPr>
          <p:spPr bwMode="auto">
            <a:xfrm>
              <a:off x="2362200" y="857250"/>
              <a:ext cx="1637937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4 +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81" name="Line 12"/>
            <p:cNvSpPr>
              <a:spLocks noChangeShapeType="1"/>
            </p:cNvSpPr>
            <p:nvPr/>
          </p:nvSpPr>
          <p:spPr bwMode="auto">
            <a:xfrm flipV="1">
              <a:off x="2601912" y="838200"/>
              <a:ext cx="10972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2" name="Line 13"/>
            <p:cNvSpPr>
              <a:spLocks noChangeShapeType="1"/>
            </p:cNvSpPr>
            <p:nvPr/>
          </p:nvSpPr>
          <p:spPr bwMode="auto">
            <a:xfrm>
              <a:off x="3052354" y="908413"/>
              <a:ext cx="6400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3" name="Rectangle 15"/>
            <p:cNvSpPr>
              <a:spLocks noChangeArrowheads="1"/>
            </p:cNvSpPr>
            <p:nvPr/>
          </p:nvSpPr>
          <p:spPr bwMode="auto">
            <a:xfrm>
              <a:off x="2906214" y="457200"/>
              <a:ext cx="455613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err="1">
                  <a:latin typeface="Arial" pitchFamily="34" charset="0"/>
                  <a:cs typeface="Arial" pitchFamily="34" charset="0"/>
                  <a:sym typeface="Symbol" pitchFamily="18" charset="2"/>
                </a:rPr>
                <a:t>dx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84" name="Rectangle 83"/>
            <p:cNvSpPr/>
            <p:nvPr/>
          </p:nvSpPr>
          <p:spPr>
            <a:xfrm>
              <a:off x="1143000" y="640564"/>
              <a:ext cx="149271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2.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Hitung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endPara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sp>
        <p:nvSpPr>
          <p:cNvPr id="85" name="Rectangle 27"/>
          <p:cNvSpPr>
            <a:spLocks noChangeArrowheads="1"/>
          </p:cNvSpPr>
          <p:nvPr/>
        </p:nvSpPr>
        <p:spPr bwMode="auto">
          <a:xfrm>
            <a:off x="1066800" y="1154112"/>
            <a:ext cx="113845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Jawab</a:t>
            </a:r>
            <a:r>
              <a:rPr lang="id-ID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: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165" name="Group 164"/>
          <p:cNvGrpSpPr/>
          <p:nvPr/>
        </p:nvGrpSpPr>
        <p:grpSpPr>
          <a:xfrm>
            <a:off x="1039504" y="1676400"/>
            <a:ext cx="5029200" cy="406157"/>
            <a:chOff x="990600" y="2057400"/>
            <a:chExt cx="5029200" cy="406157"/>
          </a:xfrm>
        </p:grpSpPr>
        <p:grpSp>
          <p:nvGrpSpPr>
            <p:cNvPr id="21" name="Group 20"/>
            <p:cNvGrpSpPr/>
            <p:nvPr/>
          </p:nvGrpSpPr>
          <p:grpSpPr>
            <a:xfrm>
              <a:off x="990600" y="2063447"/>
              <a:ext cx="1371600" cy="400110"/>
              <a:chOff x="990600" y="2438400"/>
              <a:chExt cx="1371600" cy="400110"/>
            </a:xfrm>
          </p:grpSpPr>
          <p:sp>
            <p:nvSpPr>
              <p:cNvPr id="22" name="Rectangle 17"/>
              <p:cNvSpPr>
                <a:spLocks noChangeArrowheads="1"/>
              </p:cNvSpPr>
              <p:nvPr/>
            </p:nvSpPr>
            <p:spPr bwMode="auto">
              <a:xfrm>
                <a:off x="990600" y="2438400"/>
                <a:ext cx="13716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 4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+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x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id-ID" sz="2000" baseline="30000" smtClean="0"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</a:rPr>
                  <a:t>=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23" name="Line 41"/>
              <p:cNvSpPr>
                <a:spLocks noChangeShapeType="1"/>
              </p:cNvSpPr>
              <p:nvPr/>
            </p:nvSpPr>
            <p:spPr bwMode="auto">
              <a:xfrm>
                <a:off x="1219200" y="2484075"/>
                <a:ext cx="73152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95" name="Group 94"/>
            <p:cNvGrpSpPr/>
            <p:nvPr/>
          </p:nvGrpSpPr>
          <p:grpSpPr>
            <a:xfrm>
              <a:off x="2083526" y="2057400"/>
              <a:ext cx="2183674" cy="400110"/>
              <a:chOff x="2083526" y="2432353"/>
              <a:chExt cx="2183674" cy="400110"/>
            </a:xfrm>
          </p:grpSpPr>
          <p:sp>
            <p:nvSpPr>
              <p:cNvPr id="87" name="Rectangle 17"/>
              <p:cNvSpPr>
                <a:spLocks noChangeArrowheads="1"/>
              </p:cNvSpPr>
              <p:nvPr/>
            </p:nvSpPr>
            <p:spPr bwMode="auto">
              <a:xfrm>
                <a:off x="2083526" y="2432353"/>
                <a:ext cx="218367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 4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+ 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(2 tan y)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id-ID" sz="2000" baseline="30000" smtClean="0"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</a:rPr>
                  <a:t>=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88" name="Line 41"/>
              <p:cNvSpPr>
                <a:spLocks noChangeShapeType="1"/>
              </p:cNvSpPr>
              <p:nvPr/>
            </p:nvSpPr>
            <p:spPr bwMode="auto">
              <a:xfrm>
                <a:off x="2360608" y="2474826"/>
                <a:ext cx="14630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94" name="Group 93"/>
            <p:cNvGrpSpPr/>
            <p:nvPr/>
          </p:nvGrpSpPr>
          <p:grpSpPr>
            <a:xfrm>
              <a:off x="4038600" y="2063447"/>
              <a:ext cx="1981200" cy="400110"/>
              <a:chOff x="4038600" y="2438400"/>
              <a:chExt cx="1981200" cy="400110"/>
            </a:xfrm>
          </p:grpSpPr>
          <p:sp>
            <p:nvSpPr>
              <p:cNvPr id="89" name="Rectangle 17"/>
              <p:cNvSpPr>
                <a:spLocks noChangeArrowheads="1"/>
              </p:cNvSpPr>
              <p:nvPr/>
            </p:nvSpPr>
            <p:spPr bwMode="auto">
              <a:xfrm>
                <a:off x="4038600" y="2438400"/>
                <a:ext cx="19812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 4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+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tan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y</a:t>
                </a:r>
                <a:r>
                  <a:rPr lang="id-ID" sz="2000" baseline="30000" smtClean="0">
                    <a:latin typeface="Arial" pitchFamily="34" charset="0"/>
                    <a:cs typeface="Arial" pitchFamily="34" charset="0"/>
                  </a:rPr>
                  <a:t> 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91" name="Line 41"/>
              <p:cNvSpPr>
                <a:spLocks noChangeShapeType="1"/>
              </p:cNvSpPr>
              <p:nvPr/>
            </p:nvSpPr>
            <p:spPr bwMode="auto">
              <a:xfrm>
                <a:off x="4331344" y="2473656"/>
                <a:ext cx="128016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68" name="Group 167"/>
          <p:cNvGrpSpPr/>
          <p:nvPr/>
        </p:nvGrpSpPr>
        <p:grpSpPr>
          <a:xfrm>
            <a:off x="1066800" y="2683188"/>
            <a:ext cx="5297735" cy="833124"/>
            <a:chOff x="1066800" y="3053076"/>
            <a:chExt cx="5297735" cy="833124"/>
          </a:xfrm>
        </p:grpSpPr>
        <p:grpSp>
          <p:nvGrpSpPr>
            <p:cNvPr id="100" name="Group 99"/>
            <p:cNvGrpSpPr/>
            <p:nvPr/>
          </p:nvGrpSpPr>
          <p:grpSpPr>
            <a:xfrm>
              <a:off x="2386571" y="3053076"/>
              <a:ext cx="2239323" cy="746126"/>
              <a:chOff x="2422525" y="3902080"/>
              <a:chExt cx="2239323" cy="746126"/>
            </a:xfrm>
          </p:grpSpPr>
          <p:sp>
            <p:nvSpPr>
              <p:cNvPr id="51" name="Rectangle 52"/>
              <p:cNvSpPr>
                <a:spLocks noChangeArrowheads="1"/>
              </p:cNvSpPr>
              <p:nvPr/>
            </p:nvSpPr>
            <p:spPr bwMode="auto">
              <a:xfrm>
                <a:off x="2422525" y="4095750"/>
                <a:ext cx="549275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lvl="0"/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=  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endPara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grpSp>
            <p:nvGrpSpPr>
              <p:cNvPr id="39" name="Group 67"/>
              <p:cNvGrpSpPr>
                <a:grpSpLocks/>
              </p:cNvGrpSpPr>
              <p:nvPr/>
            </p:nvGrpSpPr>
            <p:grpSpPr bwMode="auto">
              <a:xfrm>
                <a:off x="2833048" y="3902080"/>
                <a:ext cx="1828800" cy="746126"/>
                <a:chOff x="1894" y="2038"/>
                <a:chExt cx="1152" cy="470"/>
              </a:xfrm>
            </p:grpSpPr>
            <p:sp>
              <p:nvSpPr>
                <p:cNvPr id="43" name="Rectangle 58"/>
                <p:cNvSpPr>
                  <a:spLocks noChangeArrowheads="1"/>
                </p:cNvSpPr>
                <p:nvPr/>
              </p:nvSpPr>
              <p:spPr bwMode="auto">
                <a:xfrm>
                  <a:off x="1894" y="2256"/>
                  <a:ext cx="1152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20000"/>
                    </a:spcBef>
                    <a:buClr>
                      <a:schemeClr val="tx2"/>
                    </a:buClr>
                  </a:pPr>
                  <a:r>
                    <a:rPr lang="en-US" sz="2000" baseline="0" smtClean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4 tan</a:t>
                  </a:r>
                  <a:r>
                    <a:rPr lang="en-US" sz="2000" baseline="30000" smtClean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  <a:r>
                    <a:rPr lang="en-US" sz="2000" baseline="0" smtClean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y 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2sec y</a:t>
                  </a:r>
                </a:p>
              </p:txBody>
            </p:sp>
            <p:sp>
              <p:nvSpPr>
                <p:cNvPr id="44" name="Line 59"/>
                <p:cNvSpPr>
                  <a:spLocks noChangeShapeType="1"/>
                </p:cNvSpPr>
                <p:nvPr/>
              </p:nvSpPr>
              <p:spPr bwMode="auto">
                <a:xfrm>
                  <a:off x="1956" y="2277"/>
                  <a:ext cx="97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5" name="Rectangle 62"/>
                <p:cNvSpPr>
                  <a:spLocks noChangeArrowheads="1"/>
                </p:cNvSpPr>
                <p:nvPr/>
              </p:nvSpPr>
              <p:spPr bwMode="auto">
                <a:xfrm>
                  <a:off x="2021" y="2038"/>
                  <a:ext cx="902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 sec</a:t>
                  </a:r>
                  <a:r>
                    <a:rPr lang="en-US" sz="2000" baseline="3000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 y dy</a:t>
                  </a:r>
                </a:p>
              </p:txBody>
            </p:sp>
          </p:grpSp>
        </p:grpSp>
        <p:grpSp>
          <p:nvGrpSpPr>
            <p:cNvPr id="101" name="Group 100"/>
            <p:cNvGrpSpPr/>
            <p:nvPr/>
          </p:nvGrpSpPr>
          <p:grpSpPr>
            <a:xfrm>
              <a:off x="4536046" y="3059732"/>
              <a:ext cx="1828489" cy="728663"/>
              <a:chOff x="5299075" y="3908736"/>
              <a:chExt cx="1828489" cy="728663"/>
            </a:xfrm>
          </p:grpSpPr>
          <p:sp>
            <p:nvSpPr>
              <p:cNvPr id="26" name="Rectangle 61"/>
              <p:cNvSpPr>
                <a:spLocks noChangeArrowheads="1"/>
              </p:cNvSpPr>
              <p:nvPr/>
            </p:nvSpPr>
            <p:spPr bwMode="auto">
              <a:xfrm>
                <a:off x="5299075" y="4095750"/>
                <a:ext cx="827471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lvl="0"/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=      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endPara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grpSp>
            <p:nvGrpSpPr>
              <p:cNvPr id="28" name="Group 86"/>
              <p:cNvGrpSpPr>
                <a:grpSpLocks/>
              </p:cNvGrpSpPr>
              <p:nvPr/>
            </p:nvGrpSpPr>
            <p:grpSpPr bwMode="auto">
              <a:xfrm>
                <a:off x="5603564" y="3908736"/>
                <a:ext cx="1524000" cy="728663"/>
                <a:chOff x="3456" y="2049"/>
                <a:chExt cx="960" cy="459"/>
              </a:xfrm>
            </p:grpSpPr>
            <p:grpSp>
              <p:nvGrpSpPr>
                <p:cNvPr id="29" name="Group 66"/>
                <p:cNvGrpSpPr>
                  <a:grpSpLocks/>
                </p:cNvGrpSpPr>
                <p:nvPr/>
              </p:nvGrpSpPr>
              <p:grpSpPr bwMode="auto">
                <a:xfrm>
                  <a:off x="3456" y="2052"/>
                  <a:ext cx="205" cy="450"/>
                  <a:chOff x="1920" y="2766"/>
                  <a:chExt cx="205" cy="450"/>
                </a:xfrm>
              </p:grpSpPr>
              <p:sp>
                <p:nvSpPr>
                  <p:cNvPr id="36" name="Rectangle 63"/>
                  <p:cNvSpPr>
                    <a:spLocks noChangeArrowheads="1"/>
                  </p:cNvSpPr>
                  <p:nvPr/>
                </p:nvSpPr>
                <p:spPr bwMode="auto">
                  <a:xfrm>
                    <a:off x="1920" y="2766"/>
                    <a:ext cx="205" cy="2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1</a:t>
                    </a:r>
                  </a:p>
                </p:txBody>
              </p:sp>
              <p:sp>
                <p:nvSpPr>
                  <p:cNvPr id="37" name="Rectangle 64"/>
                  <p:cNvSpPr>
                    <a:spLocks noChangeArrowheads="1"/>
                  </p:cNvSpPr>
                  <p:nvPr/>
                </p:nvSpPr>
                <p:spPr bwMode="auto">
                  <a:xfrm>
                    <a:off x="1920" y="2966"/>
                    <a:ext cx="205" cy="2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4</a:t>
                    </a:r>
                  </a:p>
                </p:txBody>
              </p:sp>
              <p:sp>
                <p:nvSpPr>
                  <p:cNvPr id="38" name="Line 65"/>
                  <p:cNvSpPr>
                    <a:spLocks noChangeShapeType="1"/>
                  </p:cNvSpPr>
                  <p:nvPr/>
                </p:nvSpPr>
                <p:spPr bwMode="auto">
                  <a:xfrm>
                    <a:off x="1956" y="3000"/>
                    <a:ext cx="136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en-US" sz="200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sp>
              <p:nvSpPr>
                <p:cNvPr id="30" name="Rectangle 79"/>
                <p:cNvSpPr>
                  <a:spLocks noChangeArrowheads="1"/>
                </p:cNvSpPr>
                <p:nvPr/>
              </p:nvSpPr>
              <p:spPr bwMode="auto">
                <a:xfrm>
                  <a:off x="3828" y="2256"/>
                  <a:ext cx="562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20000"/>
                    </a:spcBef>
                    <a:buClr>
                      <a:schemeClr val="tx2"/>
                    </a:buClr>
                  </a:pP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tan</a:t>
                  </a:r>
                  <a:r>
                    <a:rPr lang="en-US" sz="2000" baseline="3000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y </a:t>
                  </a:r>
                </a:p>
              </p:txBody>
            </p:sp>
            <p:sp>
              <p:nvSpPr>
                <p:cNvPr id="31" name="Line 80"/>
                <p:cNvSpPr>
                  <a:spLocks noChangeShapeType="1"/>
                </p:cNvSpPr>
                <p:nvPr/>
              </p:nvSpPr>
              <p:spPr bwMode="auto">
                <a:xfrm>
                  <a:off x="3769" y="2280"/>
                  <a:ext cx="57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2" name="Rectangle 81"/>
                <p:cNvSpPr>
                  <a:spLocks noChangeArrowheads="1"/>
                </p:cNvSpPr>
                <p:nvPr/>
              </p:nvSpPr>
              <p:spPr bwMode="auto">
                <a:xfrm>
                  <a:off x="3708" y="2049"/>
                  <a:ext cx="708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sec y dy</a:t>
                  </a:r>
                </a:p>
              </p:txBody>
            </p:sp>
            <p:sp>
              <p:nvSpPr>
                <p:cNvPr id="34" name="Rectangle 83"/>
                <p:cNvSpPr>
                  <a:spLocks noChangeArrowheads="1"/>
                </p:cNvSpPr>
                <p:nvPr/>
              </p:nvSpPr>
              <p:spPr bwMode="auto">
                <a:xfrm>
                  <a:off x="3599" y="2244"/>
                  <a:ext cx="116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endParaRPr>
                </a:p>
              </p:txBody>
            </p:sp>
          </p:grpSp>
        </p:grpSp>
        <p:grpSp>
          <p:nvGrpSpPr>
            <p:cNvPr id="114" name="Group 113"/>
            <p:cNvGrpSpPr/>
            <p:nvPr/>
          </p:nvGrpSpPr>
          <p:grpSpPr>
            <a:xfrm>
              <a:off x="1066800" y="3086100"/>
              <a:ext cx="1488046" cy="800100"/>
              <a:chOff x="1102754" y="3682052"/>
              <a:chExt cx="1488046" cy="800100"/>
            </a:xfrm>
          </p:grpSpPr>
          <p:grpSp>
            <p:nvGrpSpPr>
              <p:cNvPr id="99" name="Group 98"/>
              <p:cNvGrpSpPr/>
              <p:nvPr/>
            </p:nvGrpSpPr>
            <p:grpSpPr>
              <a:xfrm>
                <a:off x="1219200" y="3682052"/>
                <a:ext cx="1371600" cy="800100"/>
                <a:chOff x="1371600" y="3943350"/>
                <a:chExt cx="1371600" cy="800100"/>
              </a:xfrm>
            </p:grpSpPr>
            <p:sp>
              <p:nvSpPr>
                <p:cNvPr id="48" name="Rectangle 49"/>
                <p:cNvSpPr>
                  <a:spLocks noChangeArrowheads="1"/>
                </p:cNvSpPr>
                <p:nvPr/>
              </p:nvSpPr>
              <p:spPr bwMode="auto">
                <a:xfrm>
                  <a:off x="1371600" y="4343400"/>
                  <a:ext cx="1371600" cy="4000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20000"/>
                    </a:spcBef>
                    <a:buClr>
                      <a:schemeClr val="tx2"/>
                    </a:buClr>
                  </a:pP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x</a:t>
                  </a:r>
                  <a:r>
                    <a:rPr lang="en-US" sz="2000" baseline="3000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 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4 + 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x</a:t>
                  </a:r>
                  <a:r>
                    <a:rPr lang="en-US" sz="2000" baseline="30000">
                      <a:latin typeface="Arial" pitchFamily="34" charset="0"/>
                      <a:cs typeface="Arial" pitchFamily="34" charset="0"/>
                    </a:rPr>
                    <a:t>2</a:t>
                  </a:r>
                  <a:endPara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endParaRPr>
                </a:p>
              </p:txBody>
            </p:sp>
            <p:sp>
              <p:nvSpPr>
                <p:cNvPr id="49" name="Line 50"/>
                <p:cNvSpPr>
                  <a:spLocks noChangeShapeType="1"/>
                </p:cNvSpPr>
                <p:nvPr/>
              </p:nvSpPr>
              <p:spPr bwMode="auto">
                <a:xfrm flipV="1">
                  <a:off x="1501135" y="4299898"/>
                  <a:ext cx="100584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0" name="Line 51"/>
                <p:cNvSpPr>
                  <a:spLocks noChangeShapeType="1"/>
                </p:cNvSpPr>
                <p:nvPr/>
              </p:nvSpPr>
              <p:spPr bwMode="auto">
                <a:xfrm>
                  <a:off x="1859271" y="4381500"/>
                  <a:ext cx="64008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2" name="Rectangle 53"/>
                <p:cNvSpPr>
                  <a:spLocks noChangeArrowheads="1"/>
                </p:cNvSpPr>
                <p:nvPr/>
              </p:nvSpPr>
              <p:spPr bwMode="auto">
                <a:xfrm>
                  <a:off x="1779896" y="3943350"/>
                  <a:ext cx="455613" cy="4000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dx</a:t>
                  </a:r>
                </a:p>
              </p:txBody>
            </p:sp>
          </p:grpSp>
          <p:sp>
            <p:nvSpPr>
              <p:cNvPr id="98" name="Rectangle 97"/>
              <p:cNvSpPr/>
              <p:nvPr/>
            </p:nvSpPr>
            <p:spPr>
              <a:xfrm>
                <a:off x="1102754" y="3812498"/>
                <a:ext cx="25519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endPara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</p:grpSp>
      </p:grpSp>
      <p:grpSp>
        <p:nvGrpSpPr>
          <p:cNvPr id="169" name="Group 168"/>
          <p:cNvGrpSpPr/>
          <p:nvPr/>
        </p:nvGrpSpPr>
        <p:grpSpPr>
          <a:xfrm>
            <a:off x="1507605" y="3592512"/>
            <a:ext cx="6264795" cy="748352"/>
            <a:chOff x="2438400" y="4343400"/>
            <a:chExt cx="6264795" cy="748352"/>
          </a:xfrm>
        </p:grpSpPr>
        <p:grpSp>
          <p:nvGrpSpPr>
            <p:cNvPr id="113" name="Group 112"/>
            <p:cNvGrpSpPr/>
            <p:nvPr/>
          </p:nvGrpSpPr>
          <p:grpSpPr>
            <a:xfrm>
              <a:off x="2438400" y="4343400"/>
              <a:ext cx="2693988" cy="748352"/>
              <a:chOff x="1504950" y="4841544"/>
              <a:chExt cx="2693988" cy="748352"/>
            </a:xfrm>
          </p:grpSpPr>
          <p:grpSp>
            <p:nvGrpSpPr>
              <p:cNvPr id="54" name="Group 99"/>
              <p:cNvGrpSpPr>
                <a:grpSpLocks/>
              </p:cNvGrpSpPr>
              <p:nvPr/>
            </p:nvGrpSpPr>
            <p:grpSpPr bwMode="auto">
              <a:xfrm>
                <a:off x="1504950" y="4857750"/>
                <a:ext cx="2693988" cy="714375"/>
                <a:chOff x="948" y="2640"/>
                <a:chExt cx="1697" cy="450"/>
              </a:xfrm>
            </p:grpSpPr>
            <p:grpSp>
              <p:nvGrpSpPr>
                <p:cNvPr id="61" name="Group 88"/>
                <p:cNvGrpSpPr>
                  <a:grpSpLocks/>
                </p:cNvGrpSpPr>
                <p:nvPr/>
              </p:nvGrpSpPr>
              <p:grpSpPr bwMode="auto">
                <a:xfrm>
                  <a:off x="1152" y="2640"/>
                  <a:ext cx="205" cy="450"/>
                  <a:chOff x="1920" y="2766"/>
                  <a:chExt cx="205" cy="450"/>
                </a:xfrm>
              </p:grpSpPr>
              <p:sp>
                <p:nvSpPr>
                  <p:cNvPr id="67" name="Rectangle 89"/>
                  <p:cNvSpPr>
                    <a:spLocks noChangeArrowheads="1"/>
                  </p:cNvSpPr>
                  <p:nvPr/>
                </p:nvSpPr>
                <p:spPr bwMode="auto">
                  <a:xfrm>
                    <a:off x="1920" y="2766"/>
                    <a:ext cx="205" cy="2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1</a:t>
                    </a:r>
                  </a:p>
                </p:txBody>
              </p:sp>
              <p:sp>
                <p:nvSpPr>
                  <p:cNvPr id="68" name="Rectangle 90"/>
                  <p:cNvSpPr>
                    <a:spLocks noChangeArrowheads="1"/>
                  </p:cNvSpPr>
                  <p:nvPr/>
                </p:nvSpPr>
                <p:spPr bwMode="auto">
                  <a:xfrm>
                    <a:off x="1920" y="2966"/>
                    <a:ext cx="205" cy="2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4</a:t>
                    </a:r>
                  </a:p>
                </p:txBody>
              </p:sp>
              <p:sp>
                <p:nvSpPr>
                  <p:cNvPr id="69" name="Line 91"/>
                  <p:cNvSpPr>
                    <a:spLocks noChangeShapeType="1"/>
                  </p:cNvSpPr>
                  <p:nvPr/>
                </p:nvSpPr>
                <p:spPr bwMode="auto">
                  <a:xfrm>
                    <a:off x="1956" y="3000"/>
                    <a:ext cx="136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en-US" sz="200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sp>
              <p:nvSpPr>
                <p:cNvPr id="62" name="Rectangle 94"/>
                <p:cNvSpPr>
                  <a:spLocks noChangeArrowheads="1"/>
                </p:cNvSpPr>
                <p:nvPr/>
              </p:nvSpPr>
              <p:spPr bwMode="auto">
                <a:xfrm>
                  <a:off x="2314" y="2724"/>
                  <a:ext cx="331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 smtClean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dy </a:t>
                  </a:r>
                  <a:endPara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endParaRPr>
                </a:p>
              </p:txBody>
            </p:sp>
            <p:sp>
              <p:nvSpPr>
                <p:cNvPr id="64" name="Rectangle 98"/>
                <p:cNvSpPr>
                  <a:spLocks noChangeArrowheads="1"/>
                </p:cNvSpPr>
                <p:nvPr/>
              </p:nvSpPr>
              <p:spPr bwMode="auto">
                <a:xfrm>
                  <a:off x="948" y="2724"/>
                  <a:ext cx="210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=</a:t>
                  </a:r>
                </a:p>
              </p:txBody>
            </p:sp>
          </p:grpSp>
          <p:sp>
            <p:nvSpPr>
              <p:cNvPr id="102" name="Rectangle 101"/>
              <p:cNvSpPr/>
              <p:nvPr/>
            </p:nvSpPr>
            <p:spPr>
              <a:xfrm>
                <a:off x="2079008" y="5037386"/>
                <a:ext cx="25519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endPara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grpSp>
            <p:nvGrpSpPr>
              <p:cNvPr id="108" name="Group 107"/>
              <p:cNvGrpSpPr/>
              <p:nvPr/>
            </p:nvGrpSpPr>
            <p:grpSpPr>
              <a:xfrm>
                <a:off x="2905541" y="4841544"/>
                <a:ext cx="877163" cy="748352"/>
                <a:chOff x="7467600" y="3124200"/>
                <a:chExt cx="877163" cy="748352"/>
              </a:xfrm>
            </p:grpSpPr>
            <p:sp>
              <p:nvSpPr>
                <p:cNvPr id="104" name="Rectangle 103"/>
                <p:cNvSpPr/>
                <p:nvPr/>
              </p:nvSpPr>
              <p:spPr>
                <a:xfrm>
                  <a:off x="7467600" y="3124200"/>
                  <a:ext cx="877163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cos</a:t>
                  </a:r>
                  <a:r>
                    <a:rPr lang="en-US" sz="2000" baseline="3000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  <a:r>
                    <a:rPr lang="en-US" sz="2000" baseline="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y </a:t>
                  </a:r>
                  <a:endParaRPr lang="en-US"/>
                </a:p>
              </p:txBody>
            </p:sp>
            <p:sp>
              <p:nvSpPr>
                <p:cNvPr id="105" name="Rectangle 104"/>
                <p:cNvSpPr/>
                <p:nvPr/>
              </p:nvSpPr>
              <p:spPr>
                <a:xfrm>
                  <a:off x="7530152" y="3472442"/>
                  <a:ext cx="806631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sin</a:t>
                  </a:r>
                  <a:r>
                    <a:rPr lang="en-US" sz="2000" baseline="3000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  <a:r>
                    <a:rPr lang="en-US" sz="2000" baseline="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y </a:t>
                  </a:r>
                  <a:endParaRPr lang="en-US"/>
                </a:p>
              </p:txBody>
            </p:sp>
            <p:cxnSp>
              <p:nvCxnSpPr>
                <p:cNvPr id="107" name="Straight Connector 106"/>
                <p:cNvCxnSpPr/>
                <p:nvPr/>
              </p:nvCxnSpPr>
              <p:spPr bwMode="auto">
                <a:xfrm>
                  <a:off x="7579056" y="3505200"/>
                  <a:ext cx="640080" cy="1588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112" name="Group 111"/>
              <p:cNvGrpSpPr/>
              <p:nvPr/>
            </p:nvGrpSpPr>
            <p:grpSpPr>
              <a:xfrm>
                <a:off x="2237096" y="4857690"/>
                <a:ext cx="782587" cy="704910"/>
                <a:chOff x="7467600" y="3048000"/>
                <a:chExt cx="782587" cy="704910"/>
              </a:xfrm>
            </p:grpSpPr>
            <p:sp>
              <p:nvSpPr>
                <p:cNvPr id="109" name="Rectangle 108"/>
                <p:cNvSpPr/>
                <p:nvPr/>
              </p:nvSpPr>
              <p:spPr>
                <a:xfrm>
                  <a:off x="7467600" y="3352800"/>
                  <a:ext cx="782587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cos y</a:t>
                  </a:r>
                  <a:endParaRPr lang="en-US"/>
                </a:p>
              </p:txBody>
            </p:sp>
            <p:sp>
              <p:nvSpPr>
                <p:cNvPr id="110" name="Rectangle 107"/>
                <p:cNvSpPr>
                  <a:spLocks noChangeArrowheads="1"/>
                </p:cNvSpPr>
                <p:nvPr/>
              </p:nvSpPr>
              <p:spPr bwMode="auto">
                <a:xfrm>
                  <a:off x="7673975" y="3048000"/>
                  <a:ext cx="327025" cy="4000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1</a:t>
                  </a:r>
                </a:p>
              </p:txBody>
            </p:sp>
            <p:cxnSp>
              <p:nvCxnSpPr>
                <p:cNvPr id="111" name="Straight Connector 110"/>
                <p:cNvCxnSpPr/>
                <p:nvPr/>
              </p:nvCxnSpPr>
              <p:spPr bwMode="auto">
                <a:xfrm>
                  <a:off x="7562224" y="3427412"/>
                  <a:ext cx="548640" cy="1588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  <p:grpSp>
          <p:nvGrpSpPr>
            <p:cNvPr id="145" name="Group 144"/>
            <p:cNvGrpSpPr/>
            <p:nvPr/>
          </p:nvGrpSpPr>
          <p:grpSpPr>
            <a:xfrm>
              <a:off x="5078414" y="4343400"/>
              <a:ext cx="1909765" cy="748352"/>
              <a:chOff x="5078414" y="4343400"/>
              <a:chExt cx="1909765" cy="748352"/>
            </a:xfrm>
          </p:grpSpPr>
          <p:sp>
            <p:nvSpPr>
              <p:cNvPr id="117" name="Rectangle 116"/>
              <p:cNvSpPr/>
              <p:nvPr/>
            </p:nvSpPr>
            <p:spPr>
              <a:xfrm>
                <a:off x="5652470" y="4539242"/>
                <a:ext cx="25519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endPara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grpSp>
            <p:nvGrpSpPr>
              <p:cNvPr id="132" name="Group 131"/>
              <p:cNvGrpSpPr/>
              <p:nvPr/>
            </p:nvGrpSpPr>
            <p:grpSpPr>
              <a:xfrm>
                <a:off x="5078414" y="4343400"/>
                <a:ext cx="1909765" cy="748352"/>
                <a:chOff x="5078414" y="4343400"/>
                <a:chExt cx="1909765" cy="748352"/>
              </a:xfrm>
            </p:grpSpPr>
            <p:grpSp>
              <p:nvGrpSpPr>
                <p:cNvPr id="116" name="Group 99"/>
                <p:cNvGrpSpPr>
                  <a:grpSpLocks/>
                </p:cNvGrpSpPr>
                <p:nvPr/>
              </p:nvGrpSpPr>
              <p:grpSpPr bwMode="auto">
                <a:xfrm>
                  <a:off x="5078414" y="4359606"/>
                  <a:ext cx="1909765" cy="714375"/>
                  <a:chOff x="948" y="2640"/>
                  <a:chExt cx="1203" cy="450"/>
                </a:xfrm>
              </p:grpSpPr>
              <p:grpSp>
                <p:nvGrpSpPr>
                  <p:cNvPr id="126" name="Group 88"/>
                  <p:cNvGrpSpPr>
                    <a:grpSpLocks/>
                  </p:cNvGrpSpPr>
                  <p:nvPr/>
                </p:nvGrpSpPr>
                <p:grpSpPr bwMode="auto">
                  <a:xfrm>
                    <a:off x="1152" y="2640"/>
                    <a:ext cx="205" cy="450"/>
                    <a:chOff x="1920" y="2766"/>
                    <a:chExt cx="205" cy="450"/>
                  </a:xfrm>
                </p:grpSpPr>
                <p:sp>
                  <p:nvSpPr>
                    <p:cNvPr id="129" name="Rectangle 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20" y="2766"/>
                      <a:ext cx="205" cy="25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 sz="2000" baseline="0">
                          <a:latin typeface="Arial" pitchFamily="34" charset="0"/>
                          <a:cs typeface="Arial" pitchFamily="34" charset="0"/>
                          <a:sym typeface="Symbol" pitchFamily="18" charset="2"/>
                        </a:rPr>
                        <a:t>1</a:t>
                      </a:r>
                    </a:p>
                  </p:txBody>
                </p:sp>
                <p:sp>
                  <p:nvSpPr>
                    <p:cNvPr id="130" name="Rectangle 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20" y="2966"/>
                      <a:ext cx="205" cy="25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 sz="2000" baseline="0">
                          <a:latin typeface="Arial" pitchFamily="34" charset="0"/>
                          <a:cs typeface="Arial" pitchFamily="34" charset="0"/>
                          <a:sym typeface="Symbol" pitchFamily="18" charset="2"/>
                        </a:rPr>
                        <a:t>4</a:t>
                      </a:r>
                    </a:p>
                  </p:txBody>
                </p:sp>
                <p:sp>
                  <p:nvSpPr>
                    <p:cNvPr id="131" name="Line 9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56" y="3000"/>
                      <a:ext cx="136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endParaRPr lang="en-US" sz="2000"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</p:grpSp>
              <p:sp>
                <p:nvSpPr>
                  <p:cNvPr id="127" name="Rectangle 94"/>
                  <p:cNvSpPr>
                    <a:spLocks noChangeArrowheads="1"/>
                  </p:cNvSpPr>
                  <p:nvPr/>
                </p:nvSpPr>
                <p:spPr bwMode="auto">
                  <a:xfrm>
                    <a:off x="1820" y="2724"/>
                    <a:ext cx="331" cy="25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 smtClean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dy </a:t>
                    </a:r>
                    <a:endPara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endParaRPr>
                  </a:p>
                </p:txBody>
              </p:sp>
              <p:sp>
                <p:nvSpPr>
                  <p:cNvPr id="128" name="Rectangle 98"/>
                  <p:cNvSpPr>
                    <a:spLocks noChangeArrowheads="1"/>
                  </p:cNvSpPr>
                  <p:nvPr/>
                </p:nvSpPr>
                <p:spPr bwMode="auto">
                  <a:xfrm>
                    <a:off x="948" y="2724"/>
                    <a:ext cx="210" cy="25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=</a:t>
                    </a:r>
                  </a:p>
                </p:txBody>
              </p:sp>
            </p:grpSp>
            <p:grpSp>
              <p:nvGrpSpPr>
                <p:cNvPr id="118" name="Group 107"/>
                <p:cNvGrpSpPr/>
                <p:nvPr/>
              </p:nvGrpSpPr>
              <p:grpSpPr>
                <a:xfrm>
                  <a:off x="5822769" y="4343400"/>
                  <a:ext cx="858787" cy="748352"/>
                  <a:chOff x="7461932" y="3124200"/>
                  <a:chExt cx="858787" cy="748352"/>
                </a:xfrm>
              </p:grpSpPr>
              <p:sp>
                <p:nvSpPr>
                  <p:cNvPr id="123" name="Rectangle 122"/>
                  <p:cNvSpPr/>
                  <p:nvPr/>
                </p:nvSpPr>
                <p:spPr>
                  <a:xfrm>
                    <a:off x="7467600" y="3124200"/>
                    <a:ext cx="853119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 smtClean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cos y </a:t>
                    </a:r>
                    <a:endParaRPr lang="en-US"/>
                  </a:p>
                </p:txBody>
              </p:sp>
              <p:sp>
                <p:nvSpPr>
                  <p:cNvPr id="124" name="Rectangle 123"/>
                  <p:cNvSpPr/>
                  <p:nvPr/>
                </p:nvSpPr>
                <p:spPr>
                  <a:xfrm>
                    <a:off x="7461932" y="3472442"/>
                    <a:ext cx="806631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 smtClean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sin</a:t>
                    </a:r>
                    <a:r>
                      <a:rPr lang="en-US" sz="2000" baseline="30000" smtClean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2</a:t>
                    </a:r>
                    <a:r>
                      <a:rPr lang="en-US" sz="2000" baseline="0" smtClean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y </a:t>
                    </a:r>
                    <a:endParaRPr lang="en-US"/>
                  </a:p>
                </p:txBody>
              </p:sp>
              <p:cxnSp>
                <p:nvCxnSpPr>
                  <p:cNvPr id="125" name="Straight Connector 124"/>
                  <p:cNvCxnSpPr/>
                  <p:nvPr/>
                </p:nvCxnSpPr>
                <p:spPr bwMode="auto">
                  <a:xfrm>
                    <a:off x="7579056" y="3505200"/>
                    <a:ext cx="548640" cy="1588"/>
                  </a:xfrm>
                  <a:prstGeom prst="line">
                    <a:avLst/>
                  </a:prstGeom>
                  <a:solidFill>
                    <a:schemeClr val="accent1"/>
                  </a:solidFill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</p:grpSp>
        </p:grpSp>
        <p:grpSp>
          <p:nvGrpSpPr>
            <p:cNvPr id="146" name="Group 145"/>
            <p:cNvGrpSpPr/>
            <p:nvPr/>
          </p:nvGrpSpPr>
          <p:grpSpPr>
            <a:xfrm>
              <a:off x="6858002" y="4343400"/>
              <a:ext cx="1845193" cy="748352"/>
              <a:chOff x="5078416" y="4343400"/>
              <a:chExt cx="1845193" cy="748352"/>
            </a:xfrm>
          </p:grpSpPr>
          <p:sp>
            <p:nvSpPr>
              <p:cNvPr id="147" name="Rectangle 146"/>
              <p:cNvSpPr/>
              <p:nvPr/>
            </p:nvSpPr>
            <p:spPr>
              <a:xfrm>
                <a:off x="5652470" y="4539242"/>
                <a:ext cx="25519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endPara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grpSp>
            <p:nvGrpSpPr>
              <p:cNvPr id="148" name="Group 131"/>
              <p:cNvGrpSpPr/>
              <p:nvPr/>
            </p:nvGrpSpPr>
            <p:grpSpPr>
              <a:xfrm>
                <a:off x="5078416" y="4343400"/>
                <a:ext cx="1845193" cy="748352"/>
                <a:chOff x="5078416" y="4343400"/>
                <a:chExt cx="1845193" cy="748352"/>
              </a:xfrm>
            </p:grpSpPr>
            <p:grpSp>
              <p:nvGrpSpPr>
                <p:cNvPr id="149" name="Group 99"/>
                <p:cNvGrpSpPr>
                  <a:grpSpLocks/>
                </p:cNvGrpSpPr>
                <p:nvPr/>
              </p:nvGrpSpPr>
              <p:grpSpPr bwMode="auto">
                <a:xfrm>
                  <a:off x="5078416" y="4359606"/>
                  <a:ext cx="649289" cy="714375"/>
                  <a:chOff x="948" y="2640"/>
                  <a:chExt cx="409" cy="450"/>
                </a:xfrm>
              </p:grpSpPr>
              <p:grpSp>
                <p:nvGrpSpPr>
                  <p:cNvPr id="154" name="Group 88"/>
                  <p:cNvGrpSpPr>
                    <a:grpSpLocks/>
                  </p:cNvGrpSpPr>
                  <p:nvPr/>
                </p:nvGrpSpPr>
                <p:grpSpPr bwMode="auto">
                  <a:xfrm>
                    <a:off x="1152" y="2640"/>
                    <a:ext cx="205" cy="450"/>
                    <a:chOff x="1920" y="2766"/>
                    <a:chExt cx="205" cy="450"/>
                  </a:xfrm>
                </p:grpSpPr>
                <p:sp>
                  <p:nvSpPr>
                    <p:cNvPr id="157" name="Rectangle 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20" y="2766"/>
                      <a:ext cx="205" cy="25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 sz="2000" baseline="0">
                          <a:latin typeface="Arial" pitchFamily="34" charset="0"/>
                          <a:cs typeface="Arial" pitchFamily="34" charset="0"/>
                          <a:sym typeface="Symbol" pitchFamily="18" charset="2"/>
                        </a:rPr>
                        <a:t>1</a:t>
                      </a:r>
                    </a:p>
                  </p:txBody>
                </p:sp>
                <p:sp>
                  <p:nvSpPr>
                    <p:cNvPr id="158" name="Rectangle 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20" y="2966"/>
                      <a:ext cx="205" cy="25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 sz="2000" baseline="0">
                          <a:latin typeface="Arial" pitchFamily="34" charset="0"/>
                          <a:cs typeface="Arial" pitchFamily="34" charset="0"/>
                          <a:sym typeface="Symbol" pitchFamily="18" charset="2"/>
                        </a:rPr>
                        <a:t>4</a:t>
                      </a:r>
                    </a:p>
                  </p:txBody>
                </p:sp>
                <p:sp>
                  <p:nvSpPr>
                    <p:cNvPr id="159" name="Line 9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56" y="3000"/>
                      <a:ext cx="136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endParaRPr lang="en-US" sz="2000"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</p:grpSp>
              <p:sp>
                <p:nvSpPr>
                  <p:cNvPr id="156" name="Rectangle 98"/>
                  <p:cNvSpPr>
                    <a:spLocks noChangeArrowheads="1"/>
                  </p:cNvSpPr>
                  <p:nvPr/>
                </p:nvSpPr>
                <p:spPr bwMode="auto">
                  <a:xfrm>
                    <a:off x="948" y="2724"/>
                    <a:ext cx="210" cy="25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=</a:t>
                    </a:r>
                  </a:p>
                </p:txBody>
              </p:sp>
            </p:grpSp>
            <p:grpSp>
              <p:nvGrpSpPr>
                <p:cNvPr id="150" name="Group 107"/>
                <p:cNvGrpSpPr/>
                <p:nvPr/>
              </p:nvGrpSpPr>
              <p:grpSpPr>
                <a:xfrm>
                  <a:off x="5828437" y="4343400"/>
                  <a:ext cx="1095172" cy="748352"/>
                  <a:chOff x="7467600" y="3124200"/>
                  <a:chExt cx="1095172" cy="748352"/>
                </a:xfrm>
              </p:grpSpPr>
              <p:sp>
                <p:nvSpPr>
                  <p:cNvPr id="151" name="Rectangle 150"/>
                  <p:cNvSpPr/>
                  <p:nvPr/>
                </p:nvSpPr>
                <p:spPr>
                  <a:xfrm>
                    <a:off x="7467600" y="3124200"/>
                    <a:ext cx="1095172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 smtClean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d(sin y) </a:t>
                    </a:r>
                    <a:endParaRPr lang="en-US"/>
                  </a:p>
                </p:txBody>
              </p:sp>
              <p:sp>
                <p:nvSpPr>
                  <p:cNvPr id="152" name="Rectangle 151"/>
                  <p:cNvSpPr/>
                  <p:nvPr/>
                </p:nvSpPr>
                <p:spPr>
                  <a:xfrm>
                    <a:off x="7649898" y="3472442"/>
                    <a:ext cx="806631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 smtClean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sin</a:t>
                    </a:r>
                    <a:r>
                      <a:rPr lang="en-US" sz="2000" baseline="30000" smtClean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2</a:t>
                    </a:r>
                    <a:r>
                      <a:rPr lang="en-US" sz="2000" baseline="0" smtClean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y </a:t>
                    </a:r>
                    <a:endParaRPr lang="en-US"/>
                  </a:p>
                </p:txBody>
              </p:sp>
              <p:cxnSp>
                <p:nvCxnSpPr>
                  <p:cNvPr id="153" name="Straight Connector 152"/>
                  <p:cNvCxnSpPr/>
                  <p:nvPr/>
                </p:nvCxnSpPr>
                <p:spPr bwMode="auto">
                  <a:xfrm>
                    <a:off x="7579056" y="3505200"/>
                    <a:ext cx="822960" cy="1588"/>
                  </a:xfrm>
                  <a:prstGeom prst="line">
                    <a:avLst/>
                  </a:prstGeom>
                  <a:solidFill>
                    <a:schemeClr val="accent1"/>
                  </a:solidFill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</p:grpSp>
        </p:grpSp>
      </p:grpSp>
      <p:grpSp>
        <p:nvGrpSpPr>
          <p:cNvPr id="167" name="Group 166"/>
          <p:cNvGrpSpPr/>
          <p:nvPr/>
        </p:nvGrpSpPr>
        <p:grpSpPr>
          <a:xfrm>
            <a:off x="1877704" y="2223448"/>
            <a:ext cx="4827896" cy="405572"/>
            <a:chOff x="1828800" y="2514600"/>
            <a:chExt cx="4827896" cy="405572"/>
          </a:xfrm>
        </p:grpSpPr>
        <p:grpSp>
          <p:nvGrpSpPr>
            <p:cNvPr id="93" name="Group 92"/>
            <p:cNvGrpSpPr/>
            <p:nvPr/>
          </p:nvGrpSpPr>
          <p:grpSpPr>
            <a:xfrm>
              <a:off x="1828800" y="2514600"/>
              <a:ext cx="2438400" cy="400110"/>
              <a:chOff x="5562600" y="2438400"/>
              <a:chExt cx="2438400" cy="400110"/>
            </a:xfrm>
          </p:grpSpPr>
          <p:sp>
            <p:nvSpPr>
              <p:cNvPr id="90" name="Rectangle 17"/>
              <p:cNvSpPr>
                <a:spLocks noChangeArrowheads="1"/>
              </p:cNvSpPr>
              <p:nvPr/>
            </p:nvSpPr>
            <p:spPr bwMode="auto">
              <a:xfrm>
                <a:off x="5562600" y="2438400"/>
                <a:ext cx="24384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=  4(1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+ 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tan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y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)</a:t>
                </a:r>
                <a:r>
                  <a:rPr lang="id-ID" sz="2000" baseline="30000" smtClean="0">
                    <a:latin typeface="Arial" pitchFamily="34" charset="0"/>
                    <a:cs typeface="Arial" pitchFamily="34" charset="0"/>
                  </a:rPr>
                  <a:t>  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92" name="Line 41"/>
              <p:cNvSpPr>
                <a:spLocks noChangeShapeType="1"/>
              </p:cNvSpPr>
              <p:nvPr/>
            </p:nvSpPr>
            <p:spPr bwMode="auto">
              <a:xfrm>
                <a:off x="6068704" y="2473656"/>
                <a:ext cx="137160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64" name="Group 163"/>
            <p:cNvGrpSpPr/>
            <p:nvPr/>
          </p:nvGrpSpPr>
          <p:grpSpPr>
            <a:xfrm>
              <a:off x="3761096" y="2514600"/>
              <a:ext cx="2895600" cy="405572"/>
              <a:chOff x="1905000" y="2952690"/>
              <a:chExt cx="2895600" cy="405572"/>
            </a:xfrm>
          </p:grpSpPr>
          <p:sp>
            <p:nvSpPr>
              <p:cNvPr id="97" name="Rectangle 96"/>
              <p:cNvSpPr/>
              <p:nvPr/>
            </p:nvSpPr>
            <p:spPr>
              <a:xfrm>
                <a:off x="3514671" y="2958152"/>
                <a:ext cx="128592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=  2 sec y</a:t>
                </a:r>
                <a:endParaRPr lang="en-US" sz="2000"/>
              </a:p>
            </p:txBody>
          </p:sp>
          <p:grpSp>
            <p:nvGrpSpPr>
              <p:cNvPr id="163" name="Group 162"/>
              <p:cNvGrpSpPr/>
              <p:nvPr/>
            </p:nvGrpSpPr>
            <p:grpSpPr>
              <a:xfrm>
                <a:off x="1905000" y="2952690"/>
                <a:ext cx="1757212" cy="400110"/>
                <a:chOff x="1905000" y="2952690"/>
                <a:chExt cx="1757212" cy="400110"/>
              </a:xfrm>
            </p:grpSpPr>
            <p:sp>
              <p:nvSpPr>
                <p:cNvPr id="96" name="Rectangle 95"/>
                <p:cNvSpPr/>
                <p:nvPr/>
              </p:nvSpPr>
              <p:spPr>
                <a:xfrm>
                  <a:off x="1905000" y="2952690"/>
                  <a:ext cx="1757212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= </a:t>
                  </a:r>
                  <a:r>
                    <a:rPr lang="en-US" sz="2000" baseline="0" smtClean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 </a:t>
                  </a:r>
                  <a:r>
                    <a:rPr lang="en-US" sz="2000" baseline="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  <a:r>
                    <a:rPr lang="en-US" sz="2000" baseline="3000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  <a:r>
                    <a:rPr lang="en-US" sz="2000" baseline="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 sec </a:t>
                  </a:r>
                  <a:r>
                    <a:rPr lang="en-US" sz="2000" baseline="3000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  <a:r>
                    <a:rPr lang="en-US" sz="2000" baseline="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y  </a:t>
                  </a:r>
                  <a:endParaRPr lang="en-US"/>
                </a:p>
              </p:txBody>
            </p:sp>
            <p:sp>
              <p:nvSpPr>
                <p:cNvPr id="162" name="Line 41"/>
                <p:cNvSpPr>
                  <a:spLocks noChangeShapeType="1"/>
                </p:cNvSpPr>
                <p:nvPr/>
              </p:nvSpPr>
              <p:spPr bwMode="auto">
                <a:xfrm>
                  <a:off x="2336496" y="2993408"/>
                  <a:ext cx="109728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2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2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2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2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3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477904" y="376535"/>
            <a:ext cx="2133600" cy="461665"/>
          </a:xfrm>
          <a:noFill/>
          <a:ln>
            <a:noFill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LATIHAN</a:t>
            </a:r>
          </a:p>
        </p:txBody>
      </p:sp>
      <p:sp>
        <p:nvSpPr>
          <p:cNvPr id="303107" name="Rectangle 3"/>
          <p:cNvSpPr>
            <a:spLocks noChangeArrowheads="1"/>
          </p:cNvSpPr>
          <p:nvPr/>
        </p:nvSpPr>
        <p:spPr bwMode="auto">
          <a:xfrm>
            <a:off x="2151385" y="1049338"/>
            <a:ext cx="280557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Hitung integral fungsi : </a:t>
            </a: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2339041" y="1614488"/>
            <a:ext cx="1695450" cy="823913"/>
            <a:chOff x="564" y="921"/>
            <a:chExt cx="1068" cy="519"/>
          </a:xfrm>
        </p:grpSpPr>
        <p:sp>
          <p:nvSpPr>
            <p:cNvPr id="33852" name="Rectangle 8"/>
            <p:cNvSpPr>
              <a:spLocks noChangeArrowheads="1"/>
            </p:cNvSpPr>
            <p:nvPr/>
          </p:nvSpPr>
          <p:spPr bwMode="auto">
            <a:xfrm>
              <a:off x="564" y="1025"/>
              <a:ext cx="42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1.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 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33853" name="Rectangle 10"/>
            <p:cNvSpPr>
              <a:spLocks noChangeArrowheads="1"/>
            </p:cNvSpPr>
            <p:nvPr/>
          </p:nvSpPr>
          <p:spPr bwMode="auto">
            <a:xfrm>
              <a:off x="753" y="1188"/>
              <a:ext cx="879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– 25</a:t>
              </a:r>
            </a:p>
          </p:txBody>
        </p:sp>
        <p:sp>
          <p:nvSpPr>
            <p:cNvPr id="33854" name="Rectangle 11"/>
            <p:cNvSpPr>
              <a:spLocks noChangeArrowheads="1"/>
            </p:cNvSpPr>
            <p:nvPr/>
          </p:nvSpPr>
          <p:spPr bwMode="auto">
            <a:xfrm>
              <a:off x="1001" y="921"/>
              <a:ext cx="43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dx</a:t>
              </a:r>
              <a:endParaRPr lang="id-ID" sz="2000" baseline="30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55" name="Line 12"/>
            <p:cNvSpPr>
              <a:spLocks noChangeShapeType="1"/>
            </p:cNvSpPr>
            <p:nvPr/>
          </p:nvSpPr>
          <p:spPr bwMode="auto">
            <a:xfrm flipV="1">
              <a:off x="936" y="1161"/>
              <a:ext cx="57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56" name="Line 15"/>
            <p:cNvSpPr>
              <a:spLocks noChangeShapeType="1"/>
            </p:cNvSpPr>
            <p:nvPr/>
          </p:nvSpPr>
          <p:spPr bwMode="auto">
            <a:xfrm>
              <a:off x="996" y="1203"/>
              <a:ext cx="51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2339041" y="2571751"/>
            <a:ext cx="1597025" cy="838201"/>
            <a:chOff x="563" y="912"/>
            <a:chExt cx="1006" cy="528"/>
          </a:xfrm>
        </p:grpSpPr>
        <p:sp>
          <p:nvSpPr>
            <p:cNvPr id="33844" name="Rectangle 21"/>
            <p:cNvSpPr>
              <a:spLocks noChangeArrowheads="1"/>
            </p:cNvSpPr>
            <p:nvPr/>
          </p:nvSpPr>
          <p:spPr bwMode="auto">
            <a:xfrm>
              <a:off x="563" y="1022"/>
              <a:ext cx="42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.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 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33845" name="Rectangle 22"/>
            <p:cNvSpPr>
              <a:spLocks noChangeArrowheads="1"/>
            </p:cNvSpPr>
            <p:nvPr/>
          </p:nvSpPr>
          <p:spPr bwMode="auto">
            <a:xfrm>
              <a:off x="753" y="1188"/>
              <a:ext cx="81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1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–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</a:p>
          </p:txBody>
        </p:sp>
        <p:sp>
          <p:nvSpPr>
            <p:cNvPr id="33846" name="Rectangle 23"/>
            <p:cNvSpPr>
              <a:spLocks noChangeArrowheads="1"/>
            </p:cNvSpPr>
            <p:nvPr/>
          </p:nvSpPr>
          <p:spPr bwMode="auto">
            <a:xfrm>
              <a:off x="977" y="912"/>
              <a:ext cx="43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dx</a:t>
              </a:r>
              <a:endParaRPr lang="id-ID" sz="2000" baseline="30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47" name="Line 24"/>
            <p:cNvSpPr>
              <a:spLocks noChangeShapeType="1"/>
            </p:cNvSpPr>
            <p:nvPr/>
          </p:nvSpPr>
          <p:spPr bwMode="auto">
            <a:xfrm flipV="1">
              <a:off x="935" y="1152"/>
              <a:ext cx="51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48" name="Line 25"/>
            <p:cNvSpPr>
              <a:spLocks noChangeShapeType="1"/>
            </p:cNvSpPr>
            <p:nvPr/>
          </p:nvSpPr>
          <p:spPr bwMode="auto">
            <a:xfrm>
              <a:off x="991" y="1230"/>
              <a:ext cx="40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" name="Group 36"/>
          <p:cNvGrpSpPr>
            <a:grpSpLocks/>
          </p:cNvGrpSpPr>
          <p:nvPr/>
        </p:nvGrpSpPr>
        <p:grpSpPr bwMode="auto">
          <a:xfrm>
            <a:off x="2337762" y="3573465"/>
            <a:ext cx="1784350" cy="827088"/>
            <a:chOff x="534" y="2155"/>
            <a:chExt cx="1124" cy="521"/>
          </a:xfrm>
        </p:grpSpPr>
        <p:sp>
          <p:nvSpPr>
            <p:cNvPr id="33836" name="Rectangle 31"/>
            <p:cNvSpPr>
              <a:spLocks noChangeArrowheads="1"/>
            </p:cNvSpPr>
            <p:nvPr/>
          </p:nvSpPr>
          <p:spPr bwMode="auto">
            <a:xfrm>
              <a:off x="534" y="2256"/>
              <a:ext cx="42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3.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 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33837" name="Rectangle 32"/>
            <p:cNvSpPr>
              <a:spLocks noChangeArrowheads="1"/>
            </p:cNvSpPr>
            <p:nvPr/>
          </p:nvSpPr>
          <p:spPr bwMode="auto">
            <a:xfrm>
              <a:off x="684" y="2424"/>
              <a:ext cx="97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x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1 </a:t>
              </a:r>
            </a:p>
          </p:txBody>
        </p:sp>
        <p:sp>
          <p:nvSpPr>
            <p:cNvPr id="33838" name="Rectangle 33"/>
            <p:cNvSpPr>
              <a:spLocks noChangeArrowheads="1"/>
            </p:cNvSpPr>
            <p:nvPr/>
          </p:nvSpPr>
          <p:spPr bwMode="auto">
            <a:xfrm>
              <a:off x="970" y="2155"/>
              <a:ext cx="43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dx</a:t>
              </a:r>
              <a:endParaRPr lang="id-ID" sz="2000" baseline="30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39" name="Line 34"/>
            <p:cNvSpPr>
              <a:spLocks noChangeShapeType="1"/>
            </p:cNvSpPr>
            <p:nvPr/>
          </p:nvSpPr>
          <p:spPr bwMode="auto">
            <a:xfrm flipV="1">
              <a:off x="903" y="2388"/>
              <a:ext cx="57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40" name="Line 35"/>
            <p:cNvSpPr>
              <a:spLocks noChangeShapeType="1"/>
            </p:cNvSpPr>
            <p:nvPr/>
          </p:nvSpPr>
          <p:spPr bwMode="auto">
            <a:xfrm>
              <a:off x="1058" y="2457"/>
              <a:ext cx="40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8" name="Group 46"/>
          <p:cNvGrpSpPr>
            <a:grpSpLocks/>
          </p:cNvGrpSpPr>
          <p:nvPr/>
        </p:nvGrpSpPr>
        <p:grpSpPr bwMode="auto">
          <a:xfrm>
            <a:off x="2337123" y="4614865"/>
            <a:ext cx="1722438" cy="814388"/>
            <a:chOff x="525" y="2811"/>
            <a:chExt cx="1085" cy="513"/>
          </a:xfrm>
        </p:grpSpPr>
        <p:sp>
          <p:nvSpPr>
            <p:cNvPr id="33828" name="Rectangle 41"/>
            <p:cNvSpPr>
              <a:spLocks noChangeArrowheads="1"/>
            </p:cNvSpPr>
            <p:nvPr/>
          </p:nvSpPr>
          <p:spPr bwMode="auto">
            <a:xfrm>
              <a:off x="525" y="2916"/>
              <a:ext cx="42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4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.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  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33829" name="Rectangle 42"/>
            <p:cNvSpPr>
              <a:spLocks noChangeArrowheads="1"/>
            </p:cNvSpPr>
            <p:nvPr/>
          </p:nvSpPr>
          <p:spPr bwMode="auto">
            <a:xfrm>
              <a:off x="636" y="3072"/>
              <a:ext cx="97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1 –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6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</a:p>
          </p:txBody>
        </p:sp>
        <p:sp>
          <p:nvSpPr>
            <p:cNvPr id="33830" name="Rectangle 43"/>
            <p:cNvSpPr>
              <a:spLocks noChangeArrowheads="1"/>
            </p:cNvSpPr>
            <p:nvPr/>
          </p:nvSpPr>
          <p:spPr bwMode="auto">
            <a:xfrm>
              <a:off x="946" y="2811"/>
              <a:ext cx="623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384175" indent="-384175"/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dx</a:t>
              </a:r>
              <a:endParaRPr lang="id-ID" sz="2000" baseline="30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31" name="Line 44"/>
            <p:cNvSpPr>
              <a:spLocks noChangeShapeType="1"/>
            </p:cNvSpPr>
            <p:nvPr/>
          </p:nvSpPr>
          <p:spPr bwMode="auto">
            <a:xfrm flipV="1">
              <a:off x="900" y="3053"/>
              <a:ext cx="51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32" name="Line 45"/>
            <p:cNvSpPr>
              <a:spLocks noChangeShapeType="1"/>
            </p:cNvSpPr>
            <p:nvPr/>
          </p:nvSpPr>
          <p:spPr bwMode="auto">
            <a:xfrm>
              <a:off x="971" y="3096"/>
              <a:ext cx="40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0" name="Group 56"/>
          <p:cNvGrpSpPr>
            <a:grpSpLocks/>
          </p:cNvGrpSpPr>
          <p:nvPr/>
        </p:nvGrpSpPr>
        <p:grpSpPr bwMode="auto">
          <a:xfrm>
            <a:off x="5245424" y="1630364"/>
            <a:ext cx="1858963" cy="808039"/>
            <a:chOff x="2789" y="931"/>
            <a:chExt cx="1171" cy="509"/>
          </a:xfrm>
        </p:grpSpPr>
        <p:sp>
          <p:nvSpPr>
            <p:cNvPr id="33820" name="Rectangle 51"/>
            <p:cNvSpPr>
              <a:spLocks noChangeArrowheads="1"/>
            </p:cNvSpPr>
            <p:nvPr/>
          </p:nvSpPr>
          <p:spPr bwMode="auto">
            <a:xfrm>
              <a:off x="2789" y="1048"/>
              <a:ext cx="42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5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.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 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33821" name="Rectangle 52"/>
            <p:cNvSpPr>
              <a:spLocks noChangeArrowheads="1"/>
            </p:cNvSpPr>
            <p:nvPr/>
          </p:nvSpPr>
          <p:spPr bwMode="auto">
            <a:xfrm>
              <a:off x="3000" y="1188"/>
              <a:ext cx="81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1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–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</a:p>
          </p:txBody>
        </p:sp>
        <p:sp>
          <p:nvSpPr>
            <p:cNvPr id="33822" name="Rectangle 53"/>
            <p:cNvSpPr>
              <a:spLocks noChangeArrowheads="1"/>
            </p:cNvSpPr>
            <p:nvPr/>
          </p:nvSpPr>
          <p:spPr bwMode="auto">
            <a:xfrm>
              <a:off x="3102" y="931"/>
              <a:ext cx="85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384175" indent="-384175"/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(x + 3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) dx</a:t>
              </a:r>
              <a:endParaRPr lang="id-ID" sz="2000" baseline="30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23" name="Line 54"/>
            <p:cNvSpPr>
              <a:spLocks noChangeShapeType="1"/>
            </p:cNvSpPr>
            <p:nvPr/>
          </p:nvSpPr>
          <p:spPr bwMode="auto">
            <a:xfrm flipV="1">
              <a:off x="3153" y="1178"/>
              <a:ext cx="69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24" name="Line 55"/>
            <p:cNvSpPr>
              <a:spLocks noChangeShapeType="1"/>
            </p:cNvSpPr>
            <p:nvPr/>
          </p:nvSpPr>
          <p:spPr bwMode="auto">
            <a:xfrm>
              <a:off x="3249" y="1212"/>
              <a:ext cx="40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2" name="Group 66"/>
          <p:cNvGrpSpPr>
            <a:grpSpLocks/>
          </p:cNvGrpSpPr>
          <p:nvPr/>
        </p:nvGrpSpPr>
        <p:grpSpPr bwMode="auto">
          <a:xfrm>
            <a:off x="5240335" y="2620964"/>
            <a:ext cx="1922465" cy="808038"/>
            <a:chOff x="2760" y="1555"/>
            <a:chExt cx="1211" cy="509"/>
          </a:xfrm>
        </p:grpSpPr>
        <p:sp>
          <p:nvSpPr>
            <p:cNvPr id="33812" name="Rectangle 61"/>
            <p:cNvSpPr>
              <a:spLocks noChangeArrowheads="1"/>
            </p:cNvSpPr>
            <p:nvPr/>
          </p:nvSpPr>
          <p:spPr bwMode="auto">
            <a:xfrm>
              <a:off x="2760" y="1663"/>
              <a:ext cx="42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6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.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 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33813" name="Rectangle 62"/>
            <p:cNvSpPr>
              <a:spLocks noChangeArrowheads="1"/>
            </p:cNvSpPr>
            <p:nvPr/>
          </p:nvSpPr>
          <p:spPr bwMode="auto">
            <a:xfrm>
              <a:off x="2998" y="1812"/>
              <a:ext cx="93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4x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–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</a:p>
          </p:txBody>
        </p:sp>
        <p:sp>
          <p:nvSpPr>
            <p:cNvPr id="33814" name="Rectangle 63"/>
            <p:cNvSpPr>
              <a:spLocks noChangeArrowheads="1"/>
            </p:cNvSpPr>
            <p:nvPr/>
          </p:nvSpPr>
          <p:spPr bwMode="auto">
            <a:xfrm>
              <a:off x="2978" y="1555"/>
              <a:ext cx="993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(x + 2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) dx</a:t>
              </a:r>
              <a:endParaRPr lang="id-ID" sz="2000" baseline="30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15" name="Line 64"/>
            <p:cNvSpPr>
              <a:spLocks noChangeShapeType="1"/>
            </p:cNvSpPr>
            <p:nvPr/>
          </p:nvSpPr>
          <p:spPr bwMode="auto">
            <a:xfrm flipV="1">
              <a:off x="3144" y="1798"/>
              <a:ext cx="63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16" name="Line 65"/>
            <p:cNvSpPr>
              <a:spLocks noChangeShapeType="1"/>
            </p:cNvSpPr>
            <p:nvPr/>
          </p:nvSpPr>
          <p:spPr bwMode="auto">
            <a:xfrm>
              <a:off x="3270" y="1853"/>
              <a:ext cx="46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4" name="Group 76"/>
          <p:cNvGrpSpPr>
            <a:grpSpLocks/>
          </p:cNvGrpSpPr>
          <p:nvPr/>
        </p:nvGrpSpPr>
        <p:grpSpPr bwMode="auto">
          <a:xfrm>
            <a:off x="5240352" y="3597280"/>
            <a:ext cx="1684338" cy="803276"/>
            <a:chOff x="2767" y="2170"/>
            <a:chExt cx="1061" cy="506"/>
          </a:xfrm>
        </p:grpSpPr>
        <p:sp>
          <p:nvSpPr>
            <p:cNvPr id="33804" name="Rectangle 71"/>
            <p:cNvSpPr>
              <a:spLocks noChangeArrowheads="1"/>
            </p:cNvSpPr>
            <p:nvPr/>
          </p:nvSpPr>
          <p:spPr bwMode="auto">
            <a:xfrm>
              <a:off x="2767" y="2266"/>
              <a:ext cx="42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7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.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 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33805" name="Rectangle 72"/>
            <p:cNvSpPr>
              <a:spLocks noChangeArrowheads="1"/>
            </p:cNvSpPr>
            <p:nvPr/>
          </p:nvSpPr>
          <p:spPr bwMode="auto">
            <a:xfrm>
              <a:off x="2949" y="2424"/>
              <a:ext cx="879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1</a:t>
              </a:r>
            </a:p>
          </p:txBody>
        </p:sp>
        <p:sp>
          <p:nvSpPr>
            <p:cNvPr id="33806" name="Rectangle 73"/>
            <p:cNvSpPr>
              <a:spLocks noChangeArrowheads="1"/>
            </p:cNvSpPr>
            <p:nvPr/>
          </p:nvSpPr>
          <p:spPr bwMode="auto">
            <a:xfrm>
              <a:off x="3183" y="2170"/>
              <a:ext cx="43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dx</a:t>
              </a:r>
              <a:endParaRPr lang="id-ID" sz="2000" baseline="30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07" name="Line 74"/>
            <p:cNvSpPr>
              <a:spLocks noChangeShapeType="1"/>
            </p:cNvSpPr>
            <p:nvPr/>
          </p:nvSpPr>
          <p:spPr bwMode="auto">
            <a:xfrm flipV="1">
              <a:off x="3135" y="2400"/>
              <a:ext cx="51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08" name="Line 75"/>
            <p:cNvSpPr>
              <a:spLocks noChangeShapeType="1"/>
            </p:cNvSpPr>
            <p:nvPr/>
          </p:nvSpPr>
          <p:spPr bwMode="auto">
            <a:xfrm>
              <a:off x="3229" y="2448"/>
              <a:ext cx="40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7" name="Date Placeholder 6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A90310-A039-45AF-9913-8C5E63B3836D}" type="datetime3">
              <a:rPr lang="en-US" smtClean="0"/>
              <a:t>15 May 2023</a:t>
            </a:fld>
            <a:endParaRPr lang="en-US"/>
          </a:p>
        </p:txBody>
      </p:sp>
      <p:sp>
        <p:nvSpPr>
          <p:cNvPr id="68" name="Slide Number Placeholder 6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69" name="Footer Placeholder 6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03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03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3106" grpId="0"/>
      <p:bldP spid="303107" grpId="0"/>
    </p:bldLst>
  </p:timing>
</p:sld>
</file>

<file path=ppt/theme/theme1.xml><?xml version="1.0" encoding="utf-8"?>
<a:theme xmlns:a="http://schemas.openxmlformats.org/drawingml/2006/main" name="1_Mountain Top">
  <a:themeElements>
    <a:clrScheme name="">
      <a:dk1>
        <a:srgbClr val="800000"/>
      </a:dk1>
      <a:lt1>
        <a:srgbClr val="FFFFFF"/>
      </a:lt1>
      <a:dk2>
        <a:srgbClr val="0000FF"/>
      </a:dk2>
      <a:lt2>
        <a:srgbClr val="FFFFFF"/>
      </a:lt2>
      <a:accent1>
        <a:srgbClr val="89C4FF"/>
      </a:accent1>
      <a:accent2>
        <a:srgbClr val="00008C"/>
      </a:accent2>
      <a:accent3>
        <a:srgbClr val="AAAAFF"/>
      </a:accent3>
      <a:accent4>
        <a:srgbClr val="DADADA"/>
      </a:accent4>
      <a:accent5>
        <a:srgbClr val="C4DEFF"/>
      </a:accent5>
      <a:accent6>
        <a:srgbClr val="00007E"/>
      </a:accent6>
      <a:hlink>
        <a:srgbClr val="6666FF"/>
      </a:hlink>
      <a:folHlink>
        <a:srgbClr val="C0C0C0"/>
      </a:folHlink>
    </a:clrScheme>
    <a:fontScheme name="1_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d-ID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d-ID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1_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untain Top 10">
        <a:dk1>
          <a:srgbClr val="482400"/>
        </a:dk1>
        <a:lt1>
          <a:srgbClr val="FFFFFF"/>
        </a:lt1>
        <a:dk2>
          <a:srgbClr val="0066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AAB8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Designs\Artsy.pot</Template>
  <TotalTime>6357</TotalTime>
  <Words>804</Words>
  <Application>Microsoft Office PowerPoint</Application>
  <PresentationFormat>On-screen Show (4:3)</PresentationFormat>
  <Paragraphs>266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1_Mountain Top</vt:lpstr>
      <vt:lpstr>INTEGRAL FUNGSI TRIGONOMETRI </vt:lpstr>
      <vt:lpstr>PowerPoint Presentation</vt:lpstr>
      <vt:lpstr>LATIHAN</vt:lpstr>
      <vt:lpstr>INTEGRAL DENGAN SUBSTITUSI TRIGONOMETRI</vt:lpstr>
      <vt:lpstr>CONTOH SOAL</vt:lpstr>
      <vt:lpstr>PowerPoint Presentation</vt:lpstr>
      <vt:lpstr>PowerPoint Presentation</vt:lpstr>
      <vt:lpstr>LATIHAN</vt:lpstr>
    </vt:vector>
  </TitlesOfParts>
  <Company>FAKULTAS TEKNIK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PENGINDERAAN JAUH</dc:title>
  <dc:creator>LAB UKUR TANAH</dc:creator>
  <cp:lastModifiedBy>acer</cp:lastModifiedBy>
  <cp:revision>709</cp:revision>
  <dcterms:created xsi:type="dcterms:W3CDTF">2003-09-17T10:33:32Z</dcterms:created>
  <dcterms:modified xsi:type="dcterms:W3CDTF">2023-05-15T07:07:58Z</dcterms:modified>
</cp:coreProperties>
</file>