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diagrams/quickStyle2.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9" r:id="rId1"/>
  </p:sldMasterIdLst>
  <p:notesMasterIdLst>
    <p:notesMasterId r:id="rId20"/>
  </p:notesMasterIdLst>
  <p:sldIdLst>
    <p:sldId id="269" r:id="rId2"/>
    <p:sldId id="270" r:id="rId3"/>
    <p:sldId id="271" r:id="rId4"/>
    <p:sldId id="272" r:id="rId5"/>
    <p:sldId id="273"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14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F08F5D-5460-43A5-A751-3B168B11EB8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d-ID"/>
        </a:p>
      </dgm:t>
    </dgm:pt>
    <dgm:pt modelId="{453ED9D5-45A8-4862-969C-F8BEE98E1FBF}">
      <dgm:prSet phldrT="[Text]"/>
      <dgm:spPr/>
      <dgm:t>
        <a:bodyPr/>
        <a:lstStyle/>
        <a:p>
          <a:r>
            <a:rPr lang="id-ID" b="1" dirty="0" smtClean="0"/>
            <a:t>Penyelundupan (smuggling)</a:t>
          </a:r>
          <a:endParaRPr lang="id-ID" dirty="0"/>
        </a:p>
      </dgm:t>
    </dgm:pt>
    <dgm:pt modelId="{D449E4ED-394D-4F4C-A961-3D26D5FAAD12}" type="parTrans" cxnId="{A1E7F3CD-C82B-46D1-B2F7-286A4E39DDC0}">
      <dgm:prSet/>
      <dgm:spPr/>
      <dgm:t>
        <a:bodyPr/>
        <a:lstStyle/>
        <a:p>
          <a:endParaRPr lang="id-ID"/>
        </a:p>
      </dgm:t>
    </dgm:pt>
    <dgm:pt modelId="{5A2ABB7C-C44C-42B7-8D55-D1DDA600672C}" type="sibTrans" cxnId="{A1E7F3CD-C82B-46D1-B2F7-286A4E39DDC0}">
      <dgm:prSet/>
      <dgm:spPr/>
      <dgm:t>
        <a:bodyPr/>
        <a:lstStyle/>
        <a:p>
          <a:endParaRPr lang="id-ID"/>
        </a:p>
      </dgm:t>
    </dgm:pt>
    <dgm:pt modelId="{B0172714-EAE1-4DAE-B672-CB742E3EF215}">
      <dgm:prSet phldrT="[Text]"/>
      <dgm:spPr/>
      <dgm:t>
        <a:bodyPr/>
        <a:lstStyle/>
        <a:p>
          <a:r>
            <a:rPr lang="id-ID" b="1" dirty="0" smtClean="0"/>
            <a:t>Tindak Pidana Di Bidang Perbankan (Banking Crimes)</a:t>
          </a:r>
          <a:endParaRPr lang="id-ID" dirty="0"/>
        </a:p>
      </dgm:t>
    </dgm:pt>
    <dgm:pt modelId="{E08503C0-7BC7-46C5-808E-A2F17529D945}" type="parTrans" cxnId="{32FBDF56-1723-4B0A-8C4D-6F2660E16180}">
      <dgm:prSet/>
      <dgm:spPr/>
      <dgm:t>
        <a:bodyPr/>
        <a:lstStyle/>
        <a:p>
          <a:endParaRPr lang="id-ID"/>
        </a:p>
      </dgm:t>
    </dgm:pt>
    <dgm:pt modelId="{DD7BCD52-5615-4527-9F89-347C29C772CC}" type="sibTrans" cxnId="{32FBDF56-1723-4B0A-8C4D-6F2660E16180}">
      <dgm:prSet/>
      <dgm:spPr/>
      <dgm:t>
        <a:bodyPr/>
        <a:lstStyle/>
        <a:p>
          <a:endParaRPr lang="id-ID"/>
        </a:p>
      </dgm:t>
    </dgm:pt>
    <dgm:pt modelId="{1DD544ED-BDAB-4844-A457-0563C1BFB2EE}">
      <dgm:prSet phldrT="[Text]"/>
      <dgm:spPr/>
      <dgm:t>
        <a:bodyPr/>
        <a:lstStyle/>
        <a:p>
          <a:r>
            <a:rPr lang="id-ID" b="1" dirty="0" smtClean="0"/>
            <a:t>Tindak Pidana Di Bidang Perniagaan (Commercial Crimes)</a:t>
          </a:r>
          <a:endParaRPr lang="id-ID" dirty="0"/>
        </a:p>
      </dgm:t>
    </dgm:pt>
    <dgm:pt modelId="{D51535C5-F26A-4F29-8952-EF79ADE75D35}" type="parTrans" cxnId="{CDAAC571-8899-434A-A8C6-3A4784F8DA35}">
      <dgm:prSet/>
      <dgm:spPr/>
      <dgm:t>
        <a:bodyPr/>
        <a:lstStyle/>
        <a:p>
          <a:endParaRPr lang="id-ID"/>
        </a:p>
      </dgm:t>
    </dgm:pt>
    <dgm:pt modelId="{7D790500-3F69-467F-B0EC-8DA605E1541D}" type="sibTrans" cxnId="{CDAAC571-8899-434A-A8C6-3A4784F8DA35}">
      <dgm:prSet/>
      <dgm:spPr/>
      <dgm:t>
        <a:bodyPr/>
        <a:lstStyle/>
        <a:p>
          <a:endParaRPr lang="id-ID"/>
        </a:p>
      </dgm:t>
    </dgm:pt>
    <dgm:pt modelId="{19D5C561-0C60-4188-9888-00EEA85900C0}">
      <dgm:prSet phldrT="[Text]"/>
      <dgm:spPr/>
      <dgm:t>
        <a:bodyPr/>
        <a:lstStyle/>
        <a:p>
          <a:r>
            <a:rPr lang="id-ID" b="1" dirty="0" smtClean="0"/>
            <a:t>Tindak Pidana di Bidang Ketenagakerjaan</a:t>
          </a:r>
          <a:endParaRPr lang="id-ID" dirty="0"/>
        </a:p>
      </dgm:t>
    </dgm:pt>
    <dgm:pt modelId="{6A6AEDD3-5E6C-4DE6-8135-89D39B8D18C0}" type="parTrans" cxnId="{7FC8DA58-AD2A-4A62-9449-01A1C5D40114}">
      <dgm:prSet/>
      <dgm:spPr/>
      <dgm:t>
        <a:bodyPr/>
        <a:lstStyle/>
        <a:p>
          <a:endParaRPr lang="id-ID"/>
        </a:p>
      </dgm:t>
    </dgm:pt>
    <dgm:pt modelId="{42AFE19B-3500-421E-92EB-D14E3AEBB069}" type="sibTrans" cxnId="{7FC8DA58-AD2A-4A62-9449-01A1C5D40114}">
      <dgm:prSet/>
      <dgm:spPr/>
      <dgm:t>
        <a:bodyPr/>
        <a:lstStyle/>
        <a:p>
          <a:endParaRPr lang="id-ID"/>
        </a:p>
      </dgm:t>
    </dgm:pt>
    <dgm:pt modelId="{E11C9372-29F6-4031-AA47-D876CE3F9731}">
      <dgm:prSet phldrT="[Text]"/>
      <dgm:spPr/>
      <dgm:t>
        <a:bodyPr/>
        <a:lstStyle/>
        <a:p>
          <a:r>
            <a:rPr lang="id-ID" b="1" dirty="0" smtClean="0"/>
            <a:t>Kejahatan Computer (Computer Crime)</a:t>
          </a:r>
          <a:endParaRPr lang="id-ID" dirty="0"/>
        </a:p>
      </dgm:t>
    </dgm:pt>
    <dgm:pt modelId="{7F434F0D-B3A8-4E89-9E45-BC82E863D6E1}" type="parTrans" cxnId="{6452E1D1-B14F-4183-9052-5451622C8B8C}">
      <dgm:prSet/>
      <dgm:spPr/>
    </dgm:pt>
    <dgm:pt modelId="{A21C6773-4B53-4D5B-9566-8F778FB17DB1}" type="sibTrans" cxnId="{6452E1D1-B14F-4183-9052-5451622C8B8C}">
      <dgm:prSet/>
      <dgm:spPr/>
    </dgm:pt>
    <dgm:pt modelId="{E708951C-47B3-4F39-B360-62AF7B7F5F18}">
      <dgm:prSet phldrT="[Text]"/>
      <dgm:spPr/>
      <dgm:t>
        <a:bodyPr/>
        <a:lstStyle/>
        <a:p>
          <a:r>
            <a:rPr lang="id-ID" b="1" dirty="0" smtClean="0"/>
            <a:t>Tindak Pidana Lingkungan Hidup (Environmental Crime)</a:t>
          </a:r>
          <a:endParaRPr lang="id-ID" dirty="0"/>
        </a:p>
      </dgm:t>
    </dgm:pt>
    <dgm:pt modelId="{D85BDEE5-FF00-4F80-ABDC-75101611056E}" type="parTrans" cxnId="{FE341AF4-E41C-466E-BE96-306EA8C082E1}">
      <dgm:prSet/>
      <dgm:spPr/>
    </dgm:pt>
    <dgm:pt modelId="{AF8D5528-3279-468D-A931-A7CF09B9CD1B}" type="sibTrans" cxnId="{FE341AF4-E41C-466E-BE96-306EA8C082E1}">
      <dgm:prSet/>
      <dgm:spPr/>
    </dgm:pt>
    <dgm:pt modelId="{9EF58D0B-90C5-4488-97EA-624EE769D386}">
      <dgm:prSet phldrT="[Text]"/>
      <dgm:spPr/>
      <dgm:t>
        <a:bodyPr/>
        <a:lstStyle/>
        <a:p>
          <a:r>
            <a:rPr lang="id-ID" b="1" dirty="0" smtClean="0"/>
            <a:t>Tindak Pidana Di Bidang Kekayaan Intelektual</a:t>
          </a:r>
          <a:endParaRPr lang="id-ID" dirty="0"/>
        </a:p>
      </dgm:t>
    </dgm:pt>
    <dgm:pt modelId="{4B316114-A7F4-4830-9967-2F476B1BA25E}" type="parTrans" cxnId="{E0035ABA-1E69-4FED-B5AF-AE8C620DD185}">
      <dgm:prSet/>
      <dgm:spPr/>
    </dgm:pt>
    <dgm:pt modelId="{E61913D8-6560-41AB-BD8B-3C2218F95B78}" type="sibTrans" cxnId="{E0035ABA-1E69-4FED-B5AF-AE8C620DD185}">
      <dgm:prSet/>
      <dgm:spPr/>
    </dgm:pt>
    <dgm:pt modelId="{E5CC61C2-B051-4B4B-B175-1FA842DE1FB3}">
      <dgm:prSet phldrT="[Text]"/>
      <dgm:spPr/>
      <dgm:t>
        <a:bodyPr/>
        <a:lstStyle/>
        <a:p>
          <a:r>
            <a:rPr lang="id-ID" b="1" dirty="0" smtClean="0"/>
            <a:t>Tindak Pidana Korupsi</a:t>
          </a:r>
          <a:endParaRPr lang="id-ID" dirty="0"/>
        </a:p>
      </dgm:t>
    </dgm:pt>
    <dgm:pt modelId="{914FF1F2-FC6F-4D5A-B2DE-D051F2E5E347}" type="parTrans" cxnId="{5EE311A3-CDCC-4785-B94F-E646A91ECD87}">
      <dgm:prSet/>
      <dgm:spPr/>
    </dgm:pt>
    <dgm:pt modelId="{3ECA819E-E6C6-4C97-8B74-91E92CEC7C0C}" type="sibTrans" cxnId="{5EE311A3-CDCC-4785-B94F-E646A91ECD87}">
      <dgm:prSet/>
      <dgm:spPr/>
    </dgm:pt>
    <dgm:pt modelId="{8C1CE9F0-4938-476B-A3B9-4312C2D2F72A}">
      <dgm:prSet phldrT="[Text]"/>
      <dgm:spPr/>
      <dgm:t>
        <a:bodyPr/>
        <a:lstStyle/>
        <a:p>
          <a:r>
            <a:rPr lang="id-ID" b="1" dirty="0" smtClean="0"/>
            <a:t>Tindak Pidana Di Bidang Perpajakan</a:t>
          </a:r>
          <a:endParaRPr lang="id-ID" dirty="0"/>
        </a:p>
      </dgm:t>
    </dgm:pt>
    <dgm:pt modelId="{E3FB3FD7-5F1E-4916-A369-1576019326C3}" type="parTrans" cxnId="{658732FF-0F43-4DDA-B55A-81257CDDAA60}">
      <dgm:prSet/>
      <dgm:spPr/>
    </dgm:pt>
    <dgm:pt modelId="{70220F02-CE67-480A-A79E-32C394359F30}" type="sibTrans" cxnId="{658732FF-0F43-4DDA-B55A-81257CDDAA60}">
      <dgm:prSet/>
      <dgm:spPr/>
    </dgm:pt>
    <dgm:pt modelId="{9EFCCCE9-7032-4BCC-A49A-9686E6BF344B}" type="pres">
      <dgm:prSet presAssocID="{9BF08F5D-5460-43A5-A751-3B168B11EB8B}" presName="linear" presStyleCnt="0">
        <dgm:presLayoutVars>
          <dgm:animLvl val="lvl"/>
          <dgm:resizeHandles val="exact"/>
        </dgm:presLayoutVars>
      </dgm:prSet>
      <dgm:spPr/>
      <dgm:t>
        <a:bodyPr/>
        <a:lstStyle/>
        <a:p>
          <a:endParaRPr lang="id-ID"/>
        </a:p>
      </dgm:t>
    </dgm:pt>
    <dgm:pt modelId="{392555AA-34BC-442A-8B9E-4033D57FA335}" type="pres">
      <dgm:prSet presAssocID="{453ED9D5-45A8-4862-969C-F8BEE98E1FBF}" presName="parentText" presStyleLbl="node1" presStyleIdx="0" presStyleCnt="9">
        <dgm:presLayoutVars>
          <dgm:chMax val="0"/>
          <dgm:bulletEnabled val="1"/>
        </dgm:presLayoutVars>
      </dgm:prSet>
      <dgm:spPr/>
      <dgm:t>
        <a:bodyPr/>
        <a:lstStyle/>
        <a:p>
          <a:endParaRPr lang="id-ID"/>
        </a:p>
      </dgm:t>
    </dgm:pt>
    <dgm:pt modelId="{54FA6137-220C-4FE7-9E5B-AAA061214279}" type="pres">
      <dgm:prSet presAssocID="{5A2ABB7C-C44C-42B7-8D55-D1DDA600672C}" presName="spacer" presStyleCnt="0"/>
      <dgm:spPr/>
    </dgm:pt>
    <dgm:pt modelId="{C17B6C48-DC3E-462D-9466-92406DF8ED8E}" type="pres">
      <dgm:prSet presAssocID="{B0172714-EAE1-4DAE-B672-CB742E3EF215}" presName="parentText" presStyleLbl="node1" presStyleIdx="1" presStyleCnt="9">
        <dgm:presLayoutVars>
          <dgm:chMax val="0"/>
          <dgm:bulletEnabled val="1"/>
        </dgm:presLayoutVars>
      </dgm:prSet>
      <dgm:spPr/>
      <dgm:t>
        <a:bodyPr/>
        <a:lstStyle/>
        <a:p>
          <a:endParaRPr lang="id-ID"/>
        </a:p>
      </dgm:t>
    </dgm:pt>
    <dgm:pt modelId="{E7C413C0-4714-4123-8921-68676151FBC5}" type="pres">
      <dgm:prSet presAssocID="{DD7BCD52-5615-4527-9F89-347C29C772CC}" presName="spacer" presStyleCnt="0"/>
      <dgm:spPr/>
    </dgm:pt>
    <dgm:pt modelId="{E4E28179-381E-4F49-8A6F-5C7157A8D5B4}" type="pres">
      <dgm:prSet presAssocID="{1DD544ED-BDAB-4844-A457-0563C1BFB2EE}" presName="parentText" presStyleLbl="node1" presStyleIdx="2" presStyleCnt="9">
        <dgm:presLayoutVars>
          <dgm:chMax val="0"/>
          <dgm:bulletEnabled val="1"/>
        </dgm:presLayoutVars>
      </dgm:prSet>
      <dgm:spPr/>
      <dgm:t>
        <a:bodyPr/>
        <a:lstStyle/>
        <a:p>
          <a:endParaRPr lang="id-ID"/>
        </a:p>
      </dgm:t>
    </dgm:pt>
    <dgm:pt modelId="{C377EB13-8398-4F45-AA0D-2DD14CC50E64}" type="pres">
      <dgm:prSet presAssocID="{7D790500-3F69-467F-B0EC-8DA605E1541D}" presName="spacer" presStyleCnt="0"/>
      <dgm:spPr/>
    </dgm:pt>
    <dgm:pt modelId="{A66545B0-A491-488A-B77E-6852AF9E4BA0}" type="pres">
      <dgm:prSet presAssocID="{E11C9372-29F6-4031-AA47-D876CE3F9731}" presName="parentText" presStyleLbl="node1" presStyleIdx="3" presStyleCnt="9">
        <dgm:presLayoutVars>
          <dgm:chMax val="0"/>
          <dgm:bulletEnabled val="1"/>
        </dgm:presLayoutVars>
      </dgm:prSet>
      <dgm:spPr/>
      <dgm:t>
        <a:bodyPr/>
        <a:lstStyle/>
        <a:p>
          <a:endParaRPr lang="id-ID"/>
        </a:p>
      </dgm:t>
    </dgm:pt>
    <dgm:pt modelId="{0A3E2568-7FD4-44E5-9F13-FB0299AC551B}" type="pres">
      <dgm:prSet presAssocID="{A21C6773-4B53-4D5B-9566-8F778FB17DB1}" presName="spacer" presStyleCnt="0"/>
      <dgm:spPr/>
    </dgm:pt>
    <dgm:pt modelId="{2E39433C-E363-49E6-904E-4CE2ADE3BC5F}" type="pres">
      <dgm:prSet presAssocID="{E708951C-47B3-4F39-B360-62AF7B7F5F18}" presName="parentText" presStyleLbl="node1" presStyleIdx="4" presStyleCnt="9">
        <dgm:presLayoutVars>
          <dgm:chMax val="0"/>
          <dgm:bulletEnabled val="1"/>
        </dgm:presLayoutVars>
      </dgm:prSet>
      <dgm:spPr/>
      <dgm:t>
        <a:bodyPr/>
        <a:lstStyle/>
        <a:p>
          <a:endParaRPr lang="id-ID"/>
        </a:p>
      </dgm:t>
    </dgm:pt>
    <dgm:pt modelId="{0187467C-2BE8-4465-A98E-37D3BDB2B668}" type="pres">
      <dgm:prSet presAssocID="{AF8D5528-3279-468D-A931-A7CF09B9CD1B}" presName="spacer" presStyleCnt="0"/>
      <dgm:spPr/>
    </dgm:pt>
    <dgm:pt modelId="{165AE94C-E097-4E77-A1C9-F1F27938259D}" type="pres">
      <dgm:prSet presAssocID="{9EF58D0B-90C5-4488-97EA-624EE769D386}" presName="parentText" presStyleLbl="node1" presStyleIdx="5" presStyleCnt="9">
        <dgm:presLayoutVars>
          <dgm:chMax val="0"/>
          <dgm:bulletEnabled val="1"/>
        </dgm:presLayoutVars>
      </dgm:prSet>
      <dgm:spPr/>
      <dgm:t>
        <a:bodyPr/>
        <a:lstStyle/>
        <a:p>
          <a:endParaRPr lang="id-ID"/>
        </a:p>
      </dgm:t>
    </dgm:pt>
    <dgm:pt modelId="{B990458F-223C-4ACC-BC49-0ED267883352}" type="pres">
      <dgm:prSet presAssocID="{E61913D8-6560-41AB-BD8B-3C2218F95B78}" presName="spacer" presStyleCnt="0"/>
      <dgm:spPr/>
    </dgm:pt>
    <dgm:pt modelId="{9A52C4E4-0ECE-4953-AFFE-517AF083646D}" type="pres">
      <dgm:prSet presAssocID="{E5CC61C2-B051-4B4B-B175-1FA842DE1FB3}" presName="parentText" presStyleLbl="node1" presStyleIdx="6" presStyleCnt="9">
        <dgm:presLayoutVars>
          <dgm:chMax val="0"/>
          <dgm:bulletEnabled val="1"/>
        </dgm:presLayoutVars>
      </dgm:prSet>
      <dgm:spPr/>
      <dgm:t>
        <a:bodyPr/>
        <a:lstStyle/>
        <a:p>
          <a:endParaRPr lang="id-ID"/>
        </a:p>
      </dgm:t>
    </dgm:pt>
    <dgm:pt modelId="{F59F1539-8961-4D02-A785-0F1FFB1AFAB1}" type="pres">
      <dgm:prSet presAssocID="{3ECA819E-E6C6-4C97-8B74-91E92CEC7C0C}" presName="spacer" presStyleCnt="0"/>
      <dgm:spPr/>
    </dgm:pt>
    <dgm:pt modelId="{8AAC5D53-E364-4272-8B80-E5F639A81359}" type="pres">
      <dgm:prSet presAssocID="{8C1CE9F0-4938-476B-A3B9-4312C2D2F72A}" presName="parentText" presStyleLbl="node1" presStyleIdx="7" presStyleCnt="9">
        <dgm:presLayoutVars>
          <dgm:chMax val="0"/>
          <dgm:bulletEnabled val="1"/>
        </dgm:presLayoutVars>
      </dgm:prSet>
      <dgm:spPr/>
      <dgm:t>
        <a:bodyPr/>
        <a:lstStyle/>
        <a:p>
          <a:endParaRPr lang="id-ID"/>
        </a:p>
      </dgm:t>
    </dgm:pt>
    <dgm:pt modelId="{86E97770-9D68-47CF-8E08-BDCB31C9A920}" type="pres">
      <dgm:prSet presAssocID="{70220F02-CE67-480A-A79E-32C394359F30}" presName="spacer" presStyleCnt="0"/>
      <dgm:spPr/>
    </dgm:pt>
    <dgm:pt modelId="{1E8D3D5C-0AB9-4382-A91D-8186362E773C}" type="pres">
      <dgm:prSet presAssocID="{19D5C561-0C60-4188-9888-00EEA85900C0}" presName="parentText" presStyleLbl="node1" presStyleIdx="8" presStyleCnt="9">
        <dgm:presLayoutVars>
          <dgm:chMax val="0"/>
          <dgm:bulletEnabled val="1"/>
        </dgm:presLayoutVars>
      </dgm:prSet>
      <dgm:spPr/>
      <dgm:t>
        <a:bodyPr/>
        <a:lstStyle/>
        <a:p>
          <a:endParaRPr lang="id-ID"/>
        </a:p>
      </dgm:t>
    </dgm:pt>
  </dgm:ptLst>
  <dgm:cxnLst>
    <dgm:cxn modelId="{A1E7F3CD-C82B-46D1-B2F7-286A4E39DDC0}" srcId="{9BF08F5D-5460-43A5-A751-3B168B11EB8B}" destId="{453ED9D5-45A8-4862-969C-F8BEE98E1FBF}" srcOrd="0" destOrd="0" parTransId="{D449E4ED-394D-4F4C-A961-3D26D5FAAD12}" sibTransId="{5A2ABB7C-C44C-42B7-8D55-D1DDA600672C}"/>
    <dgm:cxn modelId="{FE341AF4-E41C-466E-BE96-306EA8C082E1}" srcId="{9BF08F5D-5460-43A5-A751-3B168B11EB8B}" destId="{E708951C-47B3-4F39-B360-62AF7B7F5F18}" srcOrd="4" destOrd="0" parTransId="{D85BDEE5-FF00-4F80-ABDC-75101611056E}" sibTransId="{AF8D5528-3279-468D-A931-A7CF09B9CD1B}"/>
    <dgm:cxn modelId="{8B772A4F-B07A-4C37-9004-0758B0EAF30E}" type="presOf" srcId="{E708951C-47B3-4F39-B360-62AF7B7F5F18}" destId="{2E39433C-E363-49E6-904E-4CE2ADE3BC5F}" srcOrd="0" destOrd="0" presId="urn:microsoft.com/office/officeart/2005/8/layout/vList2"/>
    <dgm:cxn modelId="{B9DF86AC-93AA-4D14-8430-F16C9FC7D8AD}" type="presOf" srcId="{1DD544ED-BDAB-4844-A457-0563C1BFB2EE}" destId="{E4E28179-381E-4F49-8A6F-5C7157A8D5B4}" srcOrd="0" destOrd="0" presId="urn:microsoft.com/office/officeart/2005/8/layout/vList2"/>
    <dgm:cxn modelId="{CDAAC571-8899-434A-A8C6-3A4784F8DA35}" srcId="{9BF08F5D-5460-43A5-A751-3B168B11EB8B}" destId="{1DD544ED-BDAB-4844-A457-0563C1BFB2EE}" srcOrd="2" destOrd="0" parTransId="{D51535C5-F26A-4F29-8952-EF79ADE75D35}" sibTransId="{7D790500-3F69-467F-B0EC-8DA605E1541D}"/>
    <dgm:cxn modelId="{BE1F1A7F-FC59-4CF5-8543-8F12AC356C21}" type="presOf" srcId="{8C1CE9F0-4938-476B-A3B9-4312C2D2F72A}" destId="{8AAC5D53-E364-4272-8B80-E5F639A81359}" srcOrd="0" destOrd="0" presId="urn:microsoft.com/office/officeart/2005/8/layout/vList2"/>
    <dgm:cxn modelId="{6ED8900F-CB87-4549-869A-238E47474DE5}" type="presOf" srcId="{453ED9D5-45A8-4862-969C-F8BEE98E1FBF}" destId="{392555AA-34BC-442A-8B9E-4033D57FA335}" srcOrd="0" destOrd="0" presId="urn:microsoft.com/office/officeart/2005/8/layout/vList2"/>
    <dgm:cxn modelId="{658732FF-0F43-4DDA-B55A-81257CDDAA60}" srcId="{9BF08F5D-5460-43A5-A751-3B168B11EB8B}" destId="{8C1CE9F0-4938-476B-A3B9-4312C2D2F72A}" srcOrd="7" destOrd="0" parTransId="{E3FB3FD7-5F1E-4916-A369-1576019326C3}" sibTransId="{70220F02-CE67-480A-A79E-32C394359F30}"/>
    <dgm:cxn modelId="{6452E1D1-B14F-4183-9052-5451622C8B8C}" srcId="{9BF08F5D-5460-43A5-A751-3B168B11EB8B}" destId="{E11C9372-29F6-4031-AA47-D876CE3F9731}" srcOrd="3" destOrd="0" parTransId="{7F434F0D-B3A8-4E89-9E45-BC82E863D6E1}" sibTransId="{A21C6773-4B53-4D5B-9566-8F778FB17DB1}"/>
    <dgm:cxn modelId="{5EE311A3-CDCC-4785-B94F-E646A91ECD87}" srcId="{9BF08F5D-5460-43A5-A751-3B168B11EB8B}" destId="{E5CC61C2-B051-4B4B-B175-1FA842DE1FB3}" srcOrd="6" destOrd="0" parTransId="{914FF1F2-FC6F-4D5A-B2DE-D051F2E5E347}" sibTransId="{3ECA819E-E6C6-4C97-8B74-91E92CEC7C0C}"/>
    <dgm:cxn modelId="{DE3C5996-1626-4DB6-9197-C4851EC7D67B}" type="presOf" srcId="{9BF08F5D-5460-43A5-A751-3B168B11EB8B}" destId="{9EFCCCE9-7032-4BCC-A49A-9686E6BF344B}" srcOrd="0" destOrd="0" presId="urn:microsoft.com/office/officeart/2005/8/layout/vList2"/>
    <dgm:cxn modelId="{DA7A7767-D366-4821-B968-0B5842129475}" type="presOf" srcId="{E11C9372-29F6-4031-AA47-D876CE3F9731}" destId="{A66545B0-A491-488A-B77E-6852AF9E4BA0}" srcOrd="0" destOrd="0" presId="urn:microsoft.com/office/officeart/2005/8/layout/vList2"/>
    <dgm:cxn modelId="{32FBDF56-1723-4B0A-8C4D-6F2660E16180}" srcId="{9BF08F5D-5460-43A5-A751-3B168B11EB8B}" destId="{B0172714-EAE1-4DAE-B672-CB742E3EF215}" srcOrd="1" destOrd="0" parTransId="{E08503C0-7BC7-46C5-808E-A2F17529D945}" sibTransId="{DD7BCD52-5615-4527-9F89-347C29C772CC}"/>
    <dgm:cxn modelId="{FE311ECE-F3AF-4F46-A146-25654E2A6EA6}" type="presOf" srcId="{B0172714-EAE1-4DAE-B672-CB742E3EF215}" destId="{C17B6C48-DC3E-462D-9466-92406DF8ED8E}" srcOrd="0" destOrd="0" presId="urn:microsoft.com/office/officeart/2005/8/layout/vList2"/>
    <dgm:cxn modelId="{E0035ABA-1E69-4FED-B5AF-AE8C620DD185}" srcId="{9BF08F5D-5460-43A5-A751-3B168B11EB8B}" destId="{9EF58D0B-90C5-4488-97EA-624EE769D386}" srcOrd="5" destOrd="0" parTransId="{4B316114-A7F4-4830-9967-2F476B1BA25E}" sibTransId="{E61913D8-6560-41AB-BD8B-3C2218F95B78}"/>
    <dgm:cxn modelId="{94E3178C-5A7C-4DFC-91B8-6B8E23CB7279}" type="presOf" srcId="{19D5C561-0C60-4188-9888-00EEA85900C0}" destId="{1E8D3D5C-0AB9-4382-A91D-8186362E773C}" srcOrd="0" destOrd="0" presId="urn:microsoft.com/office/officeart/2005/8/layout/vList2"/>
    <dgm:cxn modelId="{09356536-5285-44A7-9D88-E515F10F0C1F}" type="presOf" srcId="{9EF58D0B-90C5-4488-97EA-624EE769D386}" destId="{165AE94C-E097-4E77-A1C9-F1F27938259D}" srcOrd="0" destOrd="0" presId="urn:microsoft.com/office/officeart/2005/8/layout/vList2"/>
    <dgm:cxn modelId="{F29B6B68-F696-4E41-9528-41A1F6621128}" type="presOf" srcId="{E5CC61C2-B051-4B4B-B175-1FA842DE1FB3}" destId="{9A52C4E4-0ECE-4953-AFFE-517AF083646D}" srcOrd="0" destOrd="0" presId="urn:microsoft.com/office/officeart/2005/8/layout/vList2"/>
    <dgm:cxn modelId="{7FC8DA58-AD2A-4A62-9449-01A1C5D40114}" srcId="{9BF08F5D-5460-43A5-A751-3B168B11EB8B}" destId="{19D5C561-0C60-4188-9888-00EEA85900C0}" srcOrd="8" destOrd="0" parTransId="{6A6AEDD3-5E6C-4DE6-8135-89D39B8D18C0}" sibTransId="{42AFE19B-3500-421E-92EB-D14E3AEBB069}"/>
    <dgm:cxn modelId="{623DCE28-32D1-40C1-805A-A451B5189E07}" type="presParOf" srcId="{9EFCCCE9-7032-4BCC-A49A-9686E6BF344B}" destId="{392555AA-34BC-442A-8B9E-4033D57FA335}" srcOrd="0" destOrd="0" presId="urn:microsoft.com/office/officeart/2005/8/layout/vList2"/>
    <dgm:cxn modelId="{8568E1A3-88BC-41F9-9A53-F45B36EECADB}" type="presParOf" srcId="{9EFCCCE9-7032-4BCC-A49A-9686E6BF344B}" destId="{54FA6137-220C-4FE7-9E5B-AAA061214279}" srcOrd="1" destOrd="0" presId="urn:microsoft.com/office/officeart/2005/8/layout/vList2"/>
    <dgm:cxn modelId="{A013AE91-38C7-4995-A207-58DA6A4C58EB}" type="presParOf" srcId="{9EFCCCE9-7032-4BCC-A49A-9686E6BF344B}" destId="{C17B6C48-DC3E-462D-9466-92406DF8ED8E}" srcOrd="2" destOrd="0" presId="urn:microsoft.com/office/officeart/2005/8/layout/vList2"/>
    <dgm:cxn modelId="{529636D0-9A94-4F94-AD7B-0C15DF26273F}" type="presParOf" srcId="{9EFCCCE9-7032-4BCC-A49A-9686E6BF344B}" destId="{E7C413C0-4714-4123-8921-68676151FBC5}" srcOrd="3" destOrd="0" presId="urn:microsoft.com/office/officeart/2005/8/layout/vList2"/>
    <dgm:cxn modelId="{2E135E55-F18C-4EE9-98F8-A6D9D62FC09D}" type="presParOf" srcId="{9EFCCCE9-7032-4BCC-A49A-9686E6BF344B}" destId="{E4E28179-381E-4F49-8A6F-5C7157A8D5B4}" srcOrd="4" destOrd="0" presId="urn:microsoft.com/office/officeart/2005/8/layout/vList2"/>
    <dgm:cxn modelId="{5DED7461-854C-43FB-A938-70097B4771D9}" type="presParOf" srcId="{9EFCCCE9-7032-4BCC-A49A-9686E6BF344B}" destId="{C377EB13-8398-4F45-AA0D-2DD14CC50E64}" srcOrd="5" destOrd="0" presId="urn:microsoft.com/office/officeart/2005/8/layout/vList2"/>
    <dgm:cxn modelId="{F0B55AA6-3271-4CC0-9D0C-D4AE25ACEEFB}" type="presParOf" srcId="{9EFCCCE9-7032-4BCC-A49A-9686E6BF344B}" destId="{A66545B0-A491-488A-B77E-6852AF9E4BA0}" srcOrd="6" destOrd="0" presId="urn:microsoft.com/office/officeart/2005/8/layout/vList2"/>
    <dgm:cxn modelId="{06355C58-5446-4FFA-89A3-9BFB9B39436C}" type="presParOf" srcId="{9EFCCCE9-7032-4BCC-A49A-9686E6BF344B}" destId="{0A3E2568-7FD4-44E5-9F13-FB0299AC551B}" srcOrd="7" destOrd="0" presId="urn:microsoft.com/office/officeart/2005/8/layout/vList2"/>
    <dgm:cxn modelId="{0BE48CAF-5DBB-442F-B43E-8C5F0F33AFD8}" type="presParOf" srcId="{9EFCCCE9-7032-4BCC-A49A-9686E6BF344B}" destId="{2E39433C-E363-49E6-904E-4CE2ADE3BC5F}" srcOrd="8" destOrd="0" presId="urn:microsoft.com/office/officeart/2005/8/layout/vList2"/>
    <dgm:cxn modelId="{E19D04B2-1836-4431-91F9-BB697ABC456F}" type="presParOf" srcId="{9EFCCCE9-7032-4BCC-A49A-9686E6BF344B}" destId="{0187467C-2BE8-4465-A98E-37D3BDB2B668}" srcOrd="9" destOrd="0" presId="urn:microsoft.com/office/officeart/2005/8/layout/vList2"/>
    <dgm:cxn modelId="{DF01E957-FE1B-4E9A-818E-2887CD068652}" type="presParOf" srcId="{9EFCCCE9-7032-4BCC-A49A-9686E6BF344B}" destId="{165AE94C-E097-4E77-A1C9-F1F27938259D}" srcOrd="10" destOrd="0" presId="urn:microsoft.com/office/officeart/2005/8/layout/vList2"/>
    <dgm:cxn modelId="{37E79FA2-DA87-46E0-A82D-82530FAA5696}" type="presParOf" srcId="{9EFCCCE9-7032-4BCC-A49A-9686E6BF344B}" destId="{B990458F-223C-4ACC-BC49-0ED267883352}" srcOrd="11" destOrd="0" presId="urn:microsoft.com/office/officeart/2005/8/layout/vList2"/>
    <dgm:cxn modelId="{4D24E6E6-B877-4D57-BE33-8B2C181A1201}" type="presParOf" srcId="{9EFCCCE9-7032-4BCC-A49A-9686E6BF344B}" destId="{9A52C4E4-0ECE-4953-AFFE-517AF083646D}" srcOrd="12" destOrd="0" presId="urn:microsoft.com/office/officeart/2005/8/layout/vList2"/>
    <dgm:cxn modelId="{9C499029-E36A-401E-9C2E-A240AE6608E0}" type="presParOf" srcId="{9EFCCCE9-7032-4BCC-A49A-9686E6BF344B}" destId="{F59F1539-8961-4D02-A785-0F1FFB1AFAB1}" srcOrd="13" destOrd="0" presId="urn:microsoft.com/office/officeart/2005/8/layout/vList2"/>
    <dgm:cxn modelId="{B1F165EA-B9FE-4390-BDB0-1D12C0FDEF06}" type="presParOf" srcId="{9EFCCCE9-7032-4BCC-A49A-9686E6BF344B}" destId="{8AAC5D53-E364-4272-8B80-E5F639A81359}" srcOrd="14" destOrd="0" presId="urn:microsoft.com/office/officeart/2005/8/layout/vList2"/>
    <dgm:cxn modelId="{B2588CAC-A26C-48A9-841E-6AEE1C7D238C}" type="presParOf" srcId="{9EFCCCE9-7032-4BCC-A49A-9686E6BF344B}" destId="{86E97770-9D68-47CF-8E08-BDCB31C9A920}" srcOrd="15" destOrd="0" presId="urn:microsoft.com/office/officeart/2005/8/layout/vList2"/>
    <dgm:cxn modelId="{A901A291-E522-4CF7-B4E2-3D4E2D12EC6A}" type="presParOf" srcId="{9EFCCCE9-7032-4BCC-A49A-9686E6BF344B}" destId="{1E8D3D5C-0AB9-4382-A91D-8186362E773C}"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555AA-34BC-442A-8B9E-4033D57FA335}">
      <dsp:nvSpPr>
        <dsp:cNvPr id="0" name=""/>
        <dsp:cNvSpPr/>
      </dsp:nvSpPr>
      <dsp:spPr>
        <a:xfrm>
          <a:off x="0" y="43779"/>
          <a:ext cx="8229600" cy="431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b="1" kern="1200" dirty="0" smtClean="0"/>
            <a:t>Penyelundupan (smuggling)</a:t>
          </a:r>
          <a:endParaRPr lang="id-ID" sz="1800" kern="1200" dirty="0"/>
        </a:p>
      </dsp:txBody>
      <dsp:txXfrm>
        <a:off x="21075" y="64854"/>
        <a:ext cx="8187450" cy="389580"/>
      </dsp:txXfrm>
    </dsp:sp>
    <dsp:sp modelId="{C17B6C48-DC3E-462D-9466-92406DF8ED8E}">
      <dsp:nvSpPr>
        <dsp:cNvPr id="0" name=""/>
        <dsp:cNvSpPr/>
      </dsp:nvSpPr>
      <dsp:spPr>
        <a:xfrm>
          <a:off x="0" y="527349"/>
          <a:ext cx="8229600" cy="431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b="1" kern="1200" dirty="0" smtClean="0"/>
            <a:t>Tindak Pidana Di Bidang Perbankan (Banking Crimes)</a:t>
          </a:r>
          <a:endParaRPr lang="id-ID" sz="1800" kern="1200" dirty="0"/>
        </a:p>
      </dsp:txBody>
      <dsp:txXfrm>
        <a:off x="21075" y="548424"/>
        <a:ext cx="8187450" cy="389580"/>
      </dsp:txXfrm>
    </dsp:sp>
    <dsp:sp modelId="{E4E28179-381E-4F49-8A6F-5C7157A8D5B4}">
      <dsp:nvSpPr>
        <dsp:cNvPr id="0" name=""/>
        <dsp:cNvSpPr/>
      </dsp:nvSpPr>
      <dsp:spPr>
        <a:xfrm>
          <a:off x="0" y="1010919"/>
          <a:ext cx="8229600" cy="431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b="1" kern="1200" dirty="0" smtClean="0"/>
            <a:t>Tindak Pidana Di Bidang Perniagaan (Commercial Crimes)</a:t>
          </a:r>
          <a:endParaRPr lang="id-ID" sz="1800" kern="1200" dirty="0"/>
        </a:p>
      </dsp:txBody>
      <dsp:txXfrm>
        <a:off x="21075" y="1031994"/>
        <a:ext cx="8187450" cy="389580"/>
      </dsp:txXfrm>
    </dsp:sp>
    <dsp:sp modelId="{A66545B0-A491-488A-B77E-6852AF9E4BA0}">
      <dsp:nvSpPr>
        <dsp:cNvPr id="0" name=""/>
        <dsp:cNvSpPr/>
      </dsp:nvSpPr>
      <dsp:spPr>
        <a:xfrm>
          <a:off x="0" y="1494489"/>
          <a:ext cx="8229600" cy="431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b="1" kern="1200" dirty="0" smtClean="0"/>
            <a:t>Kejahatan Computer (Computer Crime)</a:t>
          </a:r>
          <a:endParaRPr lang="id-ID" sz="1800" kern="1200" dirty="0"/>
        </a:p>
      </dsp:txBody>
      <dsp:txXfrm>
        <a:off x="21075" y="1515564"/>
        <a:ext cx="8187450" cy="389580"/>
      </dsp:txXfrm>
    </dsp:sp>
    <dsp:sp modelId="{2E39433C-E363-49E6-904E-4CE2ADE3BC5F}">
      <dsp:nvSpPr>
        <dsp:cNvPr id="0" name=""/>
        <dsp:cNvSpPr/>
      </dsp:nvSpPr>
      <dsp:spPr>
        <a:xfrm>
          <a:off x="0" y="1978059"/>
          <a:ext cx="8229600" cy="431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b="1" kern="1200" dirty="0" smtClean="0"/>
            <a:t>Tindak Pidana Lingkungan Hidup (Environmental Crime)</a:t>
          </a:r>
          <a:endParaRPr lang="id-ID" sz="1800" kern="1200" dirty="0"/>
        </a:p>
      </dsp:txBody>
      <dsp:txXfrm>
        <a:off x="21075" y="1999134"/>
        <a:ext cx="8187450" cy="389580"/>
      </dsp:txXfrm>
    </dsp:sp>
    <dsp:sp modelId="{165AE94C-E097-4E77-A1C9-F1F27938259D}">
      <dsp:nvSpPr>
        <dsp:cNvPr id="0" name=""/>
        <dsp:cNvSpPr/>
      </dsp:nvSpPr>
      <dsp:spPr>
        <a:xfrm>
          <a:off x="0" y="2461629"/>
          <a:ext cx="8229600" cy="431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b="1" kern="1200" dirty="0" smtClean="0"/>
            <a:t>Tindak Pidana Di Bidang Kekayaan Intelektual</a:t>
          </a:r>
          <a:endParaRPr lang="id-ID" sz="1800" kern="1200" dirty="0"/>
        </a:p>
      </dsp:txBody>
      <dsp:txXfrm>
        <a:off x="21075" y="2482704"/>
        <a:ext cx="8187450" cy="389580"/>
      </dsp:txXfrm>
    </dsp:sp>
    <dsp:sp modelId="{9A52C4E4-0ECE-4953-AFFE-517AF083646D}">
      <dsp:nvSpPr>
        <dsp:cNvPr id="0" name=""/>
        <dsp:cNvSpPr/>
      </dsp:nvSpPr>
      <dsp:spPr>
        <a:xfrm>
          <a:off x="0" y="2945199"/>
          <a:ext cx="8229600" cy="431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b="1" kern="1200" dirty="0" smtClean="0"/>
            <a:t>Tindak Pidana Korupsi</a:t>
          </a:r>
          <a:endParaRPr lang="id-ID" sz="1800" kern="1200" dirty="0"/>
        </a:p>
      </dsp:txBody>
      <dsp:txXfrm>
        <a:off x="21075" y="2966274"/>
        <a:ext cx="8187450" cy="389580"/>
      </dsp:txXfrm>
    </dsp:sp>
    <dsp:sp modelId="{8AAC5D53-E364-4272-8B80-E5F639A81359}">
      <dsp:nvSpPr>
        <dsp:cNvPr id="0" name=""/>
        <dsp:cNvSpPr/>
      </dsp:nvSpPr>
      <dsp:spPr>
        <a:xfrm>
          <a:off x="0" y="3428770"/>
          <a:ext cx="8229600" cy="431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b="1" kern="1200" dirty="0" smtClean="0"/>
            <a:t>Tindak Pidana Di Bidang Perpajakan</a:t>
          </a:r>
          <a:endParaRPr lang="id-ID" sz="1800" kern="1200" dirty="0"/>
        </a:p>
      </dsp:txBody>
      <dsp:txXfrm>
        <a:off x="21075" y="3449845"/>
        <a:ext cx="8187450" cy="389580"/>
      </dsp:txXfrm>
    </dsp:sp>
    <dsp:sp modelId="{1E8D3D5C-0AB9-4382-A91D-8186362E773C}">
      <dsp:nvSpPr>
        <dsp:cNvPr id="0" name=""/>
        <dsp:cNvSpPr/>
      </dsp:nvSpPr>
      <dsp:spPr>
        <a:xfrm>
          <a:off x="0" y="3912340"/>
          <a:ext cx="8229600" cy="431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b="1" kern="1200" dirty="0" smtClean="0"/>
            <a:t>Tindak Pidana di Bidang Ketenagakerjaan</a:t>
          </a:r>
          <a:endParaRPr lang="id-ID" sz="1800" kern="1200" dirty="0"/>
        </a:p>
      </dsp:txBody>
      <dsp:txXfrm>
        <a:off x="21075" y="3933415"/>
        <a:ext cx="8187450" cy="3895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txBox="1">
            <a:spLocks noGrp="1"/>
          </p:cNvSpPr>
          <p:nvPr>
            <p:ph type="hdr"/>
          </p:nvPr>
        </p:nvSpPr>
        <p:spPr>
          <a:xfrm>
            <a:off x="0" y="0"/>
            <a:ext cx="2971800" cy="457200"/>
          </a:xfrm>
          <a:prstGeom prst="rect">
            <a:avLst/>
          </a:prstGeom>
          <a:noFill/>
        </p:spPr>
        <p:txBody>
          <a:bodyPr wrap="square" lIns="91440" tIns="45720" rIns="91440" bIns="45720"/>
          <a:lstStyle>
            <a:lvl1pPr lvl="0">
              <a:defRPr/>
            </a:lvl1pPr>
          </a:lstStyle>
          <a:p>
            <a:endParaRPr/>
          </a:p>
        </p:txBody>
      </p:sp>
      <p:sp>
        <p:nvSpPr>
          <p:cNvPr id="3" name="Date Placeholder 2"/>
          <p:cNvSpPr txBox="1">
            <a:spLocks noGrp="1"/>
          </p:cNvSpPr>
          <p:nvPr>
            <p:ph type="dt" idx="1"/>
          </p:nvPr>
        </p:nvSpPr>
        <p:spPr>
          <a:xfrm>
            <a:off x="3884612" y="0"/>
            <a:ext cx="2971800" cy="457200"/>
          </a:xfrm>
          <a:prstGeom prst="rect">
            <a:avLst/>
          </a:prstGeom>
          <a:noFill/>
        </p:spPr>
        <p:txBody>
          <a:bodyPr wrap="square" lIns="91440" tIns="45720" rIns="91440" bIns="45720"/>
          <a:lstStyle>
            <a:lvl1pPr lvl="0">
              <a:defRPr/>
            </a:lvl1pPr>
          </a:lstStyle>
          <a:p>
            <a:endParaRPr/>
          </a:p>
        </p:txBody>
      </p:sp>
      <p:sp>
        <p:nvSpPr>
          <p:cNvPr id="4" name="Slide Image Placeholder 3"/>
          <p:cNvSpPr txBox="1">
            <a:spLocks noGrp="1" noRot="1" noChangeAspect="1"/>
          </p:cNvSpPr>
          <p:nvPr>
            <p:ph type="sldImg" idx="2"/>
          </p:nvPr>
        </p:nvSpPr>
        <p:spPr>
          <a:xfrm>
            <a:off x="1143000" y="685800"/>
            <a:ext cx="4572000" cy="3429000"/>
          </a:xfrm>
          <a:prstGeom prst="rect">
            <a:avLst/>
          </a:prstGeom>
          <a:noFill/>
          <a:ln w="12700">
            <a:solidFill>
              <a:srgbClr val="000000"/>
            </a:solidFill>
          </a:ln>
        </p:spPr>
        <p:txBody>
          <a:bodyPr wrap="square" lIns="91440" tIns="45720" rIns="91440" bIns="45720" anchor="ctr"/>
          <a:lstStyle>
            <a:lvl1pPr lvl="0">
              <a:defRPr/>
            </a:lvl1pPr>
          </a:lstStyle>
          <a:p>
            <a:endParaRPr/>
          </a:p>
        </p:txBody>
      </p:sp>
      <p:sp>
        <p:nvSpPr>
          <p:cNvPr id="5" name="Notes Placeholder 4"/>
          <p:cNvSpPr txBox="1">
            <a:spLocks noGrp="1"/>
          </p:cNvSpPr>
          <p:nvPr>
            <p:ph type="body" idx="3"/>
          </p:nvPr>
        </p:nvSpPr>
        <p:spPr>
          <a:xfrm>
            <a:off x="685800" y="4343400"/>
            <a:ext cx="5486400" cy="4114800"/>
          </a:xfrm>
          <a:prstGeom prst="rect">
            <a:avLst/>
          </a:prstGeom>
          <a:noFill/>
        </p:spPr>
        <p:txBody>
          <a:bodyPr wrap="square" lIns="91440" tIns="45720" rIns="91440" bIns="45720"/>
          <a:lstStyle>
            <a:lvl1pPr lvl="0">
              <a:defRPr/>
            </a:lvl1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txBox="1">
            <a:spLocks noGrp="1"/>
          </p:cNvSpPr>
          <p:nvPr>
            <p:ph type="ftr" idx="4"/>
          </p:nvPr>
        </p:nvSpPr>
        <p:spPr>
          <a:xfrm>
            <a:off x="0" y="8685212"/>
            <a:ext cx="2971800" cy="457200"/>
          </a:xfrm>
          <a:prstGeom prst="rect">
            <a:avLst/>
          </a:prstGeom>
          <a:noFill/>
        </p:spPr>
        <p:txBody>
          <a:bodyPr wrap="square" lIns="91440" tIns="45720" rIns="91440" bIns="45720" anchor="b"/>
          <a:lstStyle>
            <a:lvl1pPr lvl="0">
              <a:defRPr/>
            </a:lvl1pPr>
          </a:lstStyle>
          <a:p>
            <a:endParaRPr/>
          </a:p>
        </p:txBody>
      </p:sp>
      <p:sp>
        <p:nvSpPr>
          <p:cNvPr id="7" name="Slide Number Placeholder 6"/>
          <p:cNvSpPr txBox="1">
            <a:spLocks noGrp="1"/>
          </p:cNvSpPr>
          <p:nvPr>
            <p:ph type="sldNum" idx="5"/>
          </p:nvPr>
        </p:nvSpPr>
        <p:spPr>
          <a:xfrm>
            <a:off x="3884612" y="8685212"/>
            <a:ext cx="2971800" cy="457200"/>
          </a:xfrm>
          <a:prstGeom prst="rect">
            <a:avLst/>
          </a:prstGeom>
          <a:noFill/>
        </p:spPr>
        <p:txBody>
          <a:bodyPr wrap="square" lIns="91440" tIns="45720" rIns="91440" bIns="45720" anchor="b"/>
          <a:lstStyle>
            <a:lvl1pPr lvl="0">
              <a:defRPr/>
            </a:lvl1pPr>
          </a:lstStyle>
          <a:p>
            <a:fld id="{8B38DBA3-52F9-4AF4-A6A4-FA4D7DB2F99C}" type="slidenum">
              <a:t>‹#›</a:t>
            </a:fld>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txBox="1">
            <a:spLocks noGrp="1" noRot="1" noChangeAspect="1"/>
          </p:cNvSpPr>
          <p:nvPr>
            <p:ph type="sldImg"/>
          </p:nvPr>
        </p:nvSpPr>
        <p:spPr>
          <a:xfrm>
            <a:off x="0" y="0"/>
            <a:ext cx="0" cy="0"/>
          </a:xfrm>
          <a:prstGeom prst="rect">
            <a:avLst/>
          </a:prstGeom>
          <a:noFill/>
        </p:spPr>
        <p:txBody>
          <a:bodyPr wrap="square"/>
          <a:lstStyle>
            <a:lvl1pPr lvl="0">
              <a:defRPr/>
            </a:lvl1pPr>
          </a:lstStyle>
          <a:p>
            <a:endParaRPr/>
          </a:p>
        </p:txBody>
      </p:sp>
      <p:sp>
        <p:nvSpPr>
          <p:cNvPr id="3" name="Notes Placeholder 2"/>
          <p:cNvSpPr txBox="1">
            <a:spLocks noGrp="1"/>
          </p:cNvSpPr>
          <p:nvPr>
            <p:ph type="body" idx="1"/>
          </p:nvPr>
        </p:nvSpPr>
        <p:spPr>
          <a:xfrm>
            <a:off x="0" y="0"/>
            <a:ext cx="0" cy="0"/>
          </a:xfrm>
          <a:prstGeom prst="rect">
            <a:avLst/>
          </a:prstGeom>
          <a:noFill/>
        </p:spPr>
        <p:txBody>
          <a:bodyPr wrap="square"/>
          <a:lstStyle>
            <a:lvl1pPr lvl="0">
              <a:defRPr/>
            </a:lvl1pPr>
          </a:lstStyle>
          <a:p>
            <a:endParaRPr/>
          </a:p>
        </p:txBody>
      </p:sp>
      <p:sp>
        <p:nvSpPr>
          <p:cNvPr id="4" name="Slide Number Placeholder 3"/>
          <p:cNvSpPr txBox="1">
            <a:spLocks noGrp="1"/>
          </p:cNvSpPr>
          <p:nvPr>
            <p:ph type="sldNum" idx="10"/>
          </p:nvPr>
        </p:nvSpPr>
        <p:spPr>
          <a:xfrm>
            <a:off x="0" y="0"/>
            <a:ext cx="0" cy="0"/>
          </a:xfrm>
          <a:prstGeom prst="rect">
            <a:avLst/>
          </a:prstGeom>
          <a:noFill/>
        </p:spPr>
        <p:txBody>
          <a:bodyPr wrap="square"/>
          <a:lstStyle>
            <a:lvl1pPr lvl="0">
              <a:defRPr/>
            </a:lvl1pPr>
          </a:lstStyle>
          <a:p>
            <a:fld id="{8B38DBA3-52F9-4AF4-A6A4-FA4D7DB2F99C}" type="slidenum">
              <a:t>5</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a:t>Click to edit Master title style</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5" name="Footer Placeholder 4"/>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6" name="Slide Number Placeholder 5"/>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685800" y="514350"/>
            <a:ext cx="2743200" cy="1162050"/>
          </a:xfrm>
          <a:prstGeom prst="rect">
            <a:avLst/>
          </a:prstGeom>
          <a:noFill/>
        </p:spPr>
        <p:txBody>
          <a:bodyPr wrap="square" lIns="0" anchor="b"/>
          <a:lstStyle>
            <a:lvl1pPr lvl="0" algn="l">
              <a:buNone/>
              <a:defRPr sz="2600" b="0">
                <a:solidFill>
                  <a:schemeClr val="tx2"/>
                </a:solidFill>
                <a:latin typeface="Calibri"/>
              </a:defRPr>
            </a:lvl1pPr>
          </a:lstStyle>
          <a:p>
            <a:pPr lvl="0" algn="l">
              <a:buNone/>
            </a:pPr>
            <a:r>
              <a:rPr sz="2600" b="0">
                <a:solidFill>
                  <a:schemeClr val="tx2"/>
                </a:solidFill>
                <a:latin typeface="Calibri"/>
              </a:rPr>
              <a:t>Click to edit Master title style</a:t>
            </a:r>
          </a:p>
        </p:txBody>
      </p:sp>
      <p:sp>
        <p:nvSpPr>
          <p:cNvPr id="3" name="Text Placeholder 2"/>
          <p:cNvSpPr txBox="1">
            <a:spLocks noGrp="1"/>
          </p:cNvSpPr>
          <p:nvPr>
            <p:ph type="body" idx="2"/>
          </p:nvPr>
        </p:nvSpPr>
        <p:spPr>
          <a:xfrm>
            <a:off x="685800" y="1676400"/>
            <a:ext cx="2743200" cy="4572000"/>
          </a:xfrm>
          <a:prstGeom prst="rect">
            <a:avLst/>
          </a:prstGeom>
          <a:noFill/>
        </p:spPr>
        <p:txBody>
          <a:bodyPr wrap="square" lIns="18288" rIns="18288"/>
          <a:lstStyle>
            <a:lvl1pPr marL="0" lvl="0" indent="0" algn="l">
              <a:buNone/>
              <a:defRPr sz="1400"/>
            </a:lvl1pPr>
          </a:lstStyle>
          <a:p>
            <a:pPr marL="0" lvl="0" indent="0" algn="l">
              <a:buNone/>
            </a:pPr>
            <a:r>
              <a:rPr sz="1400"/>
              <a:t>Click to edit Master text styles</a:t>
            </a:r>
          </a:p>
        </p:txBody>
      </p:sp>
      <p:sp>
        <p:nvSpPr>
          <p:cNvPr id="4" name="Text Placeholder 3"/>
          <p:cNvSpPr txBox="1">
            <a:spLocks noGrp="1"/>
          </p:cNvSpPr>
          <p:nvPr>
            <p:ph type="body" idx="1"/>
          </p:nvPr>
        </p:nvSpPr>
        <p:spPr>
          <a:xfrm>
            <a:off x="3575050" y="1676400"/>
            <a:ext cx="5111750" cy="4572000"/>
          </a:xfrm>
          <a:prstGeom prst="rect">
            <a:avLst/>
          </a:prstGeom>
          <a:noFill/>
        </p:spPr>
        <p:txBody>
          <a:bodyPr wrap="square" tIns="0"/>
          <a:lstStyle>
            <a:lvl1pPr lvl="0">
              <a:defRPr sz="2800"/>
            </a:lvl1pPr>
          </a:lstStyle>
          <a:p>
            <a:pPr lvl="0"/>
            <a:r>
              <a:rPr sz="2800"/>
              <a:t>Click to edit Master text styles</a:t>
            </a:r>
          </a:p>
          <a:p>
            <a:pPr lvl="1"/>
            <a:r>
              <a:rPr sz="2600"/>
              <a:t>Second level</a:t>
            </a:r>
          </a:p>
          <a:p>
            <a:pPr lvl="2"/>
            <a:r>
              <a:rPr sz="2400"/>
              <a:t>Third level</a:t>
            </a:r>
          </a:p>
          <a:p>
            <a:pPr lvl="3"/>
            <a:r>
              <a:rPr sz="2000"/>
              <a:t>Fourth level</a:t>
            </a:r>
          </a:p>
          <a:p>
            <a:pPr lvl="4"/>
            <a:r>
              <a:rPr sz="1800"/>
              <a:t>Fifth level</a:t>
            </a:r>
          </a:p>
        </p:txBody>
      </p:sp>
      <p:sp>
        <p:nvSpPr>
          <p:cNvPr id="5" name="Date Placeholder 4"/>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6" name="Footer Placeholder 5"/>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7" name="Slide Number Placeholder 6"/>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lank">
    <p:spTree>
      <p:nvGrpSpPr>
        <p:cNvPr id="1" name=""/>
        <p:cNvGrpSpPr/>
        <p:nvPr/>
      </p:nvGrpSpPr>
      <p:grpSpPr>
        <a:xfrm>
          <a:off x="0" y="0"/>
          <a:ext cx="0" cy="0"/>
          <a:chOff x="0" y="0"/>
          <a:chExt cx="0" cy="0"/>
        </a:xfrm>
      </p:grpSpPr>
      <p:sp>
        <p:nvSpPr>
          <p:cNvPr id="2" name="Date Placeholder 1"/>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3" name="Footer Placeholder 2"/>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4" name="Slide Number Placeholder 3"/>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Slide">
    <p:bg>
      <p:bgRef idx="1002">
        <a:schemeClr val="bg2"/>
      </p:bgRef>
    </p:bg>
    <p:spTree>
      <p:nvGrpSpPr>
        <p:cNvPr id="1" name=""/>
        <p:cNvGrpSpPr/>
        <p:nvPr/>
      </p:nvGrpSpPr>
      <p:grpSpPr>
        <a:xfrm>
          <a:off x="0" y="0"/>
          <a:ext cx="0" cy="0"/>
          <a:chOff x="0" y="0"/>
          <a:chExt cx="0" cy="0"/>
        </a:xfrm>
      </p:grpSpPr>
      <p:sp>
        <p:nvSpPr>
          <p:cNvPr id="2" name="Title 1"/>
          <p:cNvSpPr txBox="1">
            <a:spLocks noGrp="1"/>
          </p:cNvSpPr>
          <p:nvPr>
            <p:ph type="title"/>
          </p:nvPr>
        </p:nvSpPr>
        <p:spPr>
          <a:xfrm>
            <a:off x="533400" y="1371600"/>
            <a:ext cx="7850187" cy="1828800"/>
          </a:xfrm>
          <a:prstGeom prst="rect">
            <a:avLst/>
          </a:prstGeom>
          <a:noFill/>
          <a:ln>
            <a:noFill/>
          </a:ln>
        </p:spPr>
        <p:txBody>
          <a:bodyPr wrap="square" tIns="0" rIns="18288" bIns="0" anchor="b"/>
          <a:lstStyle>
            <a:lvl1pPr lvl="0" algn="r">
              <a:buNone/>
              <a:defRPr sz="5600" b="1">
                <a:solidFill>
                  <a:schemeClr val="accent3">
                    <a:tint val="90000"/>
                    <a:satMod val="120000"/>
                  </a:schemeClr>
                </a:solidFill>
                <a:effectLst>
                  <a:outerShdw blurRad="38100" dist="38100" dir="2700000" algn="tl">
                    <a:srgbClr val="000000">
                      <a:alpha val="43137"/>
                    </a:srgbClr>
                  </a:outerShdw>
                </a:effectLst>
                <a:latin typeface="Calibri"/>
              </a:defRPr>
            </a:lvl1pPr>
          </a:lstStyle>
          <a:p>
            <a:pPr lvl="0" algn="r">
              <a:buNone/>
            </a:pPr>
            <a:r>
              <a:rPr sz="5600" b="1">
                <a:solidFill>
                  <a:schemeClr val="accent3">
                    <a:tint val="90000"/>
                    <a:satMod val="120000"/>
                  </a:schemeClr>
                </a:solidFill>
                <a:effectLst>
                  <a:outerShdw blurRad="38100" dist="38100" dir="2700000" algn="tl">
                    <a:srgbClr val="000000">
                      <a:alpha val="43137"/>
                    </a:srgbClr>
                  </a:outerShdw>
                </a:effectLst>
                <a:latin typeface="Calibri"/>
              </a:rPr>
              <a:t>Click to edit Master title style</a:t>
            </a:r>
          </a:p>
        </p:txBody>
      </p:sp>
      <p:sp>
        <p:nvSpPr>
          <p:cNvPr id="3" name="Subtitle 2"/>
          <p:cNvSpPr txBox="1">
            <a:spLocks noGrp="1"/>
          </p:cNvSpPr>
          <p:nvPr>
            <p:ph type="subTitle" idx="1"/>
          </p:nvPr>
        </p:nvSpPr>
        <p:spPr>
          <a:xfrm>
            <a:off x="533400" y="3227387"/>
            <a:ext cx="7853362" cy="1752600"/>
          </a:xfrm>
          <a:prstGeom prst="rect">
            <a:avLst/>
          </a:prstGeom>
          <a:noFill/>
        </p:spPr>
        <p:txBody>
          <a:bodyPr wrap="square" lIns="0" rIns="18288"/>
          <a:lstStyle>
            <a:lvl1pPr marL="0" lvl="0" indent="0" algn="r">
              <a:buNone/>
              <a:defRPr>
                <a:solidFill>
                  <a:schemeClr val="tx1"/>
                </a:solidFill>
              </a:defRPr>
            </a:lvl1pPr>
          </a:lstStyle>
          <a:p>
            <a:pPr marL="0" lvl="0" indent="0" algn="r">
              <a:buNone/>
            </a:pPr>
            <a:r>
              <a:rPr>
                <a:solidFill>
                  <a:schemeClr val="tx1"/>
                </a:solidFill>
              </a:rPr>
              <a:t>Click to edit Master subtitle style</a:t>
            </a:r>
          </a:p>
        </p:txBody>
      </p:sp>
      <p:sp>
        <p:nvSpPr>
          <p:cNvPr id="4" name="Date Placeholder 3"/>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5" name="Footer Placeholder 4"/>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6" name="Slide Number Placeholder 5"/>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a:t>Click to edit Master title style</a:t>
            </a:r>
          </a:p>
        </p:txBody>
      </p:sp>
      <p:sp>
        <p:nvSpPr>
          <p:cNvPr id="3" name="Text Placeholder 2"/>
          <p:cNvSpPr txBox="1">
            <a:spLocks noGrp="1"/>
          </p:cNvSpPr>
          <p:nvPr>
            <p:ph type="body" idx="1"/>
          </p:nvPr>
        </p:nvSpPr>
        <p:spPr>
          <a:xfrm>
            <a:off x="457200" y="1919287"/>
            <a:ext cx="4038600" cy="4433888"/>
          </a:xfrm>
          <a:prstGeom prst="rect">
            <a:avLst/>
          </a:prstGeom>
          <a:noFill/>
        </p:spPr>
        <p:txBody>
          <a:bodyPr wrap="square"/>
          <a:lstStyle>
            <a:lvl1pPr lvl="0">
              <a:defRPr sz="2600"/>
            </a:lvl1pPr>
          </a:lstStyle>
          <a:p>
            <a:pPr lvl="0"/>
            <a:r>
              <a:rPr sz="2600"/>
              <a:t>Click to edit Master text styles</a:t>
            </a:r>
          </a:p>
          <a:p>
            <a:pPr lvl="1"/>
            <a:r>
              <a:rPr sz="2400"/>
              <a:t>Second level</a:t>
            </a:r>
          </a:p>
          <a:p>
            <a:pPr lvl="2"/>
            <a:r>
              <a:rPr sz="2000"/>
              <a:t>Third level</a:t>
            </a:r>
          </a:p>
          <a:p>
            <a:pPr lvl="3"/>
            <a:r>
              <a:rPr sz="1800"/>
              <a:t>Fourth level</a:t>
            </a:r>
          </a:p>
          <a:p>
            <a:pPr lvl="4"/>
            <a:r>
              <a:rPr sz="1800"/>
              <a:t>Fifth level</a:t>
            </a:r>
          </a:p>
        </p:txBody>
      </p:sp>
      <p:sp>
        <p:nvSpPr>
          <p:cNvPr id="4" name="Text Placeholder 3"/>
          <p:cNvSpPr txBox="1">
            <a:spLocks noGrp="1"/>
          </p:cNvSpPr>
          <p:nvPr>
            <p:ph type="body" idx="2"/>
          </p:nvPr>
        </p:nvSpPr>
        <p:spPr>
          <a:xfrm>
            <a:off x="4648200" y="1919287"/>
            <a:ext cx="4038600" cy="4433888"/>
          </a:xfrm>
          <a:prstGeom prst="rect">
            <a:avLst/>
          </a:prstGeom>
          <a:noFill/>
        </p:spPr>
        <p:txBody>
          <a:bodyPr wrap="square"/>
          <a:lstStyle>
            <a:lvl1pPr lvl="0">
              <a:defRPr sz="2600"/>
            </a:lvl1pPr>
          </a:lstStyle>
          <a:p>
            <a:pPr lvl="0"/>
            <a:r>
              <a:rPr sz="2600"/>
              <a:t>Click to edit Master text styles</a:t>
            </a:r>
          </a:p>
          <a:p>
            <a:pPr lvl="1"/>
            <a:r>
              <a:rPr sz="2400"/>
              <a:t>Second level</a:t>
            </a:r>
          </a:p>
          <a:p>
            <a:pPr lvl="2"/>
            <a:r>
              <a:rPr sz="2000"/>
              <a:t>Third level</a:t>
            </a:r>
          </a:p>
          <a:p>
            <a:pPr lvl="3"/>
            <a:r>
              <a:rPr sz="1800"/>
              <a:t>Fourth level</a:t>
            </a:r>
          </a:p>
          <a:p>
            <a:pPr lvl="4"/>
            <a:r>
              <a:rPr sz="1800"/>
              <a:t>Fifth level</a:t>
            </a:r>
          </a:p>
        </p:txBody>
      </p:sp>
      <p:sp>
        <p:nvSpPr>
          <p:cNvPr id="5" name="Date Placeholder 4"/>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6" name="Footer Placeholder 5"/>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7" name="Slide Number Placeholder 6"/>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a:t>Click to edit Master title style</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5" name="Footer Placeholder 4"/>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6" name="Slide Number Placeholder 5"/>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Vertical Title and Text">
    <p:spTree>
      <p:nvGrpSpPr>
        <p:cNvPr id="1" name=""/>
        <p:cNvGrpSpPr/>
        <p:nvPr/>
      </p:nvGrpSpPr>
      <p:grpSpPr>
        <a:xfrm>
          <a:off x="0" y="0"/>
          <a:ext cx="0" cy="0"/>
          <a:chOff x="0" y="0"/>
          <a:chExt cx="0" cy="0"/>
        </a:xfrm>
      </p:grpSpPr>
      <p:sp>
        <p:nvSpPr>
          <p:cNvPr id="2" name="Title 1"/>
          <p:cNvSpPr txBox="1">
            <a:spLocks noGrp="1"/>
          </p:cNvSpPr>
          <p:nvPr>
            <p:ph type="title"/>
          </p:nvPr>
        </p:nvSpPr>
        <p:spPr>
          <a:xfrm>
            <a:off x="6629400" y="914400"/>
            <a:ext cx="2057400" cy="5211762"/>
          </a:xfrm>
          <a:prstGeom prst="rect">
            <a:avLst/>
          </a:prstGeom>
          <a:noFill/>
        </p:spPr>
        <p:txBody>
          <a:bodyPr wrap="square"/>
          <a:lstStyle>
            <a:lvl1pPr lvl="0">
              <a:defRPr/>
            </a:lvl1pPr>
          </a:lstStyle>
          <a:p>
            <a:pPr lvl="0"/>
            <a:r>
              <a:rPr/>
              <a:t>Click to edit Master title style</a:t>
            </a:r>
          </a:p>
        </p:txBody>
      </p:sp>
      <p:sp>
        <p:nvSpPr>
          <p:cNvPr id="3" name="Text Placeholder 2"/>
          <p:cNvSpPr txBox="1">
            <a:spLocks noGrp="1"/>
          </p:cNvSpPr>
          <p:nvPr>
            <p:ph type="body" idx="1"/>
          </p:nvPr>
        </p:nvSpPr>
        <p:spPr>
          <a:xfrm>
            <a:off x="457200" y="914400"/>
            <a:ext cx="6019800" cy="5211762"/>
          </a:xfrm>
          <a:prstGeom prst="rect">
            <a:avLst/>
          </a:prstGeom>
          <a:noFill/>
        </p:spPr>
        <p:txBody>
          <a:bodyPr wrap="square"/>
          <a:lstStyle>
            <a:lvl1pPr lvl="0">
              <a:defRPr/>
            </a:lvl1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5" name="Footer Placeholder 4"/>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6" name="Slide Number Placeholder 5"/>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Section Header">
    <p:bg>
      <p:bgRef idx="1002">
        <a:schemeClr val="bg2"/>
      </p:bgRef>
    </p:bg>
    <p:spTree>
      <p:nvGrpSpPr>
        <p:cNvPr id="1" name=""/>
        <p:cNvGrpSpPr/>
        <p:nvPr/>
      </p:nvGrpSpPr>
      <p:grpSpPr>
        <a:xfrm>
          <a:off x="0" y="0"/>
          <a:ext cx="0" cy="0"/>
          <a:chOff x="0" y="0"/>
          <a:chExt cx="0" cy="0"/>
        </a:xfrm>
      </p:grpSpPr>
      <p:sp>
        <p:nvSpPr>
          <p:cNvPr id="2" name="Title 1"/>
          <p:cNvSpPr txBox="1">
            <a:spLocks noGrp="1"/>
          </p:cNvSpPr>
          <p:nvPr>
            <p:ph type="title"/>
          </p:nvPr>
        </p:nvSpPr>
        <p:spPr>
          <a:xfrm>
            <a:off x="530225" y="1316037"/>
            <a:ext cx="7772400" cy="1362075"/>
          </a:xfrm>
          <a:prstGeom prst="rect">
            <a:avLst/>
          </a:prstGeom>
          <a:noFill/>
          <a:ln>
            <a:noFill/>
          </a:ln>
        </p:spPr>
        <p:txBody>
          <a:bodyPr wrap="square" tIns="0" bIns="0" anchor="b"/>
          <a:lstStyle>
            <a:lvl1pPr lvl="0" algn="l">
              <a:buNone/>
              <a:defRPr sz="5600" b="1" baseline="0">
                <a:solidFill>
                  <a:schemeClr val="accent4">
                    <a:tint val="90000"/>
                    <a:satMod val="125000"/>
                  </a:schemeClr>
                </a:solidFill>
                <a:effectLst>
                  <a:outerShdw blurRad="38100" dist="38100" dir="2700000" algn="tl">
                    <a:srgbClr val="000000">
                      <a:alpha val="43137"/>
                    </a:srgbClr>
                  </a:outerShdw>
                </a:effectLst>
                <a:latin typeface="Calibri"/>
              </a:defRPr>
            </a:lvl1pPr>
          </a:lstStyle>
          <a:p>
            <a:pPr lvl="0" algn="l">
              <a:buNone/>
            </a:pPr>
            <a:r>
              <a:rPr sz="5600" b="1" baseline="0">
                <a:solidFill>
                  <a:schemeClr val="accent4">
                    <a:tint val="90000"/>
                    <a:satMod val="125000"/>
                  </a:schemeClr>
                </a:solidFill>
                <a:effectLst>
                  <a:outerShdw blurRad="38100" dist="38100" dir="2700000" algn="tl">
                    <a:srgbClr val="000000">
                      <a:alpha val="43137"/>
                    </a:srgbClr>
                  </a:outerShdw>
                </a:effectLst>
                <a:latin typeface="Calibri"/>
              </a:rPr>
              <a:t>Click to edit Master title style</a:t>
            </a:r>
          </a:p>
        </p:txBody>
      </p:sp>
      <p:sp>
        <p:nvSpPr>
          <p:cNvPr id="3" name="Text Placeholder 2"/>
          <p:cNvSpPr txBox="1">
            <a:spLocks noGrp="1"/>
          </p:cNvSpPr>
          <p:nvPr>
            <p:ph type="body" idx="1"/>
          </p:nvPr>
        </p:nvSpPr>
        <p:spPr>
          <a:xfrm>
            <a:off x="530225" y="2703512"/>
            <a:ext cx="7772400" cy="1508125"/>
          </a:xfrm>
          <a:prstGeom prst="rect">
            <a:avLst/>
          </a:prstGeom>
          <a:noFill/>
        </p:spPr>
        <p:txBody>
          <a:bodyPr wrap="square" lIns="45720" rIns="45720" anchor="t"/>
          <a:lstStyle>
            <a:lvl1pPr marL="0" lvl="0" indent="0">
              <a:buNone/>
              <a:defRPr sz="2200">
                <a:solidFill>
                  <a:schemeClr val="tx1"/>
                </a:solidFill>
              </a:defRPr>
            </a:lvl1pPr>
          </a:lstStyle>
          <a:p>
            <a:pPr marL="0" lvl="0" indent="0">
              <a:buNone/>
            </a:pPr>
            <a:r>
              <a:rPr sz="2200">
                <a:solidFill>
                  <a:schemeClr val="tx1"/>
                </a:solidFill>
              </a:rPr>
              <a:t>Click to edit Master text styles</a:t>
            </a:r>
          </a:p>
        </p:txBody>
      </p:sp>
      <p:sp>
        <p:nvSpPr>
          <p:cNvPr id="4" name="Date Placeholder 3"/>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5" name="Footer Placeholder 4"/>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6" name="Slide Number Placeholder 5"/>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cSld name="Picture with Caption">
    <p:spTree>
      <p:nvGrpSpPr>
        <p:cNvPr id="1" name=""/>
        <p:cNvGrpSpPr/>
        <p:nvPr/>
      </p:nvGrpSpPr>
      <p:grpSpPr>
        <a:xfrm>
          <a:off x="0" y="0"/>
          <a:ext cx="0" cy="0"/>
          <a:chOff x="0" y="0"/>
          <a:chExt cx="0" cy="0"/>
        </a:xfrm>
      </p:grpSpPr>
      <p:sp>
        <p:nvSpPr>
          <p:cNvPr id="2" name="Snip and Round Single Corner Rectangle 1"/>
          <p:cNvSpPr/>
          <p:nvPr/>
        </p:nvSpPr>
        <p:spPr>
          <a:xfrm rot="420000" flipV="1">
            <a:off x="3165475" y="1108075"/>
            <a:ext cx="5257800" cy="4114800"/>
          </a:xfrm>
          <a:prstGeom prst="snipRoundRect">
            <a:avLst>
              <a:gd name="adj1" fmla="val 0"/>
              <a:gd name="adj2" fmla="val 3646"/>
            </a:avLst>
          </a:prstGeom>
          <a:solidFill>
            <a:srgbClr val="FFFFFF"/>
          </a:solidFill>
          <a:ln w="3175">
            <a:solidFill>
              <a:srgbClr val="C0C0C0"/>
            </a:solidFill>
          </a:ln>
          <a:effectLst>
            <a:outerShdw blurRad="63500" dist="38499" dir="7499967" sx="98500" sy="100080" kx="120000">
              <a:srgbClr val="000000">
                <a:alpha val="25000"/>
              </a:srgbClr>
            </a:outerShdw>
          </a:effectLst>
        </p:spPr>
        <p:txBody>
          <a:bodyPr wrap="square" anchor="ctr"/>
          <a:lstStyle>
            <a:lvl1pPr lvl="0">
              <a:defRPr/>
            </a:lvl1pPr>
          </a:lstStyle>
          <a:p>
            <a:endParaRPr/>
          </a:p>
        </p:txBody>
      </p:sp>
      <p:sp>
        <p:nvSpPr>
          <p:cNvPr id="3" name="Right Triangle 2"/>
          <p:cNvSpPr/>
          <p:nvPr/>
        </p:nvSpPr>
        <p:spPr>
          <a:xfrm rot="420000" flipV="1">
            <a:off x="8002587" y="5359400"/>
            <a:ext cx="153988" cy="153987"/>
          </a:xfrm>
          <a:prstGeom prst="rtTriangle">
            <a:avLst/>
          </a:prstGeom>
          <a:solidFill>
            <a:srgbClr val="FFFFFF"/>
          </a:solidFill>
          <a:ln w="12700">
            <a:solidFill>
              <a:srgbClr val="FFFFFF"/>
            </a:solidFill>
          </a:ln>
          <a:effectLst>
            <a:outerShdw blurRad="19685" dist="6349" dir="12900098">
              <a:srgbClr val="000000">
                <a:alpha val="47000"/>
              </a:srgbClr>
            </a:outerShdw>
          </a:effectLst>
        </p:spPr>
        <p:txBody>
          <a:bodyPr wrap="square" anchor="ctr"/>
          <a:lstStyle>
            <a:lvl1pPr lvl="0">
              <a:defRPr/>
            </a:lvl1pPr>
          </a:lstStyle>
          <a:p>
            <a:endParaRPr/>
          </a:p>
        </p:txBody>
      </p:sp>
      <p:sp>
        <p:nvSpPr>
          <p:cNvPr id="4" name="Title 3"/>
          <p:cNvSpPr txBox="1">
            <a:spLocks noGrp="1"/>
          </p:cNvSpPr>
          <p:nvPr>
            <p:ph type="title"/>
          </p:nvPr>
        </p:nvSpPr>
        <p:spPr>
          <a:xfrm>
            <a:off x="609600" y="1176337"/>
            <a:ext cx="2211387" cy="1581150"/>
          </a:xfrm>
          <a:prstGeom prst="rect">
            <a:avLst/>
          </a:prstGeom>
          <a:noFill/>
        </p:spPr>
        <p:txBody>
          <a:bodyPr wrap="square" lIns="45720" tIns="45720" rIns="45720" bIns="45720" anchor="b"/>
          <a:lstStyle>
            <a:lvl1pPr lvl="0" algn="l">
              <a:buNone/>
              <a:defRPr sz="2000" b="1">
                <a:solidFill>
                  <a:schemeClr val="tx2"/>
                </a:solidFill>
              </a:defRPr>
            </a:lvl1pPr>
          </a:lstStyle>
          <a:p>
            <a:pPr lvl="0" algn="l">
              <a:buNone/>
            </a:pPr>
            <a:r>
              <a:rPr sz="2000" b="1">
                <a:solidFill>
                  <a:schemeClr val="tx2"/>
                </a:solidFill>
              </a:rPr>
              <a:t>Click to edit Master title style</a:t>
            </a:r>
          </a:p>
        </p:txBody>
      </p:sp>
      <p:sp>
        <p:nvSpPr>
          <p:cNvPr id="5" name="Text Placeholder 4"/>
          <p:cNvSpPr txBox="1">
            <a:spLocks noGrp="1"/>
          </p:cNvSpPr>
          <p:nvPr>
            <p:ph type="body" idx="2"/>
          </p:nvPr>
        </p:nvSpPr>
        <p:spPr>
          <a:xfrm>
            <a:off x="609600" y="2827337"/>
            <a:ext cx="2209800" cy="2178050"/>
          </a:xfrm>
          <a:prstGeom prst="rect">
            <a:avLst/>
          </a:prstGeom>
          <a:noFill/>
        </p:spPr>
        <p:txBody>
          <a:bodyPr wrap="square" lIns="64008" rIns="45720" bIns="45720" anchor="t"/>
          <a:lstStyle>
            <a:lvl1pPr marL="0" lvl="0" indent="0" algn="l">
              <a:spcBef>
                <a:spcPts val="200"/>
              </a:spcBef>
              <a:buNone/>
              <a:defRPr sz="1300"/>
            </a:lvl1pPr>
          </a:lstStyle>
          <a:p>
            <a:pPr marL="0" lvl="0" indent="0" algn="l">
              <a:spcBef>
                <a:spcPts val="200"/>
              </a:spcBef>
              <a:buNone/>
            </a:pPr>
            <a:r>
              <a:rPr sz="1300"/>
              <a:t>Click to edit Master text styles</a:t>
            </a:r>
          </a:p>
        </p:txBody>
      </p:sp>
      <p:sp>
        <p:nvSpPr>
          <p:cNvPr id="6" name="Date Placeholder 5"/>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7" name="Footer Placeholder 6"/>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8" name="Slide Number Placeholder 7"/>
          <p:cNvSpPr txBox="1">
            <a:spLocks noGrp="1"/>
          </p:cNvSpPr>
          <p:nvPr>
            <p:ph type="sldNum" idx="12"/>
          </p:nvPr>
        </p:nvSpPr>
        <p:spPr>
          <a:xfrm>
            <a:off x="8077200" y="6356350"/>
            <a:ext cx="609600" cy="365125"/>
          </a:xfrm>
          <a:prstGeom prst="rect">
            <a:avLst/>
          </a:prstGeom>
          <a:noFill/>
        </p:spPr>
        <p:txBody>
          <a:bodyPr wrap="square"/>
          <a:lstStyle>
            <a:lvl1pPr lvl="0">
              <a:defRPr/>
            </a:lvl1pPr>
          </a:lstStyle>
          <a:p>
            <a:fld id="{8B38DBA3-52F9-4AF4-A6A4-FA4D7DB2F99C}" type="slidenum">
              <a:t>‹#›</a:t>
            </a:fld>
            <a:endParaRPr/>
          </a:p>
        </p:txBody>
      </p:sp>
      <p:sp>
        <p:nvSpPr>
          <p:cNvPr id="9" name="Content Placeholder 8"/>
          <p:cNvSpPr txBox="1">
            <a:spLocks noGrp="1"/>
          </p:cNvSpPr>
          <p:nvPr>
            <p:ph idx="1"/>
          </p:nvPr>
        </p:nvSpPr>
        <p:spPr>
          <a:xfrm rot="420000">
            <a:off x="3484562" y="1198562"/>
            <a:ext cx="4616450" cy="3930650"/>
          </a:xfrm>
          <a:prstGeom prst="rect">
            <a:avLst/>
          </a:prstGeom>
          <a:solidFill>
            <a:schemeClr val="bg2"/>
          </a:solidFill>
          <a:ln w="3000">
            <a:solidFill>
              <a:srgbClr val="C0C0C0"/>
            </a:solidFill>
          </a:ln>
        </p:spPr>
        <p:txBody>
          <a:bodyPr wrap="square"/>
          <a:lstStyle>
            <a:lvl1pPr marL="0" lvl="0" indent="0">
              <a:buNone/>
              <a:defRPr sz="3200"/>
            </a:lvl1pPr>
          </a:lstStyle>
          <a:p>
            <a:pPr marL="0" lvl="0" indent="0">
              <a:buNone/>
            </a:pPr>
            <a:r>
              <a:rPr sz="3200"/>
              <a:t>Click icon to add picture</a:t>
            </a:r>
          </a:p>
        </p:txBody>
      </p:sp>
      <p:sp>
        <p:nvSpPr>
          <p:cNvPr id="10" name="Freeform 9"/>
          <p:cNvSpPr/>
          <p:nvPr/>
        </p:nvSpPr>
        <p:spPr>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chemeClr val="accent2">
                  <a:shade val="50000"/>
                  <a:alpha val="45000"/>
                  <a:satMod val="120000"/>
                </a:schemeClr>
              </a:gs>
              <a:gs pos="100000">
                <a:schemeClr val="accent3">
                  <a:shade val="80000"/>
                  <a:alpha val="55000"/>
                  <a:satMod val="155000"/>
                </a:schemeClr>
              </a:gs>
            </a:gsLst>
            <a:lin ang="5400000" scaled="1"/>
          </a:gradFill>
          <a:ln>
            <a:noFill/>
          </a:ln>
        </p:spPr>
        <p:txBody>
          <a:bodyPr wrap="square" lIns="91440" tIns="45720" rIns="91440" bIns="45720" anchor="t"/>
          <a:lstStyle>
            <a:lvl1pPr lvl="0">
              <a:defRPr/>
            </a:lvl1pPr>
          </a:lstStyle>
          <a:p>
            <a:endParaRPr/>
          </a:p>
        </p:txBody>
      </p:sp>
      <p:sp>
        <p:nvSpPr>
          <p:cNvPr id="11" name="Freeform 10"/>
          <p:cNvSpPr/>
          <p:nvPr/>
        </p:nvSpPr>
        <p:spPr>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chemeClr val="accent3">
                  <a:shade val="50000"/>
                  <a:alpha val="30000"/>
                  <a:satMod val="130000"/>
                </a:schemeClr>
              </a:gs>
              <a:gs pos="80000">
                <a:schemeClr val="accent2">
                  <a:shade val="75000"/>
                  <a:alpha val="45000"/>
                  <a:satMod val="140000"/>
                </a:schemeClr>
              </a:gs>
            </a:gsLst>
            <a:lin ang="5400000" scaled="1"/>
          </a:gradFill>
          <a:ln>
            <a:noFill/>
          </a:ln>
        </p:spPr>
        <p:txBody>
          <a:bodyPr wrap="square" lIns="91440" tIns="45720" rIns="91440" bIns="45720" anchor="t"/>
          <a:lstStyle>
            <a:lvl1pPr lvl="0">
              <a:defRPr/>
            </a:lvl1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305800" cy="1143000"/>
          </a:xfrm>
          <a:prstGeom prst="rect">
            <a:avLst/>
          </a:prstGeom>
          <a:noFill/>
        </p:spPr>
        <p:txBody>
          <a:bodyPr wrap="square" tIns="45720" bIns="0" anchor="b"/>
          <a:lstStyle>
            <a:lvl1pPr lvl="0" algn="l">
              <a:buNone/>
              <a:defRPr sz="5000" b="0">
                <a:solidFill>
                  <a:schemeClr val="tx2"/>
                </a:solidFill>
                <a:latin typeface="Calibri"/>
              </a:defRPr>
            </a:lvl1pPr>
          </a:lstStyle>
          <a:p>
            <a:pPr lvl="0" algn="l">
              <a:buNone/>
            </a:pPr>
            <a:r>
              <a:rPr sz="5000" b="0">
                <a:solidFill>
                  <a:schemeClr val="tx2"/>
                </a:solidFill>
                <a:latin typeface="Calibri"/>
              </a:rPr>
              <a:t>Click to edit Master title style</a:t>
            </a:r>
          </a:p>
        </p:txBody>
      </p:sp>
      <p:sp>
        <p:nvSpPr>
          <p:cNvPr id="3" name="Date Placeholder 2"/>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4" name="Footer Placeholder 3"/>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5" name="Slide Number Placeholder 4"/>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tIns="45720" anchor="b"/>
          <a:lstStyle>
            <a:lvl1pPr lvl="0">
              <a:defRPr/>
            </a:lvl1pPr>
          </a:lstStyle>
          <a:p>
            <a:pPr lvl="0"/>
            <a:r>
              <a:rPr/>
              <a:t>Click to edit Master title style</a:t>
            </a:r>
          </a:p>
        </p:txBody>
      </p:sp>
      <p:sp>
        <p:nvSpPr>
          <p:cNvPr id="3" name="Text Placeholder 2"/>
          <p:cNvSpPr txBox="1">
            <a:spLocks noGrp="1"/>
          </p:cNvSpPr>
          <p:nvPr>
            <p:ph type="body" idx="1"/>
          </p:nvPr>
        </p:nvSpPr>
        <p:spPr>
          <a:xfrm>
            <a:off x="457200" y="1854200"/>
            <a:ext cx="4040187" cy="658812"/>
          </a:xfrm>
          <a:prstGeom prst="rect">
            <a:avLst/>
          </a:prstGeom>
          <a:noFill/>
        </p:spPr>
        <p:txBody>
          <a:bodyPr wrap="square" lIns="45720" tIns="0" rIns="45720" bIns="0" anchor="ctr"/>
          <a:lstStyle>
            <a:lvl1pPr marL="0" lvl="0" indent="0">
              <a:buNone/>
              <a:defRPr sz="2400" b="1" baseline="0">
                <a:solidFill>
                  <a:schemeClr val="tx2"/>
                </a:solidFill>
              </a:defRPr>
            </a:lvl1pPr>
          </a:lstStyle>
          <a:p>
            <a:pPr marL="0" lvl="0" indent="0">
              <a:buNone/>
            </a:pPr>
            <a:r>
              <a:rPr sz="2400" b="1" baseline="0">
                <a:solidFill>
                  <a:schemeClr val="tx2"/>
                </a:solidFill>
              </a:rPr>
              <a:t>Click to edit Master text styles</a:t>
            </a:r>
          </a:p>
        </p:txBody>
      </p:sp>
      <p:sp>
        <p:nvSpPr>
          <p:cNvPr id="4" name="Text Placeholder 3"/>
          <p:cNvSpPr txBox="1">
            <a:spLocks noGrp="1"/>
          </p:cNvSpPr>
          <p:nvPr>
            <p:ph type="body" idx="3"/>
          </p:nvPr>
        </p:nvSpPr>
        <p:spPr>
          <a:xfrm>
            <a:off x="4645025" y="1858962"/>
            <a:ext cx="4041775" cy="654050"/>
          </a:xfrm>
          <a:prstGeom prst="rect">
            <a:avLst/>
          </a:prstGeom>
          <a:noFill/>
        </p:spPr>
        <p:txBody>
          <a:bodyPr wrap="square" lIns="45720" tIns="0" rIns="45720" bIns="0" anchor="ctr"/>
          <a:lstStyle>
            <a:lvl1pPr marL="0" lvl="0" indent="0">
              <a:buNone/>
              <a:defRPr sz="2400" b="1" baseline="0">
                <a:solidFill>
                  <a:schemeClr val="tx2"/>
                </a:solidFill>
              </a:defRPr>
            </a:lvl1pPr>
          </a:lstStyle>
          <a:p>
            <a:pPr marL="0" lvl="0" indent="0">
              <a:buNone/>
            </a:pPr>
            <a:r>
              <a:rPr sz="2400" b="1" baseline="0">
                <a:solidFill>
                  <a:schemeClr val="tx2"/>
                </a:solidFill>
              </a:rPr>
              <a:t>Click to edit Master text styles</a:t>
            </a:r>
          </a:p>
        </p:txBody>
      </p:sp>
      <p:sp>
        <p:nvSpPr>
          <p:cNvPr id="5" name="Text Placeholder 4"/>
          <p:cNvSpPr txBox="1">
            <a:spLocks noGrp="1"/>
          </p:cNvSpPr>
          <p:nvPr>
            <p:ph type="body" idx="2"/>
          </p:nvPr>
        </p:nvSpPr>
        <p:spPr>
          <a:xfrm>
            <a:off x="457200" y="2514600"/>
            <a:ext cx="4040187" cy="3844925"/>
          </a:xfrm>
          <a:prstGeom prst="rect">
            <a:avLst/>
          </a:prstGeom>
          <a:noFill/>
        </p:spPr>
        <p:txBody>
          <a:bodyPr wrap="square" tIns="0"/>
          <a:lstStyle>
            <a:lvl1pPr lvl="0">
              <a:defRPr sz="2200"/>
            </a:lvl1pPr>
          </a:lstStyle>
          <a:p>
            <a:pPr lvl="0"/>
            <a:r>
              <a:rPr sz="2200"/>
              <a:t>Click to edit Master text styles</a:t>
            </a:r>
          </a:p>
          <a:p>
            <a:pPr lvl="1"/>
            <a:r>
              <a:rPr sz="2000"/>
              <a:t>Second level</a:t>
            </a:r>
          </a:p>
          <a:p>
            <a:pPr lvl="2"/>
            <a:r>
              <a:rPr sz="1800"/>
              <a:t>Third level</a:t>
            </a:r>
          </a:p>
          <a:p>
            <a:pPr lvl="3"/>
            <a:r>
              <a:rPr sz="1600"/>
              <a:t>Fourth level</a:t>
            </a:r>
          </a:p>
          <a:p>
            <a:pPr lvl="4"/>
            <a:r>
              <a:rPr sz="1600"/>
              <a:t>Fifth level</a:t>
            </a:r>
          </a:p>
        </p:txBody>
      </p:sp>
      <p:sp>
        <p:nvSpPr>
          <p:cNvPr id="6" name="Text Placeholder 5"/>
          <p:cNvSpPr txBox="1">
            <a:spLocks noGrp="1"/>
          </p:cNvSpPr>
          <p:nvPr>
            <p:ph type="body" idx="4"/>
          </p:nvPr>
        </p:nvSpPr>
        <p:spPr>
          <a:xfrm>
            <a:off x="4645025" y="2514600"/>
            <a:ext cx="4041775" cy="3844925"/>
          </a:xfrm>
          <a:prstGeom prst="rect">
            <a:avLst/>
          </a:prstGeom>
          <a:noFill/>
        </p:spPr>
        <p:txBody>
          <a:bodyPr wrap="square" tIns="0"/>
          <a:lstStyle>
            <a:lvl1pPr lvl="0">
              <a:defRPr sz="2200"/>
            </a:lvl1pPr>
          </a:lstStyle>
          <a:p>
            <a:pPr lvl="0"/>
            <a:r>
              <a:rPr sz="2200"/>
              <a:t>Click to edit Master text styles</a:t>
            </a:r>
          </a:p>
          <a:p>
            <a:pPr lvl="1"/>
            <a:r>
              <a:rPr sz="2000"/>
              <a:t>Second level</a:t>
            </a:r>
          </a:p>
          <a:p>
            <a:pPr lvl="2"/>
            <a:r>
              <a:rPr sz="1800"/>
              <a:t>Third level</a:t>
            </a:r>
          </a:p>
          <a:p>
            <a:pPr lvl="3"/>
            <a:r>
              <a:rPr sz="1600"/>
              <a:t>Fourth level</a:t>
            </a:r>
          </a:p>
          <a:p>
            <a:pPr lvl="4"/>
            <a:r>
              <a:rPr sz="1600"/>
              <a:t>Fifth level</a:t>
            </a:r>
          </a:p>
        </p:txBody>
      </p:sp>
      <p:sp>
        <p:nvSpPr>
          <p:cNvPr id="7" name="Date Placeholder 6"/>
          <p:cNvSpPr txBox="1">
            <a:spLocks noGrp="1"/>
          </p:cNvSpPr>
          <p:nvPr>
            <p:ph type="dt" idx="10"/>
          </p:nvPr>
        </p:nvSpPr>
        <p:spPr>
          <a:xfrm>
            <a:off x="457200" y="6356350"/>
            <a:ext cx="2133600" cy="365125"/>
          </a:xfrm>
          <a:prstGeom prst="rect">
            <a:avLst/>
          </a:prstGeom>
          <a:noFill/>
        </p:spPr>
        <p:txBody>
          <a:bodyPr wrap="square"/>
          <a:lstStyle>
            <a:lvl1pPr lvl="0">
              <a:defRPr/>
            </a:lvl1pPr>
          </a:lstStyle>
          <a:p>
            <a:endParaRPr/>
          </a:p>
        </p:txBody>
      </p:sp>
      <p:sp>
        <p:nvSpPr>
          <p:cNvPr id="8" name="Footer Placeholder 7"/>
          <p:cNvSpPr txBox="1">
            <a:spLocks noGrp="1"/>
          </p:cNvSpPr>
          <p:nvPr>
            <p:ph type="ftr" idx="11"/>
          </p:nvPr>
        </p:nvSpPr>
        <p:spPr>
          <a:xfrm>
            <a:off x="2667000" y="6356350"/>
            <a:ext cx="3352800" cy="365125"/>
          </a:xfrm>
          <a:prstGeom prst="rect">
            <a:avLst/>
          </a:prstGeom>
          <a:noFill/>
        </p:spPr>
        <p:txBody>
          <a:bodyPr wrap="square"/>
          <a:lstStyle>
            <a:lvl1pPr lvl="0">
              <a:defRPr/>
            </a:lvl1pPr>
          </a:lstStyle>
          <a:p>
            <a:endParaRPr/>
          </a:p>
        </p:txBody>
      </p:sp>
      <p:sp>
        <p:nvSpPr>
          <p:cNvPr id="9" name="Slide Number Placeholder 8"/>
          <p:cNvSpPr txBox="1">
            <a:spLocks noGrp="1"/>
          </p:cNvSpPr>
          <p:nvPr>
            <p:ph type="sldNum" idx="12"/>
          </p:nvPr>
        </p:nvSpPr>
        <p:spPr>
          <a:xfrm>
            <a:off x="7924800" y="6356350"/>
            <a:ext cx="762000" cy="365125"/>
          </a:xfrm>
          <a:prstGeom prst="rect">
            <a:avLst/>
          </a:prstGeom>
          <a:noFill/>
        </p:spPr>
        <p:txBody>
          <a:bodyPr wrap="square"/>
          <a:lstStyle>
            <a:lvl1pPr lvl="0">
              <a:defRPr/>
            </a:lvl1pPr>
          </a:lstStyle>
          <a:p>
            <a:fld id="{8B38DBA3-52F9-4AF4-A6A4-FA4D7DB2F99C}"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Freeform 1"/>
          <p:cNvSpPr/>
          <p:nvPr/>
        </p:nvSpPr>
        <p:spPr>
          <a:xfrm>
            <a:off x="-9525" y="-6350"/>
            <a:ext cx="9163050" cy="1041400"/>
          </a:xfrm>
          <a:custGeom>
            <a:avLst>
              <a:gd name="A1" fmla="val 0"/>
              <a:gd name="A2" fmla="val 0"/>
              <a:gd name="A3" fmla="val 0"/>
              <a:gd name="A4" fmla="val 0"/>
              <a:gd name="A5" fmla="val 0"/>
              <a:gd name="A6" fmla="val 0"/>
              <a:gd name="A7" fmla="val 0"/>
              <a:gd name="A8" fmla="val 0"/>
            </a:avLst>
            <a:gdLst/>
            <a:ahLst/>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chemeClr val="accent2">
                  <a:shade val="50000"/>
                  <a:alpha val="45000"/>
                  <a:satMod val="120000"/>
                </a:schemeClr>
              </a:gs>
              <a:gs pos="100000">
                <a:schemeClr val="accent3">
                  <a:shade val="80000"/>
                  <a:alpha val="55000"/>
                  <a:satMod val="155000"/>
                </a:schemeClr>
              </a:gs>
            </a:gsLst>
            <a:lin ang="5400000" scaled="1"/>
          </a:gradFill>
          <a:ln>
            <a:noFill/>
          </a:ln>
        </p:spPr>
        <p:txBody>
          <a:bodyPr wrap="square" lIns="91440" tIns="45720" rIns="91440" bIns="45720" anchor="t"/>
          <a:lstStyle>
            <a:lvl1pPr lvl="0">
              <a:defRPr/>
            </a:lvl1pPr>
          </a:lstStyle>
          <a:p>
            <a:endParaRPr/>
          </a:p>
        </p:txBody>
      </p:sp>
      <p:sp>
        <p:nvSpPr>
          <p:cNvPr id="3" name="Freeform 2"/>
          <p:cNvSpPr/>
          <p:nvPr/>
        </p:nvSpPr>
        <p:spPr>
          <a:xfrm>
            <a:off x="4381500" y="-6350"/>
            <a:ext cx="4762500" cy="638175"/>
          </a:xfrm>
          <a:custGeom>
            <a:avLst>
              <a:gd name="A1" fmla="val 0"/>
              <a:gd name="A2" fmla="val 0"/>
              <a:gd name="A3" fmla="val 0"/>
              <a:gd name="A4" fmla="val 0"/>
              <a:gd name="A5" fmla="val 0"/>
              <a:gd name="A6" fmla="val 0"/>
              <a:gd name="A7" fmla="val 0"/>
              <a:gd name="A8" fmla="val 0"/>
            </a:avLst>
            <a:gdLst/>
            <a:ahLst/>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chemeClr val="accent3">
                  <a:shade val="50000"/>
                  <a:alpha val="30000"/>
                  <a:satMod val="130000"/>
                </a:schemeClr>
              </a:gs>
              <a:gs pos="80000">
                <a:schemeClr val="accent2">
                  <a:shade val="75000"/>
                  <a:alpha val="45000"/>
                  <a:satMod val="140000"/>
                </a:schemeClr>
              </a:gs>
            </a:gsLst>
            <a:lin ang="5400000" scaled="1"/>
          </a:gradFill>
          <a:ln>
            <a:noFill/>
          </a:ln>
        </p:spPr>
        <p:txBody>
          <a:bodyPr wrap="square" lIns="91440" tIns="45720" rIns="91440" bIns="45720" anchor="t"/>
          <a:lstStyle>
            <a:lvl1pPr lvl="0">
              <a:defRPr/>
            </a:lvl1pPr>
          </a:lstStyle>
          <a:p>
            <a:endParaRPr/>
          </a:p>
        </p:txBody>
      </p:sp>
      <p:sp>
        <p:nvSpPr>
          <p:cNvPr id="4" name="Title Placeholder 3"/>
          <p:cNvSpPr txBox="1">
            <a:spLocks noGrp="1"/>
          </p:cNvSpPr>
          <p:nvPr>
            <p:ph type="title"/>
          </p:nvPr>
        </p:nvSpPr>
        <p:spPr>
          <a:xfrm>
            <a:off x="457200" y="703262"/>
            <a:ext cx="8229600" cy="1143000"/>
          </a:xfrm>
          <a:prstGeom prst="rect">
            <a:avLst/>
          </a:prstGeom>
          <a:noFill/>
        </p:spPr>
        <p:txBody>
          <a:bodyPr wrap="square" lIns="0" rIns="0" bIns="0" anchor="b"/>
          <a:lstStyle>
            <a:lvl1pPr lvl="0">
              <a:defRPr/>
            </a:lvl1pPr>
          </a:lstStyle>
          <a:p>
            <a:pPr lvl="0"/>
            <a:r>
              <a:rPr/>
              <a:t>Click to edit Master title style</a:t>
            </a:r>
          </a:p>
        </p:txBody>
      </p:sp>
      <p:sp>
        <p:nvSpPr>
          <p:cNvPr id="5" name="Text Placeholder 4"/>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Date Placeholder 5"/>
          <p:cNvSpPr txBox="1">
            <a:spLocks noGrp="1"/>
          </p:cNvSpPr>
          <p:nvPr>
            <p:ph type="dt" idx="2"/>
          </p:nvPr>
        </p:nvSpPr>
        <p:spPr>
          <a:xfrm>
            <a:off x="457200" y="6356350"/>
            <a:ext cx="2133600" cy="365125"/>
          </a:xfrm>
          <a:prstGeom prst="rect">
            <a:avLst/>
          </a:prstGeom>
          <a:noFill/>
        </p:spPr>
        <p:txBody>
          <a:bodyPr wrap="square" lIns="0" tIns="0" rIns="0" bIns="0" anchor="b"/>
          <a:lstStyle>
            <a:lvl1pPr lvl="0">
              <a:defRPr/>
            </a:lvl1pPr>
          </a:lstStyle>
          <a:p>
            <a:endParaRPr/>
          </a:p>
        </p:txBody>
      </p:sp>
      <p:sp>
        <p:nvSpPr>
          <p:cNvPr id="7" name="Footer Placeholder 6"/>
          <p:cNvSpPr txBox="1">
            <a:spLocks noGrp="1"/>
          </p:cNvSpPr>
          <p:nvPr>
            <p:ph type="ftr" idx="3"/>
          </p:nvPr>
        </p:nvSpPr>
        <p:spPr>
          <a:xfrm>
            <a:off x="2667000" y="6356350"/>
            <a:ext cx="3352800" cy="365125"/>
          </a:xfrm>
          <a:prstGeom prst="rect">
            <a:avLst/>
          </a:prstGeom>
          <a:noFill/>
        </p:spPr>
        <p:txBody>
          <a:bodyPr wrap="square" lIns="0" tIns="0" rIns="0" bIns="0" anchor="b"/>
          <a:lstStyle>
            <a:lvl1pPr lvl="0">
              <a:defRPr/>
            </a:lvl1pPr>
          </a:lstStyle>
          <a:p>
            <a:endParaRPr/>
          </a:p>
        </p:txBody>
      </p:sp>
      <p:sp>
        <p:nvSpPr>
          <p:cNvPr id="8" name="Slide Number Placeholder 7"/>
          <p:cNvSpPr txBox="1">
            <a:spLocks noGrp="1"/>
          </p:cNvSpPr>
          <p:nvPr>
            <p:ph type="sldNum" idx="4"/>
          </p:nvPr>
        </p:nvSpPr>
        <p:spPr>
          <a:xfrm>
            <a:off x="7924800" y="6356350"/>
            <a:ext cx="762000" cy="365125"/>
          </a:xfrm>
          <a:prstGeom prst="rect">
            <a:avLst/>
          </a:prstGeom>
          <a:noFill/>
        </p:spPr>
        <p:txBody>
          <a:bodyPr wrap="square" lIns="0" tIns="0" rIns="0" bIns="0" anchor="b"/>
          <a:lstStyle>
            <a:lvl1pPr lvl="0">
              <a:defRPr/>
            </a:lvl1pPr>
          </a:lstStyle>
          <a:p>
            <a:fld id="{8B38DBA3-52F9-4AF4-A6A4-FA4D7DB2F99C}" type="slidenum">
              <a:t>‹#›</a:t>
            </a:fld>
            <a:endParaRPr/>
          </a:p>
        </p:txBody>
      </p:sp>
      <p:grpSp>
        <p:nvGrpSpPr>
          <p:cNvPr id="9" name="Group 8"/>
          <p:cNvGrpSpPr/>
          <p:nvPr/>
        </p:nvGrpSpPr>
        <p:grpSpPr>
          <a:xfrm>
            <a:off x="-17463" y="201612"/>
            <a:ext cx="9180513" cy="647700"/>
            <a:chOff x="-37" y="422"/>
            <a:chExt cx="17930" cy="1268"/>
          </a:xfrm>
        </p:grpSpPr>
        <p:sp>
          <p:nvSpPr>
            <p:cNvPr id="10" name="Freeform 9"/>
            <p:cNvSpPr/>
            <p:nvPr/>
          </p:nvSpPr>
          <p:spPr>
            <a:xfrm rot="21435691">
              <a:off x="-37" y="422"/>
              <a:ext cx="17896" cy="1268"/>
            </a:xfrm>
            <a:custGeom>
              <a:avLst>
                <a:gd name="A1" fmla="val 0"/>
                <a:gd name="A2" fmla="val 0"/>
                <a:gd name="A3" fmla="val 0"/>
                <a:gd name="A4" fmla="val 0"/>
                <a:gd name="A5" fmla="val 0"/>
                <a:gd name="A6" fmla="val 0"/>
                <a:gd name="A7" fmla="val 0"/>
                <a:gd name="A8" fmla="val 0"/>
              </a:avLst>
              <a:gdLst/>
              <a:ahLst/>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chemeClr val="accent3">
                  <a:shade val="75000"/>
                </a:schemeClr>
              </a:solidFill>
            </a:ln>
          </p:spPr>
          <p:txBody>
            <a:bodyPr wrap="square" lIns="91440" tIns="45720" rIns="91440" bIns="45720" anchor="t"/>
            <a:lstStyle>
              <a:lvl1pPr lvl="0">
                <a:defRPr/>
              </a:lvl1pPr>
            </a:lstStyle>
            <a:p>
              <a:endParaRPr/>
            </a:p>
          </p:txBody>
        </p:sp>
        <p:sp>
          <p:nvSpPr>
            <p:cNvPr id="11" name="Freeform 10"/>
            <p:cNvSpPr/>
            <p:nvPr/>
          </p:nvSpPr>
          <p:spPr>
            <a:xfrm rot="21435691">
              <a:off x="-27" y="566"/>
              <a:ext cx="17921" cy="1035"/>
            </a:xfrm>
            <a:custGeom>
              <a:avLst>
                <a:gd name="A1" fmla="val 0"/>
                <a:gd name="A2" fmla="val 0"/>
                <a:gd name="A3" fmla="val 0"/>
                <a:gd name="A4" fmla="val 0"/>
                <a:gd name="A5" fmla="val 0"/>
                <a:gd name="A6" fmla="val 0"/>
                <a:gd name="A7" fmla="val 0"/>
                <a:gd name="A8" fmla="val 0"/>
              </a:avLst>
              <a:gdLst/>
              <a:ahLst/>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chemeClr val="accent4"/>
              </a:solidFill>
            </a:ln>
          </p:spPr>
          <p:txBody>
            <a:bodyPr wrap="square" lIns="91440" tIns="45720" rIns="91440" bIns="45720" anchor="t"/>
            <a:lstStyle>
              <a:lvl1pPr lvl="0">
                <a:defRPr/>
              </a:lvl1pPr>
            </a:lstStyle>
            <a:p>
              <a:endParaRPr/>
            </a:p>
          </p:txBody>
        </p:sp>
      </p:grpSp>
    </p:spTree>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lvl1pPr lvl="0" algn="l">
        <a:buNone/>
        <a:defRPr sz="5000" b="0">
          <a:solidFill>
            <a:schemeClr val="tx2"/>
          </a:solidFill>
          <a:latin typeface="Calibri"/>
        </a:defRPr>
      </a:lvl1pPr>
    </p:titleStyle>
    <p:bodyStyle>
      <a:lvl1pPr marL="273050" lvl="0" indent="-273050" algn="l">
        <a:spcBef>
          <a:spcPct val="20000"/>
        </a:spcBef>
        <a:buClr>
          <a:schemeClr val="accent3"/>
        </a:buClr>
        <a:buSzPct val="95000"/>
        <a:buFont typeface="Wingdings 2"/>
        <a:buChar char=""/>
        <a:defRPr sz="2600">
          <a:solidFill>
            <a:schemeClr val="tx1"/>
          </a:solidFill>
          <a:latin typeface="Calibri"/>
        </a:defRPr>
      </a:lvl1pPr>
      <a:lvl2pPr marL="639762" lvl="0" indent="-246063" algn="l">
        <a:spcBef>
          <a:spcPct val="20000"/>
        </a:spcBef>
        <a:buClr>
          <a:schemeClr val="accent1"/>
        </a:buClr>
        <a:buSzPct val="85000"/>
        <a:buFont typeface="Wingdings 2"/>
        <a:buChar char=""/>
        <a:defRPr sz="2400">
          <a:solidFill>
            <a:schemeClr val="tx1"/>
          </a:solidFill>
          <a:latin typeface="Calibri"/>
        </a:defRPr>
      </a:lvl2pPr>
      <a:lvl3pPr marL="914400" lvl="0" indent="-246063" algn="l">
        <a:spcBef>
          <a:spcPct val="20000"/>
        </a:spcBef>
        <a:buClr>
          <a:schemeClr val="accent2"/>
        </a:buClr>
        <a:buSzPct val="70000"/>
        <a:buFont typeface="Wingdings 2"/>
        <a:buChar char=""/>
        <a:defRPr sz="2100">
          <a:solidFill>
            <a:schemeClr val="tx1"/>
          </a:solidFill>
          <a:latin typeface="Calibri"/>
        </a:defRPr>
      </a:lvl3pPr>
      <a:lvl4pPr marL="1187450" lvl="0" indent="-209550" algn="l">
        <a:spcBef>
          <a:spcPct val="20000"/>
        </a:spcBef>
        <a:buClr>
          <a:schemeClr val="accent3"/>
        </a:buClr>
        <a:buSzPct val="65000"/>
        <a:buFont typeface="Wingdings 2"/>
        <a:buChar char=""/>
        <a:defRPr sz="2000">
          <a:solidFill>
            <a:schemeClr val="tx1"/>
          </a:solidFill>
          <a:latin typeface="Calibri"/>
        </a:defRPr>
      </a:lvl4pPr>
      <a:lvl5pPr marL="1462087" lvl="0" indent="-209550" algn="l">
        <a:spcBef>
          <a:spcPct val="20000"/>
        </a:spcBef>
        <a:buClr>
          <a:schemeClr val="accent4"/>
        </a:buClr>
        <a:buSzPct val="65000"/>
        <a:buFont typeface="Wingdings 2"/>
        <a:buChar char=""/>
        <a:defRPr sz="2000">
          <a:solidFill>
            <a:schemeClr val="tx1"/>
          </a:solidFill>
          <a:latin typeface="Calibri"/>
        </a:defRPr>
      </a:lvl5pPr>
      <a:lvl6pPr marL="1736725" lvl="0" indent="-209550" algn="l">
        <a:spcBef>
          <a:spcPct val="20000"/>
        </a:spcBef>
        <a:buClr>
          <a:schemeClr val="accent5"/>
        </a:buClr>
        <a:buSzPct val="80000"/>
        <a:buFont typeface="Wingdings 2"/>
        <a:buChar char=""/>
        <a:defRPr sz="1800">
          <a:solidFill>
            <a:schemeClr val="tx1"/>
          </a:solidFill>
          <a:latin typeface="Calibri"/>
        </a:defRPr>
      </a:lvl6pPr>
      <a:lvl7pPr marL="1919287" lvl="0" indent="-182563" algn="l">
        <a:spcBef>
          <a:spcPct val="20000"/>
        </a:spcBef>
        <a:buClr>
          <a:schemeClr val="accent6"/>
        </a:buClr>
        <a:buSzPct val="80000"/>
        <a:buFont typeface="Wingdings 2"/>
        <a:buChar char=""/>
        <a:defRPr sz="1600" baseline="0">
          <a:solidFill>
            <a:schemeClr val="tx1"/>
          </a:solidFill>
          <a:latin typeface="Calibri"/>
        </a:defRPr>
      </a:lvl7pPr>
      <a:lvl8pPr marL="2193925" lvl="0" indent="-182563" algn="l">
        <a:spcBef>
          <a:spcPct val="20000"/>
        </a:spcBef>
        <a:buClr>
          <a:schemeClr val="tx2"/>
        </a:buClr>
        <a:buChar char="•"/>
        <a:defRPr sz="1600">
          <a:solidFill>
            <a:schemeClr val="tx1"/>
          </a:solidFill>
          <a:latin typeface="Calibri"/>
        </a:defRPr>
      </a:lvl8pPr>
      <a:lvl9pPr marL="2468562" lvl="0" indent="-182563" algn="l">
        <a:spcBef>
          <a:spcPct val="20000"/>
        </a:spcBef>
        <a:buClr>
          <a:schemeClr val="tx2"/>
        </a:buClr>
        <a:buChar char="•"/>
        <a:defRPr sz="1400" baseline="0">
          <a:solidFill>
            <a:schemeClr val="tx1"/>
          </a:solidFill>
          <a:latin typeface="Calibri"/>
        </a:defRPr>
      </a:lvl9pPr>
    </p:bodyStyle>
    <p:otherStyle>
      <a:lvl1pPr marL="0" lvl="0" algn="l">
        <a:defRPr>
          <a:solidFill>
            <a:schemeClr val="tx1"/>
          </a:solidFill>
          <a:latin typeface="Calibri"/>
        </a:defRPr>
      </a:lvl1pPr>
      <a:lvl2pPr marL="457200" lvl="0" algn="l">
        <a:defRPr>
          <a:solidFill>
            <a:schemeClr val="tx1"/>
          </a:solidFill>
          <a:latin typeface="Calibri"/>
        </a:defRPr>
      </a:lvl2pPr>
      <a:lvl3pPr marL="914400" lvl="0" algn="l">
        <a:defRPr>
          <a:solidFill>
            <a:schemeClr val="tx1"/>
          </a:solidFill>
          <a:latin typeface="Calibri"/>
        </a:defRPr>
      </a:lvl3pPr>
      <a:lvl4pPr marL="1371600" lvl="0" algn="l">
        <a:defRPr>
          <a:solidFill>
            <a:schemeClr val="tx1"/>
          </a:solidFill>
          <a:latin typeface="Calibri"/>
        </a:defRPr>
      </a:lvl4pPr>
      <a:lvl5pPr marL="1828800" lvl="0" algn="l">
        <a:defRPr>
          <a:solidFill>
            <a:schemeClr val="tx1"/>
          </a:solidFill>
          <a:latin typeface="Calibri"/>
        </a:defRPr>
      </a:lvl5pPr>
      <a:lvl6pPr marL="2286000" lvl="0" algn="l">
        <a:defRPr>
          <a:solidFill>
            <a:schemeClr val="tx1"/>
          </a:solidFill>
          <a:latin typeface="Calibri"/>
        </a:defRPr>
      </a:lvl6pPr>
      <a:lvl7pPr marL="2743200" lvl="0" algn="l">
        <a:defRPr>
          <a:solidFill>
            <a:schemeClr val="tx1"/>
          </a:solidFill>
          <a:latin typeface="Calibri"/>
        </a:defRPr>
      </a:lvl7pPr>
      <a:lvl8pPr marL="3200400" lvl="0" algn="l">
        <a:defRPr>
          <a:solidFill>
            <a:schemeClr val="tx1"/>
          </a:solidFill>
          <a:latin typeface="Calibri"/>
        </a:defRPr>
      </a:lvl8pPr>
      <a:lvl9pPr marL="3657600" lvl="0" algn="l">
        <a:defRPr>
          <a:solidFill>
            <a:schemeClr val="tx1"/>
          </a:solidFill>
          <a:latin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diagramQuickstyle" Target="../diagrams/quickStyle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ctrTitle"/>
          </p:nvPr>
        </p:nvSpPr>
        <p:spPr>
          <a:xfrm>
            <a:off x="641350" y="998537"/>
            <a:ext cx="7929562" cy="1127125"/>
          </a:xfrm>
          <a:prstGeom prst="rect">
            <a:avLst/>
          </a:prstGeom>
          <a:noFill/>
        </p:spPr>
        <p:txBody>
          <a:bodyPr wrap="square"/>
          <a:lstStyle>
            <a:lvl1pPr lvl="0">
              <a:defRPr sz="5600" b="1">
                <a:solidFill>
                  <a:schemeClr val="accent3">
                    <a:tint val="90000"/>
                    <a:satMod val="120000"/>
                  </a:schemeClr>
                </a:solidFill>
                <a:effectLst>
                  <a:outerShdw blurRad="38100" dist="38100" dir="2700000" algn="tl">
                    <a:srgbClr val="000000">
                      <a:alpha val="43137"/>
                    </a:srgbClr>
                  </a:outerShdw>
                </a:effectLst>
                <a:latin typeface="Calibri"/>
              </a:defRPr>
            </a:lvl1pPr>
          </a:lstStyle>
          <a:p>
            <a:pPr lvl="0" algn="ctr"/>
            <a:r>
              <a:rPr lang="id-ID">
                <a:solidFill>
                  <a:srgbClr val="0000B0"/>
                </a:solidFill>
                <a:effectLst>
                  <a:outerShdw blurRad="38100" dist="38100" dir="2700000" algn="tl">
                    <a:srgbClr val="000000">
                      <a:alpha val="43137"/>
                    </a:srgbClr>
                  </a:outerShdw>
                </a:effectLst>
              </a:rPr>
              <a:t>TINDAK PIDANA EKONOMI</a:t>
            </a:r>
          </a:p>
        </p:txBody>
      </p:sp>
      <p:sp>
        <p:nvSpPr>
          <p:cNvPr id="3" name="Subtitle 2"/>
          <p:cNvSpPr txBox="1">
            <a:spLocks noGrp="1"/>
          </p:cNvSpPr>
          <p:nvPr>
            <p:ph type="subTitle" idx="1"/>
          </p:nvPr>
        </p:nvSpPr>
        <p:spPr>
          <a:xfrm>
            <a:off x="533400" y="2998787"/>
            <a:ext cx="8610600" cy="3643313"/>
          </a:xfrm>
          <a:prstGeom prst="rect">
            <a:avLst/>
          </a:prstGeom>
          <a:noFill/>
        </p:spPr>
        <p:txBody>
          <a:bodyPr wrap="square"/>
          <a:lstStyle>
            <a:lvl1pPr lvl="0">
              <a:defRPr/>
            </a:lvl1pPr>
          </a:lstStyle>
          <a:p>
            <a:pPr lvl="0" algn="ctr"/>
            <a:r>
              <a:rPr lang="id-ID" sz="1600"/>
              <a:t>OLEH KELOMPOK :</a:t>
            </a:r>
          </a:p>
          <a:p>
            <a:pPr lvl="0" algn="ctr">
              <a:buFont typeface="Arial"/>
              <a:buChar char="•"/>
            </a:pPr>
            <a:r>
              <a:rPr lang="id-ID">
                <a:solidFill>
                  <a:srgbClr val="FFFF00"/>
                </a:solidFill>
              </a:rPr>
              <a:t> </a:t>
            </a:r>
            <a:r>
              <a:rPr lang="id-ID">
                <a:solidFill>
                  <a:srgbClr val="000000"/>
                </a:solidFill>
              </a:rPr>
              <a:t>Ardisa Eko Ronaldho</a:t>
            </a:r>
          </a:p>
          <a:p>
            <a:pPr lvl="0" algn="ctr">
              <a:buFont typeface="Arial"/>
              <a:buChar char="•"/>
            </a:pPr>
            <a:r>
              <a:rPr lang="id-ID">
                <a:solidFill>
                  <a:srgbClr val="000000"/>
                </a:solidFill>
              </a:rPr>
              <a:t> Abdul Rasyid Lukman</a:t>
            </a:r>
          </a:p>
          <a:p>
            <a:pPr lvl="0" algn="ctr">
              <a:buFont typeface="Arial"/>
              <a:buChar char="•"/>
            </a:pPr>
            <a:r>
              <a:rPr lang="id-ID">
                <a:solidFill>
                  <a:srgbClr val="000000"/>
                </a:solidFill>
              </a:rPr>
              <a:t>Randi Syahputra</a:t>
            </a:r>
          </a:p>
        </p:txBody>
      </p:sp>
    </p:spTree>
  </p:cSld>
  <p:clrMapOvr>
    <a:masterClrMapping/>
  </p:clrMapOvr>
  <p:transition spd="slow" advClick="0">
    <p:zoom dir="in"/>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normAutofit fontScale="90000"/>
          </a:bodyPr>
          <a:lstStyle>
            <a:lvl1pPr lvl="0">
              <a:defRPr/>
            </a:lvl1pPr>
          </a:lstStyle>
          <a:p>
            <a:pPr lvl="0"/>
            <a:r>
              <a:rPr lang="id-ID" b="1"/>
              <a:t>Penyelundupan (smuggling)</a:t>
            </a:r>
            <a:r>
              <a:t/>
            </a:r>
            <a:br/>
            <a:endParaRP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normAutofit fontScale="92000" lnSpcReduction="10000"/>
          </a:bodyPr>
          <a:lstStyle>
            <a:lvl1pPr lvl="0">
              <a:defRPr/>
            </a:lvl1pPr>
          </a:lstStyle>
          <a:p>
            <a:pPr lvl="0">
              <a:buNone/>
            </a:pPr>
            <a:r>
              <a:rPr lang="id-ID"/>
              <a:t>		Penyelundupan diartikan pemasukan barang secara gelap untuk menghindari bea masuk atau karena menyelundupkan barang-barang terlarang. Dalam keppres Nomor 73 Tahun 1967 Tanggal 27 Mei 1967 yang mengatakan :</a:t>
            </a:r>
          </a:p>
          <a:p>
            <a:pPr lvl="0">
              <a:buNone/>
            </a:pPr>
            <a:r>
              <a:rPr lang="id-ID"/>
              <a:t>		“Perbuatan penyelundupan adalah tindak pidana yang berhubungan dengan pengeluaran barang atau uang dari Indonesia ke luar negeri (ekspor) atau pemasukan barang atau uang dari luar negeri ke Indonesia (impor).”</a:t>
            </a:r>
          </a:p>
          <a:p>
            <a:pPr lvl="0">
              <a:buNone/>
            </a:pPr>
            <a:r>
              <a:rPr lang="id-ID"/>
              <a:t>		Andi Hamzah mengemukakan bahwa: “Tindak pidana penyelundupan ialah semua perbuatan yang melanggar ordonansi bea dan diancam pidana”.</a:t>
            </a:r>
          </a:p>
        </p:txBody>
      </p:sp>
    </p:spTree>
  </p:cSld>
  <p:clrMapOvr>
    <a:masterClrMapping/>
  </p:clrMapOvr>
  <p:transition spd="slow" advClick="0">
    <p:zoom dir="in"/>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Tindak Pidana Di Bidang Perbankan (Banking Crimes)</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lgn="just">
              <a:buNone/>
            </a:pPr>
            <a:r>
              <a:rPr lang="id-ID" sz="2800"/>
              <a:t>		Tindak pidana di bidang perbankan merupakan White Collar Crime. White Collar Crime dikelompokkan dalam :</a:t>
            </a:r>
          </a:p>
          <a:p>
            <a:pPr lvl="1"/>
            <a:r>
              <a:rPr lang="id-ID" sz="2800"/>
              <a:t>kejahatan yang dilakukan oleh kalangan profesi dalam melakukan pekerjaannya.</a:t>
            </a:r>
          </a:p>
          <a:p>
            <a:pPr lvl="1"/>
            <a:r>
              <a:rPr lang="id-ID" sz="2800"/>
              <a:t>kejahatan yang dilakukan oleh pemerintah atau aparatnya, seperti korupsi, penyalahgunaan kekuasaan, pelanggaran hak warga negara.</a:t>
            </a:r>
          </a:p>
        </p:txBody>
      </p:sp>
    </p:spTree>
  </p:cSld>
  <p:clrMapOvr>
    <a:masterClrMapping/>
  </p:clrMapOvr>
  <p:transition spd="slow" advClick="0">
    <p:zoom dir="in"/>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Tindak Pidana Di Bidang Perniagaan (Commercial Crimes)</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lgn="just"/>
            <a:r>
              <a:rPr lang="id-ID" sz="2000"/>
              <a:t>      Kejahatan di bidang perniagaan sering bergandengan dengan kejahatan lain seperti kejahatan terorganisasikan. Kerugian yang ditimbulkan juga kadang sangat besar dan sulit dilacak karena kecanggihan dan biasanya bersifat transnasional. Kebutuhan akan penanaman modal negara – negara itu menjadi peluang baik bagi pencurian uang dalam bentuk penanaman modal yang sesungguhnya berasal dari uang hasil kejahatan misalnya penjualan obat.</a:t>
            </a:r>
          </a:p>
          <a:p>
            <a:pPr lvl="0" algn="just">
              <a:buNone/>
            </a:pPr>
            <a:r>
              <a:rPr lang="id-ID" sz="2000"/>
              <a:t>		Dalam semua kejahatan yang bersifat transnasional ini diperlukan adanya kerjasama antar negara baik dalam bentuk penyidikan bersama maupun bentuk ekstradisi para penjahatnya ia memerlukan keahlian khusus bagi para penegak hukum baik dalam arti hukumnya maupun tekniknya.</a:t>
            </a:r>
          </a:p>
        </p:txBody>
      </p:sp>
    </p:spTree>
  </p:cSld>
  <p:clrMapOvr>
    <a:masterClrMapping/>
  </p:clrMapOvr>
  <p:transition spd="slow" advClick="0">
    <p:zoom dir="in"/>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Kejahatan Computer (Computer Crime)</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normAutofit fontScale="55000" lnSpcReduction="20000"/>
          </a:bodyPr>
          <a:lstStyle>
            <a:lvl1pPr lvl="0">
              <a:defRPr/>
            </a:lvl1pPr>
          </a:lstStyle>
          <a:p>
            <a:pPr lvl="0" algn="just"/>
            <a:r>
              <a:rPr lang="id-ID"/>
              <a:t>Sesuai Undang-Undang Nomor 11 tahun 2008 tentang Informasi dan Transaksi Elektronik (UU No. 11 tahun 2008 tentang ITE) Pasal 1 angka 1 bahwa :</a:t>
            </a:r>
          </a:p>
          <a:p>
            <a:pPr lvl="0" algn="just">
              <a:buNone/>
            </a:pPr>
            <a:r>
              <a:rPr lang="id-ID"/>
              <a:t>		“Informasi elektronik adalah satu atau sekumpulan data elektronik termasuk tetapi tidak terbatas pada tulisan, suara, gambar, peta, rancangan, poto, </a:t>
            </a:r>
            <a:r>
              <a:rPr lang="id-ID" i="1"/>
              <a:t>electronic data interchange</a:t>
            </a:r>
            <a:r>
              <a:rPr lang="id-ID"/>
              <a:t> (EDI), surat elektronik (</a:t>
            </a:r>
            <a:r>
              <a:rPr lang="id-ID" i="1"/>
              <a:t>electronic mail</a:t>
            </a:r>
            <a:r>
              <a:rPr lang="id-ID"/>
              <a:t>), telegram, teleks, telecopy atau sejenisnya, huruf, tanda, angka, Kode Akses, simbol, atau perforasi yang telah diolah yang memiliki arti atau dapat dipahami oleh orang yang mampu memahaminya”</a:t>
            </a:r>
          </a:p>
          <a:p>
            <a:pPr lvl="0" algn="just">
              <a:buNone/>
            </a:pPr>
            <a:r>
              <a:rPr lang="id-ID"/>
              <a:t>		Dalam pasal 3 UU No. 11 Tahun 2008 Asas – asas ITE, Pemanfaatan Teknologi Informasi dan Transaksi Elektronik dilaksanakan berdasarkan asas kepastian hukum, manfaat, kehati-hatian, iktikad baik, dan kebebasan memilih teknologi atau netral teknologi.</a:t>
            </a:r>
          </a:p>
          <a:p>
            <a:pPr lvl="0" algn="just">
              <a:buNone/>
            </a:pPr>
            <a:r>
              <a:rPr lang="id-ID"/>
              <a:t>		Pemanfaatan Teknologi Informasi dan Transaksi Elektronik dilaksanakan dengan tujuan untuk:</a:t>
            </a:r>
          </a:p>
          <a:p>
            <a:pPr lvl="0" algn="just">
              <a:buNone/>
            </a:pPr>
            <a:r>
              <a:rPr lang="id-ID"/>
              <a:t>	a. mencerdaskan kehidupan bangsa sebagai bagian dari masyarakat informasi dunia;</a:t>
            </a:r>
          </a:p>
          <a:p>
            <a:pPr lvl="0" algn="just">
              <a:buNone/>
            </a:pPr>
            <a:r>
              <a:rPr lang="id-ID"/>
              <a:t>	b. mengembangkan perdagangan dan perekonomian nasional dalam rangka meningkatkan kesejahteraan masyarakat;</a:t>
            </a:r>
          </a:p>
          <a:p>
            <a:pPr lvl="0" algn="just">
              <a:buNone/>
            </a:pPr>
            <a:r>
              <a:rPr lang="id-ID"/>
              <a:t>	c.  meningkatkan efektivitas dan efisiensi pelayanan publik;</a:t>
            </a:r>
          </a:p>
          <a:p>
            <a:pPr lvl="0" algn="just">
              <a:buNone/>
            </a:pPr>
            <a:r>
              <a:rPr lang="id-ID"/>
              <a:t>	d. membuka kesempatan seluas-luasnya kepada setiap orang untuk memajukan pemikiran dan kemampuan di bidang penggunaan dan pemanfaatan Teknologi Informasi seoptimal mungkin dan bertanggung jawab; dan</a:t>
            </a:r>
          </a:p>
          <a:p>
            <a:pPr lvl="0" algn="just">
              <a:buNone/>
            </a:pPr>
            <a:r>
              <a:rPr lang="id-ID"/>
              <a:t>	e. memberikan rasa aman, keadilan, dan kepastian hukum bagi pengguna dan penyelenggara Teknologi Informasi.</a:t>
            </a:r>
          </a:p>
          <a:p>
            <a:pPr lvl="0" algn="just"/>
            <a:endParaRPr lang="id-ID"/>
          </a:p>
        </p:txBody>
      </p:sp>
    </p:spTree>
  </p:cSld>
  <p:clrMapOvr>
    <a:masterClrMapping/>
  </p:clrMapOvr>
  <p:transition spd="slow" advClick="0">
    <p:zoom dir="in"/>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a:t> </a:t>
            </a:r>
            <a:r>
              <a:rPr lang="id-ID" sz="3600" b="1"/>
              <a:t>Tindak Pidana Lingkungan Hidup (Environmental Crime)</a:t>
            </a:r>
            <a:r>
              <a:t/>
            </a:r>
            <a:br/>
            <a:endParaRP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r>
              <a:rPr lang="id-ID"/>
              <a:t>Tindak pidana lingkungan hidup diatur dalam UU No. 32 Tahun 2009 tentang Perlindungan Dan Pengelolaan Lingkungan Hidup. Menurut UU No. 32 Tahun 2009, pengertian lingkungan hidup adalah kesatuan ruang dengan semua benda, daya, keadaan, dan makhluk hidup termasuk manusia dan perilakunya yang mempengaruhi alam itu sendiri, kelangsungan perikehidupan, dan kesejahteraan manusia serta makhluk hidup yang lain.</a:t>
            </a:r>
          </a:p>
        </p:txBody>
      </p:sp>
    </p:spTree>
  </p:cSld>
  <p:clrMapOvr>
    <a:masterClrMapping/>
  </p:clrMapOvr>
  <p:transition spd="slow" advClick="0">
    <p:zoom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Tindak Pidana Di Bidang Kekayaan Intelektual</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lgn="just">
              <a:buNone/>
            </a:pPr>
            <a:r>
              <a:rPr lang="id-ID"/>
              <a:t>Pengaturan atas tindak pidana HAKI tercantum pada 3 undang – undang, yaitu :</a:t>
            </a:r>
          </a:p>
          <a:p>
            <a:pPr lvl="1" algn="just"/>
            <a:r>
              <a:rPr lang="id-ID"/>
              <a:t>Undang – undang No. 19 Tahun 2002 tentang Hak Cipta</a:t>
            </a:r>
          </a:p>
          <a:p>
            <a:pPr lvl="1" algn="just"/>
            <a:r>
              <a:rPr lang="id-ID"/>
              <a:t>Undang – undang No. 14 Tahun 2001 tentang Paten</a:t>
            </a:r>
          </a:p>
          <a:p>
            <a:pPr lvl="1" algn="just"/>
            <a:r>
              <a:rPr lang="id-ID"/>
              <a:t>Undang – undang No. 15 Tahun 2001 tentang Merek</a:t>
            </a:r>
          </a:p>
        </p:txBody>
      </p:sp>
    </p:spTree>
  </p:cSld>
  <p:clrMapOvr>
    <a:masterClrMapping/>
  </p:clrMapOvr>
  <p:transition spd="slow" advClick="0">
    <p:zoom dir="in"/>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Tindak Pidana Korupsi</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normAutofit fontScale="92000" lnSpcReduction="20000"/>
          </a:bodyPr>
          <a:lstStyle>
            <a:lvl1pPr lvl="0">
              <a:defRPr/>
            </a:lvl1pPr>
          </a:lstStyle>
          <a:p>
            <a:pPr lvl="0" algn="just">
              <a:buNone/>
            </a:pPr>
            <a:r>
              <a:rPr lang="id-ID"/>
              <a:t>		Definisi tentang tindak pidana korupsi sangatlah luas seperti yang tercantum undang – undang No. 31 Tahun 1991 sebagian dari pengertian tersebut yaitu:</a:t>
            </a:r>
          </a:p>
          <a:p>
            <a:pPr lvl="0" algn="just">
              <a:buNone/>
            </a:pPr>
            <a:r>
              <a:rPr lang="id-ID"/>
              <a:t>		setiap orang yang secara melawan hukum melakukan perbuatan memperkaya diri sendiri atau orang lain atau suatu korporasi yang dapat merugikan keuangan negara atau perekonomian negara</a:t>
            </a:r>
          </a:p>
          <a:p>
            <a:pPr lvl="0" algn="just">
              <a:buNone/>
            </a:pPr>
            <a:r>
              <a:rPr lang="id-ID"/>
              <a:t>		setiap orang yang dengan tujuan menguntungkan diri sendiri atau orang lain atau suatu korporasi, menyalahgunakan kewenangan, kesempatan atau sarana yang ada padanya karena jabatan atau kedudukan yang dapat merugikan keuangan negara atau perekonomian negara. (Pasal 3 UU No. 31 Tahun 1991 jo. UU No. 20 Tahun 2001)</a:t>
            </a:r>
          </a:p>
        </p:txBody>
      </p:sp>
    </p:spTree>
  </p:cSld>
  <p:clrMapOvr>
    <a:masterClrMapping/>
  </p:clrMapOvr>
  <p:transition spd="slow" advClick="0">
    <p:zoom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Tindak Pidana Di Bidang Perpajakan</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normAutofit lnSpcReduction="10000"/>
          </a:bodyPr>
          <a:lstStyle>
            <a:lvl1pPr lvl="0">
              <a:defRPr/>
            </a:lvl1pPr>
          </a:lstStyle>
          <a:p>
            <a:pPr lvl="0" algn="just">
              <a:buNone/>
            </a:pPr>
            <a:r>
              <a:rPr lang="id-ID"/>
              <a:t>		Pengertian pajak adalah konstribusi wajib kepada negara yang terutang oleh orang pribadi atau badan yang bersifat memaksa berdasarkan undang – undang dengan tidak mendapatkan imbalan secara langsung dan digunakan untuk keperluan negara bagi sebesar – besarnya kemakmuran rakyat.</a:t>
            </a:r>
          </a:p>
          <a:p>
            <a:pPr lvl="0" algn="just">
              <a:buNone/>
            </a:pPr>
            <a:r>
              <a:rPr lang="id-ID"/>
              <a:t>Unsur tindak pidana perpajakan adalah:</a:t>
            </a:r>
          </a:p>
          <a:p>
            <a:pPr lvl="1" algn="just"/>
            <a:r>
              <a:rPr lang="id-ID"/>
              <a:t>siapa saja, baik orang pribadi maupun badan</a:t>
            </a:r>
          </a:p>
          <a:p>
            <a:pPr lvl="1" algn="just"/>
            <a:r>
              <a:rPr lang="id-ID"/>
              <a:t>melakukan perbuatan yang melanggar kewajiban perpajakan</a:t>
            </a:r>
          </a:p>
          <a:p>
            <a:pPr lvl="1" algn="just"/>
            <a:r>
              <a:rPr lang="id-ID"/>
              <a:t>menimbulkan kerugian pada pendapatan negara</a:t>
            </a:r>
          </a:p>
        </p:txBody>
      </p:sp>
    </p:spTree>
  </p:cSld>
  <p:clrMapOvr>
    <a:masterClrMapping/>
  </p:clrMapOvr>
  <p:transition spd="slow" advClick="0">
    <p:zoom dir="in"/>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Tindak Pidana di Bidang Ketenagakerjaan</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normAutofit fontScale="92000" lnSpcReduction="10000"/>
          </a:bodyPr>
          <a:lstStyle>
            <a:lvl1pPr lvl="0">
              <a:defRPr/>
            </a:lvl1pPr>
          </a:lstStyle>
          <a:p>
            <a:pPr lvl="0" algn="just">
              <a:buNone/>
            </a:pPr>
            <a:r>
              <a:rPr lang="id-ID"/>
              <a:t>		Dalam UU No. 13 Tahun 2003 yang dimaksud dengan ketenagakerjaan adalah sesuatu yang berhubungan dengan pengawasan atas lalu lintas segala hal yang berhubungan dengan tenaga kerja pada waktu sebelum, selama dan setelah masa kerja. Definisi tenaga kerja adalah setiap orang yang mampu melakukan pekerjaan guna menghasilkan barang dan/atau jasa baik untuk memnuhin kebutuhan sehari – hari maupun untuk masyarakat.</a:t>
            </a:r>
          </a:p>
          <a:p>
            <a:pPr lvl="0" algn="just">
              <a:buNone/>
            </a:pPr>
            <a:r>
              <a:rPr lang="id-ID"/>
              <a:t>		Penegakan hukum atas ketentuan pidana di bidang ketenagakerjaan ditandai oleh sanksi hukum bagi pelaku tindak pidana di bidang ketenagakerjaan berupa pidana penjara dan/atau pidana denda.</a:t>
            </a:r>
          </a:p>
        </p:txBody>
      </p:sp>
    </p:spTree>
  </p:cSld>
  <p:clrMapOvr>
    <a:masterClrMapping/>
  </p:clrMapOvr>
  <p:transition spd="slow" advClick="0">
    <p:zoom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855662"/>
            <a:ext cx="8229600" cy="971550"/>
          </a:xfrm>
          <a:prstGeom prst="rect">
            <a:avLst/>
          </a:prstGeom>
          <a:noFill/>
        </p:spPr>
        <p:txBody>
          <a:bodyPr wrap="square"/>
          <a:lstStyle>
            <a:lvl1pPr lvl="0">
              <a:defRPr/>
            </a:lvl1pPr>
          </a:lstStyle>
          <a:p>
            <a:pPr lvl="0"/>
            <a:r>
              <a:rPr lang="id-ID" sz="3600" b="1"/>
              <a:t>Pengertian Tindak Pidana Ekonomi</a:t>
            </a:r>
          </a:p>
        </p:txBody>
      </p:sp>
      <p:sp>
        <p:nvSpPr>
          <p:cNvPr id="3" name="Text Placeholder 2"/>
          <p:cNvSpPr txBox="1">
            <a:spLocks noGrp="1"/>
          </p:cNvSpPr>
          <p:nvPr>
            <p:ph type="body" idx="1"/>
          </p:nvPr>
        </p:nvSpPr>
        <p:spPr>
          <a:xfrm>
            <a:off x="457200" y="2212975"/>
            <a:ext cx="8229600" cy="4643437"/>
          </a:xfrm>
          <a:prstGeom prst="rect">
            <a:avLst/>
          </a:prstGeom>
          <a:noFill/>
        </p:spPr>
        <p:txBody>
          <a:bodyPr wrap="square"/>
          <a:lstStyle>
            <a:lvl1pPr lvl="0">
              <a:defRPr/>
            </a:lvl1pPr>
          </a:lstStyle>
          <a:p>
            <a:pPr lvl="0">
              <a:buNone/>
            </a:pPr>
            <a:r>
              <a:rPr lang="id-ID"/>
              <a:t>		Tindak pidana di bidang ekonomi dapat diartikan perbuatan pelanggaran terhadap setiap hak, kewajiban / keharusan atau larangan sebagai ketentuan – ketentuan dari peraturan – peraturan hukum yang memuat kebijaksanaan negara di bidang ekonomi untuk mencapai tujuan nasional </a:t>
            </a:r>
          </a:p>
          <a:p>
            <a:pPr lvl="0" algn="just">
              <a:buNone/>
            </a:pPr>
            <a:r>
              <a:rPr lang="id-ID" sz="6000" b="1">
                <a:solidFill>
                  <a:schemeClr val="accent4">
                    <a:shade val="20000"/>
                    <a:satMod val="245000"/>
                  </a:schemeClr>
                </a:solidFill>
              </a:rPr>
              <a:t>  TIPE</a:t>
            </a:r>
          </a:p>
        </p:txBody>
      </p:sp>
      <p:cxnSp>
        <p:nvCxnSpPr>
          <p:cNvPr id="4" name="Straight Arrow Connector 3"/>
          <p:cNvCxnSpPr/>
          <p:nvPr/>
        </p:nvCxnSpPr>
        <p:spPr>
          <a:xfrm flipV="1">
            <a:off x="2212975" y="5286375"/>
            <a:ext cx="2214562" cy="428625"/>
          </a:xfrm>
          <a:prstGeom prst="straightConnector1">
            <a:avLst/>
          </a:prstGeom>
          <a:solidFill>
            <a:schemeClr val="accent1"/>
          </a:solidFill>
          <a:ln w="9525">
            <a:solidFill>
              <a:schemeClr val="accent1">
                <a:shade val="50000"/>
                <a:satMod val="103000"/>
              </a:schemeClr>
            </a:solidFill>
          </a:ln>
        </p:spPr>
      </p:cxnSp>
      <p:cxnSp>
        <p:nvCxnSpPr>
          <p:cNvPr id="5" name="Straight Arrow Connector 4"/>
          <p:cNvCxnSpPr/>
          <p:nvPr/>
        </p:nvCxnSpPr>
        <p:spPr>
          <a:xfrm>
            <a:off x="2212975" y="5715000"/>
            <a:ext cx="2214562" cy="500062"/>
          </a:xfrm>
          <a:prstGeom prst="straightConnector1">
            <a:avLst/>
          </a:prstGeom>
          <a:solidFill>
            <a:schemeClr val="accent1"/>
          </a:solidFill>
          <a:ln w="9525">
            <a:solidFill>
              <a:schemeClr val="accent1">
                <a:shade val="50000"/>
                <a:satMod val="103000"/>
              </a:schemeClr>
            </a:solidFill>
          </a:ln>
        </p:spPr>
      </p:cxnSp>
      <p:sp>
        <p:nvSpPr>
          <p:cNvPr id="6" name="Oval 5"/>
          <p:cNvSpPr/>
          <p:nvPr/>
        </p:nvSpPr>
        <p:spPr>
          <a:xfrm>
            <a:off x="4643437" y="4857750"/>
            <a:ext cx="3786188" cy="642937"/>
          </a:xfrm>
          <a:prstGeom prst="ellipse">
            <a:avLst/>
          </a:prstGeom>
          <a:gradFill rotWithShape="1">
            <a:gsLst>
              <a:gs pos="0">
                <a:schemeClr val="accent3">
                  <a:tint val="70000"/>
                  <a:satMod val="130000"/>
                </a:schemeClr>
              </a:gs>
              <a:gs pos="43000">
                <a:schemeClr val="accent3">
                  <a:tint val="44000"/>
                  <a:satMod val="165000"/>
                </a:schemeClr>
              </a:gs>
              <a:gs pos="93000">
                <a:schemeClr val="accent3">
                  <a:tint val="15000"/>
                  <a:satMod val="165000"/>
                </a:schemeClr>
              </a:gs>
              <a:gs pos="100000">
                <a:schemeClr val="accent3">
                  <a:tint val="5000"/>
                  <a:satMod val="250000"/>
                </a:schemeClr>
              </a:gs>
            </a:gsLst>
            <a:lin/>
          </a:gradFill>
          <a:ln w="9525">
            <a:solidFill>
              <a:schemeClr val="accent3">
                <a:shade val="50000"/>
                <a:satMod val="103000"/>
              </a:schemeClr>
            </a:solidFill>
          </a:ln>
        </p:spPr>
        <p:txBody>
          <a:bodyPr wrap="square" anchor="ctr"/>
          <a:lstStyle>
            <a:lvl1pPr lvl="0">
              <a:defRPr/>
            </a:lvl1pPr>
          </a:lstStyle>
          <a:p>
            <a:pPr lvl="0" algn="ctr"/>
            <a:r>
              <a:rPr lang="id-ID" b="1">
                <a:solidFill>
                  <a:schemeClr val="accent1">
                    <a:tint val="75000"/>
                    <a:shade val="75000"/>
                    <a:satMod val="170000"/>
                  </a:schemeClr>
                </a:solidFill>
              </a:rPr>
              <a:t>DALAM ARTI SEMPIT</a:t>
            </a:r>
          </a:p>
        </p:txBody>
      </p:sp>
      <p:sp>
        <p:nvSpPr>
          <p:cNvPr id="7" name="Oval 6"/>
          <p:cNvSpPr/>
          <p:nvPr/>
        </p:nvSpPr>
        <p:spPr>
          <a:xfrm>
            <a:off x="4714875" y="5929312"/>
            <a:ext cx="3786187" cy="642938"/>
          </a:xfrm>
          <a:prstGeom prst="ellipse">
            <a:avLst/>
          </a:prstGeom>
          <a:gradFill rotWithShape="1">
            <a:gsLst>
              <a:gs pos="0">
                <a:schemeClr val="accent3">
                  <a:tint val="70000"/>
                  <a:satMod val="130000"/>
                </a:schemeClr>
              </a:gs>
              <a:gs pos="43000">
                <a:schemeClr val="accent3">
                  <a:tint val="44000"/>
                  <a:satMod val="165000"/>
                </a:schemeClr>
              </a:gs>
              <a:gs pos="93000">
                <a:schemeClr val="accent3">
                  <a:tint val="15000"/>
                  <a:satMod val="165000"/>
                </a:schemeClr>
              </a:gs>
              <a:gs pos="100000">
                <a:schemeClr val="accent3">
                  <a:tint val="5000"/>
                  <a:satMod val="250000"/>
                </a:schemeClr>
              </a:gs>
            </a:gsLst>
            <a:lin/>
          </a:gradFill>
          <a:ln w="9525">
            <a:solidFill>
              <a:schemeClr val="accent3">
                <a:shade val="50000"/>
                <a:satMod val="103000"/>
              </a:schemeClr>
            </a:solidFill>
          </a:ln>
        </p:spPr>
        <p:txBody>
          <a:bodyPr wrap="square" anchor="ctr"/>
          <a:lstStyle>
            <a:lvl1pPr lvl="0">
              <a:defRPr/>
            </a:lvl1pPr>
          </a:lstStyle>
          <a:p>
            <a:pPr lvl="0" algn="ctr"/>
            <a:r>
              <a:rPr lang="id-ID" b="1">
                <a:solidFill>
                  <a:schemeClr val="accent1">
                    <a:tint val="75000"/>
                    <a:shade val="75000"/>
                    <a:satMod val="170000"/>
                  </a:schemeClr>
                </a:solidFill>
              </a:rPr>
              <a:t>DALAM ARTI LUAS</a:t>
            </a:r>
          </a:p>
        </p:txBody>
      </p:sp>
    </p:spTree>
  </p:cSld>
  <p:clrMapOvr>
    <a:masterClrMapping/>
  </p:clrMapOvr>
  <p:transition spd="slow" advClick="0">
    <p:zoom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Tindak Pidana Ekonomi secara sempit</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lgn="just">
              <a:buNone/>
            </a:pPr>
            <a:r>
              <a:rPr lang="id-ID"/>
              <a:t>		Tindak pidana ekonomi (TPE) dalam arti sempit dapat didefinisikan sebagai tindak pidana yang secara yuridis diatur dalam UU Darurat nomor 7 tahun 1955 tentang Pengusutan, Penuntutan dan Peradilan tindak pidana ekonomi.</a:t>
            </a:r>
          </a:p>
        </p:txBody>
      </p:sp>
    </p:spTree>
  </p:cSld>
  <p:clrMapOvr>
    <a:masterClrMapping/>
  </p:clrMapOvr>
  <p:transition spd="slow" advClick="0">
    <p:zoom dir="in"/>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Pengertian Tindak Pidana Ekonomi secara luas</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normAutofit lnSpcReduction="10000"/>
          </a:bodyPr>
          <a:lstStyle>
            <a:lvl1pPr lvl="0">
              <a:defRPr/>
            </a:lvl1pPr>
          </a:lstStyle>
          <a:p>
            <a:pPr lvl="0" algn="just">
              <a:buNone/>
            </a:pPr>
            <a:r>
              <a:rPr lang="id-ID"/>
              <a:t>		Tindak pidana ekonomi dalam arti luas adalah perbuatan pelanggaran terhadap ketentuan - ketentuan dari peraturan - perbuatan di bidang ekonomi. pelanggaran diancam dgn hukuman yang tidak termuat dalam undang - undang darurat No. 7 Tahun 1955.</a:t>
            </a:r>
          </a:p>
          <a:p>
            <a:pPr lvl="0" algn="just">
              <a:buNone/>
            </a:pPr>
            <a:r>
              <a:rPr lang="id-ID"/>
              <a:t>		Dalam arti luas, TPE didefinisikan sebagai semua tindak pidana diluar UU darurat no 7 tahun 1955 yang bercorak atau bermotif ekonomi atau yang dapat berpengaruh negatif terhadap kegiatan perekonomian dan keuangan negara yang sehat</a:t>
            </a:r>
          </a:p>
        </p:txBody>
      </p:sp>
    </p:spTree>
  </p:cSld>
  <p:clrMapOvr>
    <a:masterClrMapping/>
  </p:clrMapOvr>
  <p:transition spd="slow" advClick="0">
    <p:zoom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a:t>Macam - macam Tindak Pidana Ekonomi</a:t>
            </a:r>
            <a:r>
              <a:t/>
            </a:r>
            <a:br/>
            <a:endParaRPr/>
          </a:p>
        </p:txBody>
      </p:sp>
    </p:spTree>
  </p:cSld>
  <p:clrMapOvr>
    <a:masterClrMapping/>
  </p:clrMapOvr>
  <p:transition spd="slow" advClick="0">
    <p:zoom dir="in"/>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27037" y="355600"/>
            <a:ext cx="8229600" cy="1143000"/>
          </a:xfrm>
          <a:prstGeom prst="rect">
            <a:avLst/>
          </a:prstGeom>
          <a:noFill/>
        </p:spPr>
        <p:txBody>
          <a:bodyPr wrap="square"/>
          <a:lstStyle>
            <a:lvl1pPr lvl="0">
              <a:defRPr/>
            </a:lvl1pPr>
          </a:lstStyle>
          <a:p>
            <a:pPr lvl="0"/>
            <a:r>
              <a:rPr lang="id-ID" sz="3600"/>
              <a:t>Poperty crimes</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lgn="just">
              <a:buNone/>
            </a:pPr>
            <a:r>
              <a:rPr lang="id-ID" sz="1400"/>
              <a:t>		Regulatory crimes  Adalah Perbuatan yang mengancam harta benda / kekayaan seseorang atau Negara (act that threathen property held by private persons or by the state). Property crime ini meliputi objek yang dikuasai individu / perseorangan dan juga dikuasai oleh negara. Tindakan –tindakan tersebut sebagai berikut :</a:t>
            </a:r>
          </a:p>
          <a:p>
            <a:pPr lvl="1" algn="just"/>
            <a:r>
              <a:rPr lang="id-ID" sz="1400"/>
              <a:t> Tindakan pemalsuan</a:t>
            </a:r>
          </a:p>
          <a:p>
            <a:pPr lvl="1" algn="just"/>
            <a:r>
              <a:rPr lang="id-ID" sz="1400"/>
              <a:t> Tindakan penipuan dan merusak</a:t>
            </a:r>
          </a:p>
          <a:p>
            <a:pPr lvl="1" algn="just"/>
            <a:r>
              <a:rPr lang="id-ID" sz="1400"/>
              <a:t> Tindakan memindahkan atau menyembunyikan instrumen yang tercatat  atau dokumentasi</a:t>
            </a:r>
          </a:p>
          <a:p>
            <a:pPr lvl="1" algn="just"/>
            <a:r>
              <a:rPr lang="id-ID" sz="1400"/>
              <a:t> Tindakan mengeluarkan cek kosong</a:t>
            </a:r>
          </a:p>
          <a:p>
            <a:pPr lvl="1" algn="just"/>
            <a:r>
              <a:rPr lang="id-ID" sz="1400"/>
              <a:t> Menggunakan kartu kredit yang diperoleh dari pencurian dan kartu kredit yang ditanggukan</a:t>
            </a:r>
          </a:p>
          <a:p>
            <a:pPr lvl="1" algn="just"/>
            <a:r>
              <a:rPr lang="id-ID" sz="1400"/>
              <a:t> Praktik usaha yang curang</a:t>
            </a:r>
          </a:p>
          <a:p>
            <a:pPr lvl="1" algn="just"/>
            <a:r>
              <a:rPr lang="id-ID" sz="1400"/>
              <a:t> Tindakan penyuapan dalam usaha</a:t>
            </a:r>
          </a:p>
          <a:p>
            <a:pPr lvl="1" algn="just"/>
            <a:r>
              <a:rPr lang="id-ID" sz="1400"/>
              <a:t> Tindakan perolehan atau pemilikan sesuatu dengan cara tidak jujur atau curang</a:t>
            </a:r>
          </a:p>
          <a:p>
            <a:pPr lvl="1" algn="just"/>
            <a:r>
              <a:rPr lang="id-ID" sz="1400"/>
              <a:t> Tindakan penipuan terhadap kreditur beriktikad baik</a:t>
            </a:r>
          </a:p>
          <a:p>
            <a:pPr lvl="1" algn="just"/>
            <a:r>
              <a:rPr lang="id-ID" sz="1400"/>
              <a:t> Pernyataan bangkrut dengan tujuan penipuan</a:t>
            </a:r>
          </a:p>
          <a:p>
            <a:pPr lvl="1" algn="just"/>
            <a:r>
              <a:rPr lang="id-ID" sz="1400"/>
              <a:t> Perolehan deposito dari lembaga keuangan yang sedang pailit</a:t>
            </a:r>
          </a:p>
          <a:p>
            <a:pPr lvl="1" algn="just"/>
            <a:r>
              <a:rPr lang="id-ID" sz="1400"/>
              <a:t> Melindungi dokumen dari aset yang dikuasai</a:t>
            </a:r>
          </a:p>
          <a:p>
            <a:pPr lvl="1" algn="just"/>
            <a:r>
              <a:rPr lang="id-ID" sz="1400"/>
              <a:t> Penyalahgunaan aset yang dikuasai</a:t>
            </a:r>
          </a:p>
        </p:txBody>
      </p:sp>
    </p:spTree>
  </p:cSld>
  <p:clrMapOvr>
    <a:masterClrMapping/>
  </p:clrMapOvr>
  <p:transition spd="slow" advClick="0">
    <p:zoom dir="in"/>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27037" y="712787"/>
            <a:ext cx="8229600" cy="1143000"/>
          </a:xfrm>
          <a:prstGeom prst="rect">
            <a:avLst/>
          </a:prstGeom>
          <a:noFill/>
        </p:spPr>
        <p:txBody>
          <a:bodyPr wrap="square"/>
          <a:lstStyle>
            <a:lvl1pPr lvl="0">
              <a:defRPr/>
            </a:lvl1pPr>
          </a:lstStyle>
          <a:p>
            <a:pPr lvl="0"/>
            <a:r>
              <a:rPr lang="id-ID" sz="3600"/>
              <a:t>Regulatory crimes</a:t>
            </a:r>
            <a:r>
              <a:t/>
            </a:r>
            <a:br/>
            <a:endParaRP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normAutofit lnSpcReduction="10000"/>
          </a:bodyPr>
          <a:lstStyle>
            <a:lvl1pPr lvl="0">
              <a:defRPr/>
            </a:lvl1pPr>
          </a:lstStyle>
          <a:p>
            <a:pPr lvl="0" algn="just">
              <a:buNone/>
            </a:pPr>
            <a:r>
              <a:rPr lang="id-ID"/>
              <a:t>		Regulatory crimes Adalah Perbuatan yang melanggar aturan-aturan pemerintah (action that violate government regulations) yang berkaitan dengan usaha dibidang perdagangan atau pelanggaran ketentuan – ketentuan mengenai standarisasi dalam dunia usaha. Misalnya, pelanggaran atau larangan perdagangan marijuana illegal atau penyelenggaraan pelacuran atau peraturan tentang lisensi, Pemalsuan kewajiban pembuatan laporan dari aktivitas usaha di bidang perdagangan, larangan monopoli di dalam dunia usaha serta kegiatan usaha yang berlatar belakang politik.</a:t>
            </a:r>
          </a:p>
        </p:txBody>
      </p:sp>
    </p:spTree>
  </p:cSld>
  <p:clrMapOvr>
    <a:masterClrMapping/>
  </p:clrMapOvr>
  <p:transition spd="slow" advClick="0">
    <p:zoom dir="in"/>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27037" y="498475"/>
            <a:ext cx="8229600" cy="1143000"/>
          </a:xfrm>
          <a:prstGeom prst="rect">
            <a:avLst/>
          </a:prstGeom>
          <a:noFill/>
        </p:spPr>
        <p:txBody>
          <a:bodyPr wrap="square"/>
          <a:lstStyle>
            <a:lvl1pPr lvl="0">
              <a:defRPr/>
            </a:lvl1pPr>
          </a:lstStyle>
          <a:p>
            <a:pPr lvl="0"/>
            <a:r>
              <a:rPr lang="id-ID" sz="3600"/>
              <a:t>Tax Crime</a:t>
            </a:r>
          </a:p>
        </p:txBody>
      </p:sp>
      <p:sp>
        <p:nvSpPr>
          <p:cNvPr id="3" name="Text Placeholder 2"/>
          <p:cNvSpPr txBox="1">
            <a:spLocks noGrp="1"/>
          </p:cNvSpPr>
          <p:nvPr>
            <p:ph type="body" idx="1"/>
          </p:nvPr>
        </p:nvSpPr>
        <p:spPr>
          <a:xfrm>
            <a:off x="457200" y="1935162"/>
            <a:ext cx="8229600" cy="4387850"/>
          </a:xfrm>
          <a:prstGeom prst="rect">
            <a:avLst/>
          </a:prstGeom>
          <a:noFill/>
        </p:spPr>
        <p:txBody>
          <a:bodyPr wrap="square"/>
          <a:lstStyle>
            <a:lvl1pPr lvl="0">
              <a:defRPr/>
            </a:lvl1pPr>
          </a:lstStyle>
          <a:p>
            <a:pPr lvl="0" algn="just"/>
            <a:r>
              <a:rPr lang="id-ID"/>
              <a:t>Tax Crime Adalah pelanggaran mengenai pertanggungjawaban atau pelanggaran syarat-suarat yang berhubungan dengan pembuatan laporan menurut undang-undang pajak (violations of the liability or reporting requirements of the tax laws). Misalnya, penyeludupan dan penggelapan pajak oleh para pengusaha atau pejabat atau konglomerat hitam.</a:t>
            </a:r>
          </a:p>
        </p:txBody>
      </p:sp>
    </p:spTree>
  </p:cSld>
  <p:clrMapOvr>
    <a:masterClrMapping/>
  </p:clrMapOvr>
  <p:transition spd="slow" advClick="0">
    <p:zoom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703262"/>
            <a:ext cx="8229600" cy="1143000"/>
          </a:xfrm>
          <a:prstGeom prst="rect">
            <a:avLst/>
          </a:prstGeom>
          <a:noFill/>
        </p:spPr>
        <p:txBody>
          <a:bodyPr wrap="square"/>
          <a:lstStyle>
            <a:lvl1pPr lvl="0">
              <a:defRPr/>
            </a:lvl1pPr>
          </a:lstStyle>
          <a:p>
            <a:pPr lvl="0"/>
            <a:r>
              <a:rPr lang="id-ID" sz="3600" b="1"/>
              <a:t>Ruang Lingkup Tindak Pidana Ekonomi </a:t>
            </a:r>
            <a:r>
              <a:t/>
            </a:r>
            <a:br/>
            <a:endParaRPr/>
          </a:p>
        </p:txBody>
      </p:sp>
      <p:graphicFrame>
        <p:nvGraphicFramePr>
          <p:cNvPr id="3" name="Diagram 2"/>
          <p:cNvGraphicFramePr/>
          <p:nvPr>
            <p:extLst>
              <p:ext uri="{D42A27DB-BD31-4B8C-83A1-F6EECF244321}">
                <p14:modId xmlns:p14="http://schemas.microsoft.com/office/powerpoint/2010/main" val="1863717539"/>
              </p:ext>
            </p:extLst>
          </p:nvPr>
        </p:nvGraphicFramePr>
        <p:xfrm>
          <a:off x="457200" y="1935162"/>
          <a:ext cx="8229600" cy="438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advClick="0">
    <p:zoom dir="in"/>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400</Words>
  <Application>Microsoft Office PowerPoint</Application>
  <PresentationFormat>On-screen Show (4:3)</PresentationFormat>
  <Paragraphs>87</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Constantia</vt:lpstr>
      <vt:lpstr>Wingdings 2</vt:lpstr>
      <vt:lpstr>Flow</vt:lpstr>
      <vt:lpstr>TINDAK PIDANA EKONOMI</vt:lpstr>
      <vt:lpstr>Pengertian Tindak Pidana Ekonomi</vt:lpstr>
      <vt:lpstr>Tindak Pidana Ekonomi secara sempit</vt:lpstr>
      <vt:lpstr>Pengertian Tindak Pidana Ekonomi secara luas</vt:lpstr>
      <vt:lpstr>Macam - macam Tindak Pidana Ekonomi </vt:lpstr>
      <vt:lpstr>Poperty crimes</vt:lpstr>
      <vt:lpstr>Regulatory crimes </vt:lpstr>
      <vt:lpstr>Tax Crime</vt:lpstr>
      <vt:lpstr>Ruang Lingkup Tindak Pidana Ekonomi  </vt:lpstr>
      <vt:lpstr>Penyelundupan (smuggling) </vt:lpstr>
      <vt:lpstr>Tindak Pidana Di Bidang Perbankan (Banking Crimes)</vt:lpstr>
      <vt:lpstr>Tindak Pidana Di Bidang Perniagaan (Commercial Crimes)</vt:lpstr>
      <vt:lpstr>Kejahatan Computer (Computer Crime)</vt:lpstr>
      <vt:lpstr> Tindak Pidana Lingkungan Hidup (Environmental Crime) </vt:lpstr>
      <vt:lpstr>Tindak Pidana Di Bidang Kekayaan Intelektual</vt:lpstr>
      <vt:lpstr>Tindak Pidana Korupsi</vt:lpstr>
      <vt:lpstr>Tindak Pidana Di Bidang Perpajakan</vt:lpstr>
      <vt:lpstr>Tindak Pidana di Bidang Ketenagakerjaan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TINDAK PIDANA EKONOMI</dc:title>
  <dc:creator>User</dc:creator>
  <cp:lastModifiedBy>User</cp:lastModifiedBy>
  <cp:revision>1</cp:revision>
  <dcterms:modified xsi:type="dcterms:W3CDTF">2020-10-12T04:33:27Z</dcterms:modified>
</cp:coreProperties>
</file>