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7" r:id="rId1"/>
  </p:sldMasterIdLst>
  <p:notesMasterIdLst>
    <p:notesMasterId r:id="rId20"/>
  </p:notesMasterIdLst>
  <p:sldIdLst>
    <p:sldId id="256" r:id="rId2"/>
    <p:sldId id="258" r:id="rId3"/>
    <p:sldId id="310" r:id="rId4"/>
    <p:sldId id="311" r:id="rId5"/>
    <p:sldId id="259" r:id="rId6"/>
    <p:sldId id="261" r:id="rId7"/>
    <p:sldId id="262" r:id="rId8"/>
    <p:sldId id="264" r:id="rId9"/>
    <p:sldId id="312" r:id="rId10"/>
    <p:sldId id="263" r:id="rId11"/>
    <p:sldId id="270" r:id="rId12"/>
    <p:sldId id="271" r:id="rId13"/>
    <p:sldId id="267" r:id="rId14"/>
    <p:sldId id="260" r:id="rId15"/>
    <p:sldId id="272" r:id="rId16"/>
    <p:sldId id="273" r:id="rId17"/>
    <p:sldId id="274" r:id="rId18"/>
    <p:sldId id="288" r:id="rId19"/>
  </p:sldIdLst>
  <p:sldSz cx="9144000" cy="5143500" type="screen16x9"/>
  <p:notesSz cx="6858000" cy="9144000"/>
  <p:embeddedFontLst>
    <p:embeddedFont>
      <p:font typeface="Nunito" charset="0"/>
      <p:regular r:id="rId21"/>
      <p:bold r:id="rId22"/>
      <p:italic r:id="rId23"/>
      <p:boldItalic r:id="rId24"/>
    </p:embeddedFont>
    <p:embeddedFont>
      <p:font typeface="Delius" charset="0"/>
      <p:regular r:id="rId25"/>
    </p:embeddedFont>
    <p:embeddedFont>
      <p:font typeface="Red Hat Display" charset="0"/>
      <p:regular r:id="rId26"/>
      <p:bold r:id="rId27"/>
      <p:italic r:id="rId28"/>
      <p:boldItalic r:id="rId2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4084F832-0A4B-4E50-8975-B7B530198196}">
  <a:tblStyle styleId="{4084F832-0A4B-4E50-8975-B7B530198196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756" y="-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6.fntdata"/><Relationship Id="rId3" Type="http://schemas.openxmlformats.org/officeDocument/2006/relationships/slide" Target="slides/slide2.xml"/><Relationship Id="rId21" Type="http://schemas.openxmlformats.org/officeDocument/2006/relationships/font" Target="fonts/font1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5.fntdata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29" Type="http://schemas.openxmlformats.org/officeDocument/2006/relationships/font" Target="fonts/font9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4.fntdata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3.fntdata"/><Relationship Id="rId28" Type="http://schemas.openxmlformats.org/officeDocument/2006/relationships/font" Target="fonts/font8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2.fntdata"/><Relationship Id="rId27" Type="http://schemas.openxmlformats.org/officeDocument/2006/relationships/font" Target="fonts/font7.fntdata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335323223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7" name="Google Shape;777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8" name="Google Shape;778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4" name="Google Shape;954;gac7537cc3f_0_9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5" name="Google Shape;955;gac7537cc3f_0_9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" name="Google Shape;1095;gac7537cc3f_0_418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6" name="Google Shape;1096;gac7537cc3f_0_418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4" name="Google Shape;1124;ga2609c4100_0_4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5" name="Google Shape;1125;ga2609c4100_0_4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Google Shape;1025;gac7537cc3f_0_27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6" name="Google Shape;1026;gac7537cc3f_0_27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2" name="Google Shape;902;g95b965402b_0_30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3" name="Google Shape;903;g95b965402b_0_30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5" name="Google Shape;1145;ga2609c4100_0_10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6" name="Google Shape;1146;ga2609c4100_0_106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9" name="Google Shape;1189;ga2609c4100_0_11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0" name="Google Shape;1190;ga2609c4100_0_11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9" name="Google Shape;1219;ga2609c4100_0_11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0" name="Google Shape;1220;ga2609c4100_0_116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7" name="Google Shape;1727;ga2609c4100_0_509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8" name="Google Shape;1728;ga2609c4100_0_509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7" name="Google Shape;857;g95b965402b_0_2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8" name="Google Shape;858;g95b965402b_0_2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7" name="Google Shape;857;g95b965402b_0_2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8" name="Google Shape;858;g95b965402b_0_2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7" name="Google Shape;857;g95b965402b_0_2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8" name="Google Shape;858;g95b965402b_0_2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6" name="Google Shape;886;gac7ad3def4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7" name="Google Shape;887;gac7ad3def4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4" name="Google Shape;934;g95b965402b_0_3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5" name="Google Shape;935;g95b965402b_0_3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7" name="Google Shape;947;gac7537cc3f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8" name="Google Shape;948;gac7537cc3f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1" name="Google Shape;971;gac7537cc3f_0_18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2" name="Google Shape;972;gac7537cc3f_0_18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1" name="Google Shape;971;gac7537cc3f_0_18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2" name="Google Shape;972;gac7537cc3f_0_18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TyoMsr" TargetMode="External"/><Relationship Id="rId2" Type="http://schemas.openxmlformats.org/officeDocument/2006/relationships/hyperlink" Target="http://bit.ly/2Tynxth" TargetMode="External"/><Relationship Id="rId1" Type="http://schemas.openxmlformats.org/officeDocument/2006/relationships/slideMaster" Target="../slideMasters/slideMaster1.xml"/><Relationship Id="rId4" Type="http://schemas.openxmlformats.org/officeDocument/2006/relationships/hyperlink" Target="http://bit.ly/2TtBDfr" TargetMode="Externa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2864400" y="1287829"/>
            <a:ext cx="3410700" cy="178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2849850" y="3562582"/>
            <a:ext cx="3447300" cy="90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CUSTOM_2">
    <p:spTree>
      <p:nvGrpSpPr>
        <p:cNvPr id="1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5" name="Google Shape;335;p15"/>
          <p:cNvGrpSpPr/>
          <p:nvPr/>
        </p:nvGrpSpPr>
        <p:grpSpPr>
          <a:xfrm>
            <a:off x="155326" y="91359"/>
            <a:ext cx="8833348" cy="4894379"/>
            <a:chOff x="375925" y="955900"/>
            <a:chExt cx="6888675" cy="3816875"/>
          </a:xfrm>
        </p:grpSpPr>
        <p:sp>
          <p:nvSpPr>
            <p:cNvPr id="336" name="Google Shape;336;p15"/>
            <p:cNvSpPr/>
            <p:nvPr/>
          </p:nvSpPr>
          <p:spPr>
            <a:xfrm>
              <a:off x="375925" y="956200"/>
              <a:ext cx="6888675" cy="3816575"/>
            </a:xfrm>
            <a:custGeom>
              <a:avLst/>
              <a:gdLst/>
              <a:ahLst/>
              <a:cxnLst/>
              <a:rect l="l" t="t" r="r" b="b"/>
              <a:pathLst>
                <a:path w="275547" h="152663" extrusionOk="0">
                  <a:moveTo>
                    <a:pt x="1108" y="0"/>
                  </a:moveTo>
                  <a:cubicBezTo>
                    <a:pt x="501" y="0"/>
                    <a:pt x="1" y="489"/>
                    <a:pt x="1" y="1108"/>
                  </a:cubicBezTo>
                  <a:lnTo>
                    <a:pt x="1" y="151543"/>
                  </a:lnTo>
                  <a:cubicBezTo>
                    <a:pt x="1" y="152162"/>
                    <a:pt x="489" y="152662"/>
                    <a:pt x="1108" y="152662"/>
                  </a:cubicBezTo>
                  <a:lnTo>
                    <a:pt x="274440" y="152662"/>
                  </a:lnTo>
                  <a:cubicBezTo>
                    <a:pt x="275047" y="152662"/>
                    <a:pt x="275547" y="152162"/>
                    <a:pt x="275547" y="151531"/>
                  </a:cubicBezTo>
                  <a:lnTo>
                    <a:pt x="275547" y="1108"/>
                  </a:lnTo>
                  <a:cubicBezTo>
                    <a:pt x="275547" y="501"/>
                    <a:pt x="275059" y="0"/>
                    <a:pt x="27444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100013" dist="66675" dir="5400000" algn="bl" rotWithShape="0">
                <a:schemeClr val="accent2">
                  <a:alpha val="32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" name="Google Shape;337;p15"/>
            <p:cNvSpPr/>
            <p:nvPr/>
          </p:nvSpPr>
          <p:spPr>
            <a:xfrm>
              <a:off x="3607875" y="955900"/>
              <a:ext cx="424200" cy="3816875"/>
            </a:xfrm>
            <a:custGeom>
              <a:avLst/>
              <a:gdLst/>
              <a:ahLst/>
              <a:cxnLst/>
              <a:rect l="l" t="t" r="r" b="b"/>
              <a:pathLst>
                <a:path w="16968" h="152675" extrusionOk="0">
                  <a:moveTo>
                    <a:pt x="1" y="1"/>
                  </a:moveTo>
                  <a:lnTo>
                    <a:pt x="1" y="152674"/>
                  </a:lnTo>
                  <a:lnTo>
                    <a:pt x="16967" y="152674"/>
                  </a:lnTo>
                  <a:lnTo>
                    <a:pt x="16967" y="1"/>
                  </a:lnTo>
                  <a:close/>
                </a:path>
              </a:pathLst>
            </a:custGeom>
            <a:solidFill>
              <a:srgbClr val="40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" name="Google Shape;338;p15"/>
            <p:cNvSpPr/>
            <p:nvPr/>
          </p:nvSpPr>
          <p:spPr>
            <a:xfrm>
              <a:off x="554821" y="1106228"/>
              <a:ext cx="3188800" cy="3530673"/>
            </a:xfrm>
            <a:custGeom>
              <a:avLst/>
              <a:gdLst/>
              <a:ahLst/>
              <a:cxnLst/>
              <a:rect l="l" t="t" r="r" b="b"/>
              <a:pathLst>
                <a:path w="127552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7552" y="135041"/>
                  </a:lnTo>
                  <a:lnTo>
                    <a:pt x="12755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" name="Google Shape;339;p15"/>
            <p:cNvSpPr/>
            <p:nvPr/>
          </p:nvSpPr>
          <p:spPr>
            <a:xfrm>
              <a:off x="599172" y="1106228"/>
              <a:ext cx="3154275" cy="3530673"/>
            </a:xfrm>
            <a:custGeom>
              <a:avLst/>
              <a:gdLst/>
              <a:ahLst/>
              <a:cxnLst/>
              <a:rect l="l" t="t" r="r" b="b"/>
              <a:pathLst>
                <a:path w="126171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6171" y="135041"/>
                  </a:lnTo>
                  <a:lnTo>
                    <a:pt x="126171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" name="Google Shape;340;p15"/>
            <p:cNvSpPr/>
            <p:nvPr/>
          </p:nvSpPr>
          <p:spPr>
            <a:xfrm>
              <a:off x="3763850" y="1258925"/>
              <a:ext cx="90525" cy="3263225"/>
            </a:xfrm>
            <a:custGeom>
              <a:avLst/>
              <a:gdLst/>
              <a:ahLst/>
              <a:cxnLst/>
              <a:rect l="l" t="t" r="r" b="b"/>
              <a:pathLst>
                <a:path w="3621" h="130529" extrusionOk="0">
                  <a:moveTo>
                    <a:pt x="1" y="0"/>
                  </a:moveTo>
                  <a:lnTo>
                    <a:pt x="1" y="130528"/>
                  </a:lnTo>
                  <a:lnTo>
                    <a:pt x="3620" y="130528"/>
                  </a:lnTo>
                  <a:lnTo>
                    <a:pt x="3620" y="0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" name="Google Shape;341;p15"/>
            <p:cNvSpPr/>
            <p:nvPr/>
          </p:nvSpPr>
          <p:spPr>
            <a:xfrm>
              <a:off x="3703725" y="1074675"/>
              <a:ext cx="217900" cy="218200"/>
            </a:xfrm>
            <a:custGeom>
              <a:avLst/>
              <a:gdLst/>
              <a:ahLst/>
              <a:cxnLst/>
              <a:rect l="l" t="t" r="r" b="b"/>
              <a:pathLst>
                <a:path w="8716" h="8728" extrusionOk="0">
                  <a:moveTo>
                    <a:pt x="4358" y="0"/>
                  </a:moveTo>
                  <a:cubicBezTo>
                    <a:pt x="1941" y="0"/>
                    <a:pt x="0" y="1953"/>
                    <a:pt x="0" y="4358"/>
                  </a:cubicBezTo>
                  <a:cubicBezTo>
                    <a:pt x="0" y="6775"/>
                    <a:pt x="1941" y="8727"/>
                    <a:pt x="4358" y="8727"/>
                  </a:cubicBezTo>
                  <a:cubicBezTo>
                    <a:pt x="6763" y="8727"/>
                    <a:pt x="8716" y="6775"/>
                    <a:pt x="8716" y="4358"/>
                  </a:cubicBezTo>
                  <a:cubicBezTo>
                    <a:pt x="8716" y="1953"/>
                    <a:pt x="6763" y="0"/>
                    <a:pt x="4358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" name="Google Shape;342;p15"/>
            <p:cNvSpPr/>
            <p:nvPr/>
          </p:nvSpPr>
          <p:spPr>
            <a:xfrm>
              <a:off x="3703734" y="1131261"/>
              <a:ext cx="217900" cy="193172"/>
            </a:xfrm>
            <a:custGeom>
              <a:avLst/>
              <a:gdLst/>
              <a:ahLst/>
              <a:cxnLst/>
              <a:rect l="l" t="t" r="r" b="b"/>
              <a:pathLst>
                <a:path w="8716" h="8728" extrusionOk="0">
                  <a:moveTo>
                    <a:pt x="4358" y="0"/>
                  </a:moveTo>
                  <a:cubicBezTo>
                    <a:pt x="1941" y="0"/>
                    <a:pt x="0" y="1953"/>
                    <a:pt x="0" y="4370"/>
                  </a:cubicBezTo>
                  <a:cubicBezTo>
                    <a:pt x="0" y="6775"/>
                    <a:pt x="1941" y="8727"/>
                    <a:pt x="4358" y="8727"/>
                  </a:cubicBezTo>
                  <a:cubicBezTo>
                    <a:pt x="6763" y="8727"/>
                    <a:pt x="8716" y="6775"/>
                    <a:pt x="8716" y="4370"/>
                  </a:cubicBezTo>
                  <a:cubicBezTo>
                    <a:pt x="8716" y="1953"/>
                    <a:pt x="6763" y="0"/>
                    <a:pt x="4358" y="0"/>
                  </a:cubicBez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" name="Google Shape;343;p15"/>
            <p:cNvSpPr/>
            <p:nvPr/>
          </p:nvSpPr>
          <p:spPr>
            <a:xfrm>
              <a:off x="3885598" y="1106228"/>
              <a:ext cx="3176300" cy="3530673"/>
            </a:xfrm>
            <a:custGeom>
              <a:avLst/>
              <a:gdLst/>
              <a:ahLst/>
              <a:cxnLst/>
              <a:rect l="l" t="t" r="r" b="b"/>
              <a:pathLst>
                <a:path w="127052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7052" y="135041"/>
                  </a:lnTo>
                  <a:lnTo>
                    <a:pt x="12705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" name="Google Shape;344;p15"/>
            <p:cNvSpPr/>
            <p:nvPr/>
          </p:nvSpPr>
          <p:spPr>
            <a:xfrm>
              <a:off x="3884698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5492" y="135041"/>
                  </a:lnTo>
                  <a:lnTo>
                    <a:pt x="12549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" name="Google Shape;345;p15"/>
            <p:cNvSpPr/>
            <p:nvPr/>
          </p:nvSpPr>
          <p:spPr>
            <a:xfrm>
              <a:off x="3842723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125493" y="135041"/>
                  </a:lnTo>
                  <a:lnTo>
                    <a:pt x="12549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" name="Google Shape;346;p15"/>
            <p:cNvSpPr/>
            <p:nvPr/>
          </p:nvSpPr>
          <p:spPr>
            <a:xfrm>
              <a:off x="645297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125493" y="135041"/>
                  </a:lnTo>
                  <a:lnTo>
                    <a:pt x="12549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" name="Google Shape;347;p15"/>
            <p:cNvSpPr/>
            <p:nvPr/>
          </p:nvSpPr>
          <p:spPr>
            <a:xfrm>
              <a:off x="3555800" y="1528600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69"/>
                    <a:pt x="0" y="3060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60"/>
                  </a:cubicBezTo>
                  <a:cubicBezTo>
                    <a:pt x="6108" y="1369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" name="Google Shape;348;p15"/>
            <p:cNvSpPr/>
            <p:nvPr/>
          </p:nvSpPr>
          <p:spPr>
            <a:xfrm>
              <a:off x="3916850" y="152947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1"/>
                  </a:moveTo>
                  <a:cubicBezTo>
                    <a:pt x="1358" y="1"/>
                    <a:pt x="0" y="1358"/>
                    <a:pt x="0" y="3049"/>
                  </a:cubicBezTo>
                  <a:cubicBezTo>
                    <a:pt x="0" y="4740"/>
                    <a:pt x="1358" y="6097"/>
                    <a:pt x="3048" y="6097"/>
                  </a:cubicBezTo>
                  <a:cubicBezTo>
                    <a:pt x="4739" y="6097"/>
                    <a:pt x="6096" y="4740"/>
                    <a:pt x="6096" y="3049"/>
                  </a:cubicBezTo>
                  <a:cubicBezTo>
                    <a:pt x="6096" y="1358"/>
                    <a:pt x="4739" y="1"/>
                    <a:pt x="3048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" name="Google Shape;349;p15"/>
            <p:cNvSpPr/>
            <p:nvPr/>
          </p:nvSpPr>
          <p:spPr>
            <a:xfrm>
              <a:off x="3555800" y="1991150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" name="Google Shape;350;p15"/>
            <p:cNvSpPr/>
            <p:nvPr/>
          </p:nvSpPr>
          <p:spPr>
            <a:xfrm>
              <a:off x="3916850" y="1991750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69"/>
                    <a:pt x="0" y="3060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60"/>
                  </a:cubicBezTo>
                  <a:cubicBezTo>
                    <a:pt x="6096" y="1369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" name="Google Shape;351;p15"/>
            <p:cNvSpPr/>
            <p:nvPr/>
          </p:nvSpPr>
          <p:spPr>
            <a:xfrm>
              <a:off x="3555800" y="2495375"/>
              <a:ext cx="152700" cy="152425"/>
            </a:xfrm>
            <a:custGeom>
              <a:avLst/>
              <a:gdLst/>
              <a:ahLst/>
              <a:cxnLst/>
              <a:rect l="l" t="t" r="r" b="b"/>
              <a:pathLst>
                <a:path w="6108" h="6097" extrusionOk="0">
                  <a:moveTo>
                    <a:pt x="3060" y="1"/>
                  </a:moveTo>
                  <a:cubicBezTo>
                    <a:pt x="1369" y="1"/>
                    <a:pt x="0" y="1358"/>
                    <a:pt x="0" y="3049"/>
                  </a:cubicBezTo>
                  <a:cubicBezTo>
                    <a:pt x="0" y="4739"/>
                    <a:pt x="1369" y="6097"/>
                    <a:pt x="3060" y="6097"/>
                  </a:cubicBezTo>
                  <a:cubicBezTo>
                    <a:pt x="4739" y="6097"/>
                    <a:pt x="6108" y="4739"/>
                    <a:pt x="6108" y="3049"/>
                  </a:cubicBezTo>
                  <a:cubicBezTo>
                    <a:pt x="6108" y="1358"/>
                    <a:pt x="4739" y="1"/>
                    <a:pt x="3060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" name="Google Shape;352;p15"/>
            <p:cNvSpPr/>
            <p:nvPr/>
          </p:nvSpPr>
          <p:spPr>
            <a:xfrm>
              <a:off x="3916850" y="2495675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70"/>
                    <a:pt x="0" y="3048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48"/>
                  </a:cubicBezTo>
                  <a:cubicBezTo>
                    <a:pt x="6096" y="1370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" name="Google Shape;353;p15"/>
            <p:cNvSpPr/>
            <p:nvPr/>
          </p:nvSpPr>
          <p:spPr>
            <a:xfrm>
              <a:off x="3555800" y="2997225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" name="Google Shape;354;p15"/>
            <p:cNvSpPr/>
            <p:nvPr/>
          </p:nvSpPr>
          <p:spPr>
            <a:xfrm>
              <a:off x="3916850" y="299812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0"/>
                  </a:moveTo>
                  <a:cubicBezTo>
                    <a:pt x="1358" y="0"/>
                    <a:pt x="0" y="1358"/>
                    <a:pt x="0" y="3048"/>
                  </a:cubicBezTo>
                  <a:cubicBezTo>
                    <a:pt x="0" y="4727"/>
                    <a:pt x="1358" y="6096"/>
                    <a:pt x="3048" y="6096"/>
                  </a:cubicBezTo>
                  <a:cubicBezTo>
                    <a:pt x="4739" y="6096"/>
                    <a:pt x="6096" y="4727"/>
                    <a:pt x="6096" y="3048"/>
                  </a:cubicBezTo>
                  <a:cubicBezTo>
                    <a:pt x="6096" y="1358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" name="Google Shape;355;p15"/>
            <p:cNvSpPr/>
            <p:nvPr/>
          </p:nvSpPr>
          <p:spPr>
            <a:xfrm>
              <a:off x="3555800" y="3503250"/>
              <a:ext cx="152700" cy="152700"/>
            </a:xfrm>
            <a:custGeom>
              <a:avLst/>
              <a:gdLst/>
              <a:ahLst/>
              <a:cxnLst/>
              <a:rect l="l" t="t" r="r" b="b"/>
              <a:pathLst>
                <a:path w="6108" h="6108" extrusionOk="0">
                  <a:moveTo>
                    <a:pt x="3060" y="0"/>
                  </a:moveTo>
                  <a:cubicBezTo>
                    <a:pt x="1369" y="0"/>
                    <a:pt x="0" y="1369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69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" name="Google Shape;356;p15"/>
            <p:cNvSpPr/>
            <p:nvPr/>
          </p:nvSpPr>
          <p:spPr>
            <a:xfrm>
              <a:off x="3916850" y="350412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1"/>
                  </a:moveTo>
                  <a:cubicBezTo>
                    <a:pt x="1358" y="1"/>
                    <a:pt x="0" y="1358"/>
                    <a:pt x="0" y="3049"/>
                  </a:cubicBezTo>
                  <a:cubicBezTo>
                    <a:pt x="0" y="4728"/>
                    <a:pt x="1358" y="6097"/>
                    <a:pt x="3048" y="6097"/>
                  </a:cubicBezTo>
                  <a:cubicBezTo>
                    <a:pt x="4739" y="6097"/>
                    <a:pt x="6096" y="4728"/>
                    <a:pt x="6096" y="3049"/>
                  </a:cubicBezTo>
                  <a:cubicBezTo>
                    <a:pt x="6096" y="1358"/>
                    <a:pt x="4739" y="1"/>
                    <a:pt x="3048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" name="Google Shape;357;p15"/>
            <p:cNvSpPr/>
            <p:nvPr/>
          </p:nvSpPr>
          <p:spPr>
            <a:xfrm>
              <a:off x="3555800" y="4044975"/>
              <a:ext cx="152700" cy="152425"/>
            </a:xfrm>
            <a:custGeom>
              <a:avLst/>
              <a:gdLst/>
              <a:ahLst/>
              <a:cxnLst/>
              <a:rect l="l" t="t" r="r" b="b"/>
              <a:pathLst>
                <a:path w="6108" h="6097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096"/>
                    <a:pt x="3060" y="6096"/>
                  </a:cubicBezTo>
                  <a:cubicBezTo>
                    <a:pt x="4739" y="6096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" name="Google Shape;358;p15"/>
            <p:cNvSpPr/>
            <p:nvPr/>
          </p:nvSpPr>
          <p:spPr>
            <a:xfrm>
              <a:off x="3916850" y="4045575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69"/>
                    <a:pt x="0" y="3060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60"/>
                  </a:cubicBezTo>
                  <a:cubicBezTo>
                    <a:pt x="6096" y="1369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" name="Google Shape;359;p15"/>
            <p:cNvSpPr/>
            <p:nvPr/>
          </p:nvSpPr>
          <p:spPr>
            <a:xfrm>
              <a:off x="3615325" y="1563725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" name="Google Shape;360;p15"/>
            <p:cNvSpPr/>
            <p:nvPr/>
          </p:nvSpPr>
          <p:spPr>
            <a:xfrm>
              <a:off x="3615325" y="2026575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" name="Google Shape;361;p15"/>
            <p:cNvSpPr/>
            <p:nvPr/>
          </p:nvSpPr>
          <p:spPr>
            <a:xfrm>
              <a:off x="3615325" y="253080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9"/>
                    <a:pt x="0" y="1643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43"/>
                  </a:cubicBezTo>
                  <a:cubicBezTo>
                    <a:pt x="15764" y="739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" name="Google Shape;362;p15"/>
            <p:cNvSpPr/>
            <p:nvPr/>
          </p:nvSpPr>
          <p:spPr>
            <a:xfrm>
              <a:off x="3615325" y="303295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" name="Google Shape;363;p15"/>
            <p:cNvSpPr/>
            <p:nvPr/>
          </p:nvSpPr>
          <p:spPr>
            <a:xfrm>
              <a:off x="3615325" y="353865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1"/>
                  </a:moveTo>
                  <a:cubicBezTo>
                    <a:pt x="750" y="1"/>
                    <a:pt x="0" y="739"/>
                    <a:pt x="0" y="1656"/>
                  </a:cubicBezTo>
                  <a:cubicBezTo>
                    <a:pt x="0" y="2561"/>
                    <a:pt x="750" y="3299"/>
                    <a:pt x="1655" y="3299"/>
                  </a:cubicBezTo>
                  <a:lnTo>
                    <a:pt x="14109" y="3299"/>
                  </a:lnTo>
                  <a:cubicBezTo>
                    <a:pt x="15038" y="3299"/>
                    <a:pt x="15776" y="2561"/>
                    <a:pt x="15764" y="1656"/>
                  </a:cubicBezTo>
                  <a:cubicBezTo>
                    <a:pt x="15764" y="739"/>
                    <a:pt x="15026" y="1"/>
                    <a:pt x="14109" y="1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" name="Google Shape;364;p15"/>
            <p:cNvSpPr/>
            <p:nvPr/>
          </p:nvSpPr>
          <p:spPr>
            <a:xfrm>
              <a:off x="3615325" y="408040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" name="Google Shape;365;p15"/>
            <p:cNvSpPr/>
            <p:nvPr/>
          </p:nvSpPr>
          <p:spPr>
            <a:xfrm>
              <a:off x="576847" y="1106228"/>
              <a:ext cx="18475" cy="3530673"/>
            </a:xfrm>
            <a:custGeom>
              <a:avLst/>
              <a:gdLst/>
              <a:ahLst/>
              <a:cxnLst/>
              <a:rect l="l" t="t" r="r" b="b"/>
              <a:pathLst>
                <a:path w="739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739" y="135041"/>
                  </a:lnTo>
                  <a:lnTo>
                    <a:pt x="739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" name="Google Shape;366;p15"/>
            <p:cNvSpPr/>
            <p:nvPr/>
          </p:nvSpPr>
          <p:spPr>
            <a:xfrm>
              <a:off x="625072" y="1106228"/>
              <a:ext cx="18775" cy="3530673"/>
            </a:xfrm>
            <a:custGeom>
              <a:avLst/>
              <a:gdLst/>
              <a:ahLst/>
              <a:cxnLst/>
              <a:rect l="l" t="t" r="r" b="b"/>
              <a:pathLst>
                <a:path w="751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750" y="135041"/>
                  </a:lnTo>
                  <a:lnTo>
                    <a:pt x="750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" name="Google Shape;367;p15"/>
            <p:cNvSpPr/>
            <p:nvPr/>
          </p:nvSpPr>
          <p:spPr>
            <a:xfrm>
              <a:off x="7021099" y="1106228"/>
              <a:ext cx="18475" cy="3530673"/>
            </a:xfrm>
            <a:custGeom>
              <a:avLst/>
              <a:gdLst/>
              <a:ahLst/>
              <a:cxnLst/>
              <a:rect l="l" t="t" r="r" b="b"/>
              <a:pathLst>
                <a:path w="739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739" y="135041"/>
                  </a:lnTo>
                  <a:lnTo>
                    <a:pt x="739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" name="Google Shape;368;p15"/>
            <p:cNvSpPr/>
            <p:nvPr/>
          </p:nvSpPr>
          <p:spPr>
            <a:xfrm>
              <a:off x="6980024" y="1106228"/>
              <a:ext cx="18775" cy="3530673"/>
            </a:xfrm>
            <a:custGeom>
              <a:avLst/>
              <a:gdLst/>
              <a:ahLst/>
              <a:cxnLst/>
              <a:rect l="l" t="t" r="r" b="b"/>
              <a:pathLst>
                <a:path w="751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751" y="135041"/>
                  </a:lnTo>
                  <a:lnTo>
                    <a:pt x="751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69" name="Google Shape;369;p15"/>
          <p:cNvSpPr txBox="1">
            <a:spLocks noGrp="1"/>
          </p:cNvSpPr>
          <p:nvPr>
            <p:ph type="title"/>
          </p:nvPr>
        </p:nvSpPr>
        <p:spPr>
          <a:xfrm>
            <a:off x="713100" y="445025"/>
            <a:ext cx="3438000" cy="106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70" name="Google Shape;370;p15"/>
          <p:cNvSpPr txBox="1">
            <a:spLocks noGrp="1"/>
          </p:cNvSpPr>
          <p:nvPr>
            <p:ph type="subTitle" idx="1"/>
          </p:nvPr>
        </p:nvSpPr>
        <p:spPr>
          <a:xfrm>
            <a:off x="6019483" y="612134"/>
            <a:ext cx="2322600" cy="4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endParaRPr/>
          </a:p>
        </p:txBody>
      </p:sp>
      <p:sp>
        <p:nvSpPr>
          <p:cNvPr id="371" name="Google Shape;371;p15"/>
          <p:cNvSpPr txBox="1">
            <a:spLocks noGrp="1"/>
          </p:cNvSpPr>
          <p:nvPr>
            <p:ph type="subTitle" idx="2"/>
          </p:nvPr>
        </p:nvSpPr>
        <p:spPr>
          <a:xfrm>
            <a:off x="6019483" y="981884"/>
            <a:ext cx="2322600" cy="832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2" name="Google Shape;372;p15"/>
          <p:cNvSpPr txBox="1">
            <a:spLocks noGrp="1"/>
          </p:cNvSpPr>
          <p:nvPr>
            <p:ph type="subTitle" idx="3"/>
          </p:nvPr>
        </p:nvSpPr>
        <p:spPr>
          <a:xfrm>
            <a:off x="6019483" y="1929079"/>
            <a:ext cx="2322600" cy="4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endParaRPr/>
          </a:p>
        </p:txBody>
      </p:sp>
      <p:sp>
        <p:nvSpPr>
          <p:cNvPr id="373" name="Google Shape;373;p15"/>
          <p:cNvSpPr txBox="1">
            <a:spLocks noGrp="1"/>
          </p:cNvSpPr>
          <p:nvPr>
            <p:ph type="subTitle" idx="4"/>
          </p:nvPr>
        </p:nvSpPr>
        <p:spPr>
          <a:xfrm>
            <a:off x="6019483" y="2298829"/>
            <a:ext cx="2322600" cy="832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4" name="Google Shape;374;p15"/>
          <p:cNvSpPr txBox="1">
            <a:spLocks noGrp="1"/>
          </p:cNvSpPr>
          <p:nvPr>
            <p:ph type="subTitle" idx="5"/>
          </p:nvPr>
        </p:nvSpPr>
        <p:spPr>
          <a:xfrm>
            <a:off x="6019483" y="3238729"/>
            <a:ext cx="2322600" cy="4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endParaRPr/>
          </a:p>
        </p:txBody>
      </p:sp>
      <p:sp>
        <p:nvSpPr>
          <p:cNvPr id="375" name="Google Shape;375;p15"/>
          <p:cNvSpPr txBox="1">
            <a:spLocks noGrp="1"/>
          </p:cNvSpPr>
          <p:nvPr>
            <p:ph type="subTitle" idx="6"/>
          </p:nvPr>
        </p:nvSpPr>
        <p:spPr>
          <a:xfrm>
            <a:off x="6019483" y="3608479"/>
            <a:ext cx="2322600" cy="832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CUSTOM_3">
    <p:spTree>
      <p:nvGrpSpPr>
        <p:cNvPr id="1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7" name="Google Shape;377;p16"/>
          <p:cNvGrpSpPr/>
          <p:nvPr/>
        </p:nvGrpSpPr>
        <p:grpSpPr>
          <a:xfrm>
            <a:off x="155326" y="91359"/>
            <a:ext cx="8833348" cy="4894379"/>
            <a:chOff x="375925" y="955900"/>
            <a:chExt cx="6888675" cy="3816875"/>
          </a:xfrm>
        </p:grpSpPr>
        <p:sp>
          <p:nvSpPr>
            <p:cNvPr id="378" name="Google Shape;378;p16"/>
            <p:cNvSpPr/>
            <p:nvPr/>
          </p:nvSpPr>
          <p:spPr>
            <a:xfrm>
              <a:off x="375925" y="956200"/>
              <a:ext cx="6888675" cy="3816575"/>
            </a:xfrm>
            <a:custGeom>
              <a:avLst/>
              <a:gdLst/>
              <a:ahLst/>
              <a:cxnLst/>
              <a:rect l="l" t="t" r="r" b="b"/>
              <a:pathLst>
                <a:path w="275547" h="152663" extrusionOk="0">
                  <a:moveTo>
                    <a:pt x="1108" y="0"/>
                  </a:moveTo>
                  <a:cubicBezTo>
                    <a:pt x="501" y="0"/>
                    <a:pt x="1" y="489"/>
                    <a:pt x="1" y="1108"/>
                  </a:cubicBezTo>
                  <a:lnTo>
                    <a:pt x="1" y="151543"/>
                  </a:lnTo>
                  <a:cubicBezTo>
                    <a:pt x="1" y="152162"/>
                    <a:pt x="489" y="152662"/>
                    <a:pt x="1108" y="152662"/>
                  </a:cubicBezTo>
                  <a:lnTo>
                    <a:pt x="274440" y="152662"/>
                  </a:lnTo>
                  <a:cubicBezTo>
                    <a:pt x="275047" y="152662"/>
                    <a:pt x="275547" y="152162"/>
                    <a:pt x="275547" y="151531"/>
                  </a:cubicBezTo>
                  <a:lnTo>
                    <a:pt x="275547" y="1108"/>
                  </a:lnTo>
                  <a:cubicBezTo>
                    <a:pt x="275547" y="501"/>
                    <a:pt x="275059" y="0"/>
                    <a:pt x="27444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100013" dist="66675" dir="5400000" algn="bl" rotWithShape="0">
                <a:schemeClr val="accent2">
                  <a:alpha val="32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" name="Google Shape;379;p16"/>
            <p:cNvSpPr/>
            <p:nvPr/>
          </p:nvSpPr>
          <p:spPr>
            <a:xfrm>
              <a:off x="3607875" y="955900"/>
              <a:ext cx="424200" cy="3816875"/>
            </a:xfrm>
            <a:custGeom>
              <a:avLst/>
              <a:gdLst/>
              <a:ahLst/>
              <a:cxnLst/>
              <a:rect l="l" t="t" r="r" b="b"/>
              <a:pathLst>
                <a:path w="16968" h="152675" extrusionOk="0">
                  <a:moveTo>
                    <a:pt x="1" y="1"/>
                  </a:moveTo>
                  <a:lnTo>
                    <a:pt x="1" y="152674"/>
                  </a:lnTo>
                  <a:lnTo>
                    <a:pt x="16967" y="152674"/>
                  </a:lnTo>
                  <a:lnTo>
                    <a:pt x="16967" y="1"/>
                  </a:lnTo>
                  <a:close/>
                </a:path>
              </a:pathLst>
            </a:custGeom>
            <a:solidFill>
              <a:srgbClr val="40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" name="Google Shape;380;p16"/>
            <p:cNvSpPr/>
            <p:nvPr/>
          </p:nvSpPr>
          <p:spPr>
            <a:xfrm>
              <a:off x="554821" y="1106228"/>
              <a:ext cx="3188800" cy="3530673"/>
            </a:xfrm>
            <a:custGeom>
              <a:avLst/>
              <a:gdLst/>
              <a:ahLst/>
              <a:cxnLst/>
              <a:rect l="l" t="t" r="r" b="b"/>
              <a:pathLst>
                <a:path w="127552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7552" y="135041"/>
                  </a:lnTo>
                  <a:lnTo>
                    <a:pt x="12755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" name="Google Shape;381;p16"/>
            <p:cNvSpPr/>
            <p:nvPr/>
          </p:nvSpPr>
          <p:spPr>
            <a:xfrm>
              <a:off x="599172" y="1106228"/>
              <a:ext cx="3154275" cy="3530673"/>
            </a:xfrm>
            <a:custGeom>
              <a:avLst/>
              <a:gdLst/>
              <a:ahLst/>
              <a:cxnLst/>
              <a:rect l="l" t="t" r="r" b="b"/>
              <a:pathLst>
                <a:path w="126171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6171" y="135041"/>
                  </a:lnTo>
                  <a:lnTo>
                    <a:pt x="126171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" name="Google Shape;382;p16"/>
            <p:cNvSpPr/>
            <p:nvPr/>
          </p:nvSpPr>
          <p:spPr>
            <a:xfrm>
              <a:off x="3763850" y="1258925"/>
              <a:ext cx="90525" cy="3263225"/>
            </a:xfrm>
            <a:custGeom>
              <a:avLst/>
              <a:gdLst/>
              <a:ahLst/>
              <a:cxnLst/>
              <a:rect l="l" t="t" r="r" b="b"/>
              <a:pathLst>
                <a:path w="3621" h="130529" extrusionOk="0">
                  <a:moveTo>
                    <a:pt x="1" y="0"/>
                  </a:moveTo>
                  <a:lnTo>
                    <a:pt x="1" y="130528"/>
                  </a:lnTo>
                  <a:lnTo>
                    <a:pt x="3620" y="130528"/>
                  </a:lnTo>
                  <a:lnTo>
                    <a:pt x="3620" y="0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" name="Google Shape;383;p16"/>
            <p:cNvSpPr/>
            <p:nvPr/>
          </p:nvSpPr>
          <p:spPr>
            <a:xfrm>
              <a:off x="3703725" y="1074675"/>
              <a:ext cx="217900" cy="218200"/>
            </a:xfrm>
            <a:custGeom>
              <a:avLst/>
              <a:gdLst/>
              <a:ahLst/>
              <a:cxnLst/>
              <a:rect l="l" t="t" r="r" b="b"/>
              <a:pathLst>
                <a:path w="8716" h="8728" extrusionOk="0">
                  <a:moveTo>
                    <a:pt x="4358" y="0"/>
                  </a:moveTo>
                  <a:cubicBezTo>
                    <a:pt x="1941" y="0"/>
                    <a:pt x="0" y="1953"/>
                    <a:pt x="0" y="4358"/>
                  </a:cubicBezTo>
                  <a:cubicBezTo>
                    <a:pt x="0" y="6775"/>
                    <a:pt x="1941" y="8727"/>
                    <a:pt x="4358" y="8727"/>
                  </a:cubicBezTo>
                  <a:cubicBezTo>
                    <a:pt x="6763" y="8727"/>
                    <a:pt x="8716" y="6775"/>
                    <a:pt x="8716" y="4358"/>
                  </a:cubicBezTo>
                  <a:cubicBezTo>
                    <a:pt x="8716" y="1953"/>
                    <a:pt x="6763" y="0"/>
                    <a:pt x="4358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" name="Google Shape;384;p16"/>
            <p:cNvSpPr/>
            <p:nvPr/>
          </p:nvSpPr>
          <p:spPr>
            <a:xfrm>
              <a:off x="3703734" y="1131261"/>
              <a:ext cx="217900" cy="193172"/>
            </a:xfrm>
            <a:custGeom>
              <a:avLst/>
              <a:gdLst/>
              <a:ahLst/>
              <a:cxnLst/>
              <a:rect l="l" t="t" r="r" b="b"/>
              <a:pathLst>
                <a:path w="8716" h="8728" extrusionOk="0">
                  <a:moveTo>
                    <a:pt x="4358" y="0"/>
                  </a:moveTo>
                  <a:cubicBezTo>
                    <a:pt x="1941" y="0"/>
                    <a:pt x="0" y="1953"/>
                    <a:pt x="0" y="4370"/>
                  </a:cubicBezTo>
                  <a:cubicBezTo>
                    <a:pt x="0" y="6775"/>
                    <a:pt x="1941" y="8727"/>
                    <a:pt x="4358" y="8727"/>
                  </a:cubicBezTo>
                  <a:cubicBezTo>
                    <a:pt x="6763" y="8727"/>
                    <a:pt x="8716" y="6775"/>
                    <a:pt x="8716" y="4370"/>
                  </a:cubicBezTo>
                  <a:cubicBezTo>
                    <a:pt x="8716" y="1953"/>
                    <a:pt x="6763" y="0"/>
                    <a:pt x="4358" y="0"/>
                  </a:cubicBez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" name="Google Shape;385;p16"/>
            <p:cNvSpPr/>
            <p:nvPr/>
          </p:nvSpPr>
          <p:spPr>
            <a:xfrm>
              <a:off x="3885598" y="1106228"/>
              <a:ext cx="3176300" cy="3530673"/>
            </a:xfrm>
            <a:custGeom>
              <a:avLst/>
              <a:gdLst/>
              <a:ahLst/>
              <a:cxnLst/>
              <a:rect l="l" t="t" r="r" b="b"/>
              <a:pathLst>
                <a:path w="127052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7052" y="135041"/>
                  </a:lnTo>
                  <a:lnTo>
                    <a:pt x="12705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" name="Google Shape;386;p16"/>
            <p:cNvSpPr/>
            <p:nvPr/>
          </p:nvSpPr>
          <p:spPr>
            <a:xfrm>
              <a:off x="3884698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5492" y="135041"/>
                  </a:lnTo>
                  <a:lnTo>
                    <a:pt x="12549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" name="Google Shape;387;p16"/>
            <p:cNvSpPr/>
            <p:nvPr/>
          </p:nvSpPr>
          <p:spPr>
            <a:xfrm>
              <a:off x="3842723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125493" y="135041"/>
                  </a:lnTo>
                  <a:lnTo>
                    <a:pt x="12549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" name="Google Shape;388;p16"/>
            <p:cNvSpPr/>
            <p:nvPr/>
          </p:nvSpPr>
          <p:spPr>
            <a:xfrm>
              <a:off x="645297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125493" y="135041"/>
                  </a:lnTo>
                  <a:lnTo>
                    <a:pt x="12549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" name="Google Shape;389;p16"/>
            <p:cNvSpPr/>
            <p:nvPr/>
          </p:nvSpPr>
          <p:spPr>
            <a:xfrm>
              <a:off x="3555800" y="1528600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69"/>
                    <a:pt x="0" y="3060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60"/>
                  </a:cubicBezTo>
                  <a:cubicBezTo>
                    <a:pt x="6108" y="1369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0" name="Google Shape;390;p16"/>
            <p:cNvSpPr/>
            <p:nvPr/>
          </p:nvSpPr>
          <p:spPr>
            <a:xfrm>
              <a:off x="3916850" y="152947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1"/>
                  </a:moveTo>
                  <a:cubicBezTo>
                    <a:pt x="1358" y="1"/>
                    <a:pt x="0" y="1358"/>
                    <a:pt x="0" y="3049"/>
                  </a:cubicBezTo>
                  <a:cubicBezTo>
                    <a:pt x="0" y="4740"/>
                    <a:pt x="1358" y="6097"/>
                    <a:pt x="3048" y="6097"/>
                  </a:cubicBezTo>
                  <a:cubicBezTo>
                    <a:pt x="4739" y="6097"/>
                    <a:pt x="6096" y="4740"/>
                    <a:pt x="6096" y="3049"/>
                  </a:cubicBezTo>
                  <a:cubicBezTo>
                    <a:pt x="6096" y="1358"/>
                    <a:pt x="4739" y="1"/>
                    <a:pt x="3048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1" name="Google Shape;391;p16"/>
            <p:cNvSpPr/>
            <p:nvPr/>
          </p:nvSpPr>
          <p:spPr>
            <a:xfrm>
              <a:off x="3555800" y="1991150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2" name="Google Shape;392;p16"/>
            <p:cNvSpPr/>
            <p:nvPr/>
          </p:nvSpPr>
          <p:spPr>
            <a:xfrm>
              <a:off x="3916850" y="1991750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69"/>
                    <a:pt x="0" y="3060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60"/>
                  </a:cubicBezTo>
                  <a:cubicBezTo>
                    <a:pt x="6096" y="1369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3" name="Google Shape;393;p16"/>
            <p:cNvSpPr/>
            <p:nvPr/>
          </p:nvSpPr>
          <p:spPr>
            <a:xfrm>
              <a:off x="3555800" y="2495375"/>
              <a:ext cx="152700" cy="152425"/>
            </a:xfrm>
            <a:custGeom>
              <a:avLst/>
              <a:gdLst/>
              <a:ahLst/>
              <a:cxnLst/>
              <a:rect l="l" t="t" r="r" b="b"/>
              <a:pathLst>
                <a:path w="6108" h="6097" extrusionOk="0">
                  <a:moveTo>
                    <a:pt x="3060" y="1"/>
                  </a:moveTo>
                  <a:cubicBezTo>
                    <a:pt x="1369" y="1"/>
                    <a:pt x="0" y="1358"/>
                    <a:pt x="0" y="3049"/>
                  </a:cubicBezTo>
                  <a:cubicBezTo>
                    <a:pt x="0" y="4739"/>
                    <a:pt x="1369" y="6097"/>
                    <a:pt x="3060" y="6097"/>
                  </a:cubicBezTo>
                  <a:cubicBezTo>
                    <a:pt x="4739" y="6097"/>
                    <a:pt x="6108" y="4739"/>
                    <a:pt x="6108" y="3049"/>
                  </a:cubicBezTo>
                  <a:cubicBezTo>
                    <a:pt x="6108" y="1358"/>
                    <a:pt x="4739" y="1"/>
                    <a:pt x="3060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4" name="Google Shape;394;p16"/>
            <p:cNvSpPr/>
            <p:nvPr/>
          </p:nvSpPr>
          <p:spPr>
            <a:xfrm>
              <a:off x="3916850" y="2495675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70"/>
                    <a:pt x="0" y="3048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48"/>
                  </a:cubicBezTo>
                  <a:cubicBezTo>
                    <a:pt x="6096" y="1370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5" name="Google Shape;395;p16"/>
            <p:cNvSpPr/>
            <p:nvPr/>
          </p:nvSpPr>
          <p:spPr>
            <a:xfrm>
              <a:off x="3555800" y="2997225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6" name="Google Shape;396;p16"/>
            <p:cNvSpPr/>
            <p:nvPr/>
          </p:nvSpPr>
          <p:spPr>
            <a:xfrm>
              <a:off x="3916850" y="299812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0"/>
                  </a:moveTo>
                  <a:cubicBezTo>
                    <a:pt x="1358" y="0"/>
                    <a:pt x="0" y="1358"/>
                    <a:pt x="0" y="3048"/>
                  </a:cubicBezTo>
                  <a:cubicBezTo>
                    <a:pt x="0" y="4727"/>
                    <a:pt x="1358" y="6096"/>
                    <a:pt x="3048" y="6096"/>
                  </a:cubicBezTo>
                  <a:cubicBezTo>
                    <a:pt x="4739" y="6096"/>
                    <a:pt x="6096" y="4727"/>
                    <a:pt x="6096" y="3048"/>
                  </a:cubicBezTo>
                  <a:cubicBezTo>
                    <a:pt x="6096" y="1358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7" name="Google Shape;397;p16"/>
            <p:cNvSpPr/>
            <p:nvPr/>
          </p:nvSpPr>
          <p:spPr>
            <a:xfrm>
              <a:off x="3555800" y="3503250"/>
              <a:ext cx="152700" cy="152700"/>
            </a:xfrm>
            <a:custGeom>
              <a:avLst/>
              <a:gdLst/>
              <a:ahLst/>
              <a:cxnLst/>
              <a:rect l="l" t="t" r="r" b="b"/>
              <a:pathLst>
                <a:path w="6108" h="6108" extrusionOk="0">
                  <a:moveTo>
                    <a:pt x="3060" y="0"/>
                  </a:moveTo>
                  <a:cubicBezTo>
                    <a:pt x="1369" y="0"/>
                    <a:pt x="0" y="1369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69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8" name="Google Shape;398;p16"/>
            <p:cNvSpPr/>
            <p:nvPr/>
          </p:nvSpPr>
          <p:spPr>
            <a:xfrm>
              <a:off x="3916850" y="350412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1"/>
                  </a:moveTo>
                  <a:cubicBezTo>
                    <a:pt x="1358" y="1"/>
                    <a:pt x="0" y="1358"/>
                    <a:pt x="0" y="3049"/>
                  </a:cubicBezTo>
                  <a:cubicBezTo>
                    <a:pt x="0" y="4728"/>
                    <a:pt x="1358" y="6097"/>
                    <a:pt x="3048" y="6097"/>
                  </a:cubicBezTo>
                  <a:cubicBezTo>
                    <a:pt x="4739" y="6097"/>
                    <a:pt x="6096" y="4728"/>
                    <a:pt x="6096" y="3049"/>
                  </a:cubicBezTo>
                  <a:cubicBezTo>
                    <a:pt x="6096" y="1358"/>
                    <a:pt x="4739" y="1"/>
                    <a:pt x="3048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9" name="Google Shape;399;p16"/>
            <p:cNvSpPr/>
            <p:nvPr/>
          </p:nvSpPr>
          <p:spPr>
            <a:xfrm>
              <a:off x="3555800" y="4044975"/>
              <a:ext cx="152700" cy="152425"/>
            </a:xfrm>
            <a:custGeom>
              <a:avLst/>
              <a:gdLst/>
              <a:ahLst/>
              <a:cxnLst/>
              <a:rect l="l" t="t" r="r" b="b"/>
              <a:pathLst>
                <a:path w="6108" h="6097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096"/>
                    <a:pt x="3060" y="6096"/>
                  </a:cubicBezTo>
                  <a:cubicBezTo>
                    <a:pt x="4739" y="6096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0" name="Google Shape;400;p16"/>
            <p:cNvSpPr/>
            <p:nvPr/>
          </p:nvSpPr>
          <p:spPr>
            <a:xfrm>
              <a:off x="3916850" y="4045575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69"/>
                    <a:pt x="0" y="3060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60"/>
                  </a:cubicBezTo>
                  <a:cubicBezTo>
                    <a:pt x="6096" y="1369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1" name="Google Shape;401;p16"/>
            <p:cNvSpPr/>
            <p:nvPr/>
          </p:nvSpPr>
          <p:spPr>
            <a:xfrm>
              <a:off x="3615325" y="1563725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2" name="Google Shape;402;p16"/>
            <p:cNvSpPr/>
            <p:nvPr/>
          </p:nvSpPr>
          <p:spPr>
            <a:xfrm>
              <a:off x="3615325" y="2026575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3" name="Google Shape;403;p16"/>
            <p:cNvSpPr/>
            <p:nvPr/>
          </p:nvSpPr>
          <p:spPr>
            <a:xfrm>
              <a:off x="3615325" y="253080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9"/>
                    <a:pt x="0" y="1643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43"/>
                  </a:cubicBezTo>
                  <a:cubicBezTo>
                    <a:pt x="15764" y="739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4" name="Google Shape;404;p16"/>
            <p:cNvSpPr/>
            <p:nvPr/>
          </p:nvSpPr>
          <p:spPr>
            <a:xfrm>
              <a:off x="3615325" y="303295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" name="Google Shape;405;p16"/>
            <p:cNvSpPr/>
            <p:nvPr/>
          </p:nvSpPr>
          <p:spPr>
            <a:xfrm>
              <a:off x="3615325" y="353865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1"/>
                  </a:moveTo>
                  <a:cubicBezTo>
                    <a:pt x="750" y="1"/>
                    <a:pt x="0" y="739"/>
                    <a:pt x="0" y="1656"/>
                  </a:cubicBezTo>
                  <a:cubicBezTo>
                    <a:pt x="0" y="2561"/>
                    <a:pt x="750" y="3299"/>
                    <a:pt x="1655" y="3299"/>
                  </a:cubicBezTo>
                  <a:lnTo>
                    <a:pt x="14109" y="3299"/>
                  </a:lnTo>
                  <a:cubicBezTo>
                    <a:pt x="15038" y="3299"/>
                    <a:pt x="15776" y="2561"/>
                    <a:pt x="15764" y="1656"/>
                  </a:cubicBezTo>
                  <a:cubicBezTo>
                    <a:pt x="15764" y="739"/>
                    <a:pt x="15026" y="1"/>
                    <a:pt x="14109" y="1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" name="Google Shape;406;p16"/>
            <p:cNvSpPr/>
            <p:nvPr/>
          </p:nvSpPr>
          <p:spPr>
            <a:xfrm>
              <a:off x="3615325" y="408040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" name="Google Shape;407;p16"/>
            <p:cNvSpPr/>
            <p:nvPr/>
          </p:nvSpPr>
          <p:spPr>
            <a:xfrm>
              <a:off x="576847" y="1106228"/>
              <a:ext cx="18475" cy="3530673"/>
            </a:xfrm>
            <a:custGeom>
              <a:avLst/>
              <a:gdLst/>
              <a:ahLst/>
              <a:cxnLst/>
              <a:rect l="l" t="t" r="r" b="b"/>
              <a:pathLst>
                <a:path w="739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739" y="135041"/>
                  </a:lnTo>
                  <a:lnTo>
                    <a:pt x="739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" name="Google Shape;408;p16"/>
            <p:cNvSpPr/>
            <p:nvPr/>
          </p:nvSpPr>
          <p:spPr>
            <a:xfrm>
              <a:off x="625072" y="1106228"/>
              <a:ext cx="18775" cy="3530673"/>
            </a:xfrm>
            <a:custGeom>
              <a:avLst/>
              <a:gdLst/>
              <a:ahLst/>
              <a:cxnLst/>
              <a:rect l="l" t="t" r="r" b="b"/>
              <a:pathLst>
                <a:path w="751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750" y="135041"/>
                  </a:lnTo>
                  <a:lnTo>
                    <a:pt x="750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" name="Google Shape;409;p16"/>
            <p:cNvSpPr/>
            <p:nvPr/>
          </p:nvSpPr>
          <p:spPr>
            <a:xfrm>
              <a:off x="7021099" y="1106228"/>
              <a:ext cx="18475" cy="3530673"/>
            </a:xfrm>
            <a:custGeom>
              <a:avLst/>
              <a:gdLst/>
              <a:ahLst/>
              <a:cxnLst/>
              <a:rect l="l" t="t" r="r" b="b"/>
              <a:pathLst>
                <a:path w="739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739" y="135041"/>
                  </a:lnTo>
                  <a:lnTo>
                    <a:pt x="739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" name="Google Shape;410;p16"/>
            <p:cNvSpPr/>
            <p:nvPr/>
          </p:nvSpPr>
          <p:spPr>
            <a:xfrm>
              <a:off x="6980024" y="1106228"/>
              <a:ext cx="18775" cy="3530673"/>
            </a:xfrm>
            <a:custGeom>
              <a:avLst/>
              <a:gdLst/>
              <a:ahLst/>
              <a:cxnLst/>
              <a:rect l="l" t="t" r="r" b="b"/>
              <a:pathLst>
                <a:path w="751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751" y="135041"/>
                  </a:lnTo>
                  <a:lnTo>
                    <a:pt x="751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11" name="Google Shape;411;p16"/>
          <p:cNvSpPr txBox="1">
            <a:spLocks noGrp="1"/>
          </p:cNvSpPr>
          <p:nvPr>
            <p:ph type="title"/>
          </p:nvPr>
        </p:nvSpPr>
        <p:spPr>
          <a:xfrm>
            <a:off x="713100" y="1807650"/>
            <a:ext cx="3438000" cy="152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412" name="Google Shape;412;p16"/>
          <p:cNvSpPr txBox="1">
            <a:spLocks noGrp="1"/>
          </p:cNvSpPr>
          <p:nvPr>
            <p:ph type="subTitle" idx="1"/>
          </p:nvPr>
        </p:nvSpPr>
        <p:spPr>
          <a:xfrm>
            <a:off x="5038750" y="1970775"/>
            <a:ext cx="1516500" cy="4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endParaRPr/>
          </a:p>
        </p:txBody>
      </p:sp>
      <p:sp>
        <p:nvSpPr>
          <p:cNvPr id="413" name="Google Shape;413;p16"/>
          <p:cNvSpPr txBox="1">
            <a:spLocks noGrp="1"/>
          </p:cNvSpPr>
          <p:nvPr>
            <p:ph type="subTitle" idx="2"/>
          </p:nvPr>
        </p:nvSpPr>
        <p:spPr>
          <a:xfrm>
            <a:off x="5038750" y="2340525"/>
            <a:ext cx="1516500" cy="832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4" name="Google Shape;414;p16"/>
          <p:cNvSpPr txBox="1">
            <a:spLocks noGrp="1"/>
          </p:cNvSpPr>
          <p:nvPr>
            <p:ph type="subTitle" idx="3"/>
          </p:nvPr>
        </p:nvSpPr>
        <p:spPr>
          <a:xfrm>
            <a:off x="5038750" y="3401850"/>
            <a:ext cx="1516500" cy="4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endParaRPr/>
          </a:p>
        </p:txBody>
      </p:sp>
      <p:sp>
        <p:nvSpPr>
          <p:cNvPr id="415" name="Google Shape;415;p16"/>
          <p:cNvSpPr txBox="1">
            <a:spLocks noGrp="1"/>
          </p:cNvSpPr>
          <p:nvPr>
            <p:ph type="subTitle" idx="4"/>
          </p:nvPr>
        </p:nvSpPr>
        <p:spPr>
          <a:xfrm>
            <a:off x="5038750" y="3771600"/>
            <a:ext cx="1516500" cy="832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6" name="Google Shape;416;p16"/>
          <p:cNvSpPr txBox="1">
            <a:spLocks noGrp="1"/>
          </p:cNvSpPr>
          <p:nvPr>
            <p:ph type="subTitle" idx="5"/>
          </p:nvPr>
        </p:nvSpPr>
        <p:spPr>
          <a:xfrm>
            <a:off x="6848750" y="1970775"/>
            <a:ext cx="1516500" cy="4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endParaRPr/>
          </a:p>
        </p:txBody>
      </p:sp>
      <p:sp>
        <p:nvSpPr>
          <p:cNvPr id="417" name="Google Shape;417;p16"/>
          <p:cNvSpPr txBox="1">
            <a:spLocks noGrp="1"/>
          </p:cNvSpPr>
          <p:nvPr>
            <p:ph type="subTitle" idx="6"/>
          </p:nvPr>
        </p:nvSpPr>
        <p:spPr>
          <a:xfrm>
            <a:off x="6848750" y="2340525"/>
            <a:ext cx="1516500" cy="832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8" name="Google Shape;418;p16"/>
          <p:cNvSpPr txBox="1">
            <a:spLocks noGrp="1"/>
          </p:cNvSpPr>
          <p:nvPr>
            <p:ph type="subTitle" idx="7"/>
          </p:nvPr>
        </p:nvSpPr>
        <p:spPr>
          <a:xfrm>
            <a:off x="6848750" y="3401850"/>
            <a:ext cx="1516500" cy="4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endParaRPr/>
          </a:p>
        </p:txBody>
      </p:sp>
      <p:sp>
        <p:nvSpPr>
          <p:cNvPr id="419" name="Google Shape;419;p16"/>
          <p:cNvSpPr txBox="1">
            <a:spLocks noGrp="1"/>
          </p:cNvSpPr>
          <p:nvPr>
            <p:ph type="subTitle" idx="8"/>
          </p:nvPr>
        </p:nvSpPr>
        <p:spPr>
          <a:xfrm>
            <a:off x="6848750" y="3771600"/>
            <a:ext cx="1516500" cy="832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0" name="Google Shape;420;p16"/>
          <p:cNvSpPr txBox="1">
            <a:spLocks noGrp="1"/>
          </p:cNvSpPr>
          <p:nvPr>
            <p:ph type="subTitle" idx="9"/>
          </p:nvPr>
        </p:nvSpPr>
        <p:spPr>
          <a:xfrm>
            <a:off x="5038750" y="539700"/>
            <a:ext cx="1516500" cy="4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endParaRPr/>
          </a:p>
        </p:txBody>
      </p:sp>
      <p:sp>
        <p:nvSpPr>
          <p:cNvPr id="421" name="Google Shape;421;p16"/>
          <p:cNvSpPr txBox="1">
            <a:spLocks noGrp="1"/>
          </p:cNvSpPr>
          <p:nvPr>
            <p:ph type="subTitle" idx="13"/>
          </p:nvPr>
        </p:nvSpPr>
        <p:spPr>
          <a:xfrm>
            <a:off x="5038750" y="909450"/>
            <a:ext cx="1516500" cy="832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2" name="Google Shape;422;p16"/>
          <p:cNvSpPr txBox="1">
            <a:spLocks noGrp="1"/>
          </p:cNvSpPr>
          <p:nvPr>
            <p:ph type="subTitle" idx="14"/>
          </p:nvPr>
        </p:nvSpPr>
        <p:spPr>
          <a:xfrm>
            <a:off x="6848750" y="539700"/>
            <a:ext cx="1516500" cy="4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endParaRPr/>
          </a:p>
        </p:txBody>
      </p:sp>
      <p:sp>
        <p:nvSpPr>
          <p:cNvPr id="423" name="Google Shape;423;p16"/>
          <p:cNvSpPr txBox="1">
            <a:spLocks noGrp="1"/>
          </p:cNvSpPr>
          <p:nvPr>
            <p:ph type="subTitle" idx="15"/>
          </p:nvPr>
        </p:nvSpPr>
        <p:spPr>
          <a:xfrm>
            <a:off x="6848750" y="909450"/>
            <a:ext cx="1516500" cy="832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">
  <p:cSld name="CUSTOM_4">
    <p:spTree>
      <p:nvGrpSpPr>
        <p:cNvPr id="1" name="Shape 4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5" name="Google Shape;425;p17"/>
          <p:cNvGrpSpPr/>
          <p:nvPr/>
        </p:nvGrpSpPr>
        <p:grpSpPr>
          <a:xfrm>
            <a:off x="155326" y="91359"/>
            <a:ext cx="8833348" cy="4894379"/>
            <a:chOff x="375925" y="955900"/>
            <a:chExt cx="6888675" cy="3816875"/>
          </a:xfrm>
        </p:grpSpPr>
        <p:sp>
          <p:nvSpPr>
            <p:cNvPr id="426" name="Google Shape;426;p17"/>
            <p:cNvSpPr/>
            <p:nvPr/>
          </p:nvSpPr>
          <p:spPr>
            <a:xfrm>
              <a:off x="375925" y="956200"/>
              <a:ext cx="6888675" cy="3816575"/>
            </a:xfrm>
            <a:custGeom>
              <a:avLst/>
              <a:gdLst/>
              <a:ahLst/>
              <a:cxnLst/>
              <a:rect l="l" t="t" r="r" b="b"/>
              <a:pathLst>
                <a:path w="275547" h="152663" extrusionOk="0">
                  <a:moveTo>
                    <a:pt x="1108" y="0"/>
                  </a:moveTo>
                  <a:cubicBezTo>
                    <a:pt x="501" y="0"/>
                    <a:pt x="1" y="489"/>
                    <a:pt x="1" y="1108"/>
                  </a:cubicBezTo>
                  <a:lnTo>
                    <a:pt x="1" y="151543"/>
                  </a:lnTo>
                  <a:cubicBezTo>
                    <a:pt x="1" y="152162"/>
                    <a:pt x="489" y="152662"/>
                    <a:pt x="1108" y="152662"/>
                  </a:cubicBezTo>
                  <a:lnTo>
                    <a:pt x="274440" y="152662"/>
                  </a:lnTo>
                  <a:cubicBezTo>
                    <a:pt x="275047" y="152662"/>
                    <a:pt x="275547" y="152162"/>
                    <a:pt x="275547" y="151531"/>
                  </a:cubicBezTo>
                  <a:lnTo>
                    <a:pt x="275547" y="1108"/>
                  </a:lnTo>
                  <a:cubicBezTo>
                    <a:pt x="275547" y="501"/>
                    <a:pt x="275059" y="0"/>
                    <a:pt x="27444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100013" dist="66675" dir="5400000" algn="bl" rotWithShape="0">
                <a:schemeClr val="accent2">
                  <a:alpha val="32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" name="Google Shape;427;p17"/>
            <p:cNvSpPr/>
            <p:nvPr/>
          </p:nvSpPr>
          <p:spPr>
            <a:xfrm>
              <a:off x="3607875" y="955900"/>
              <a:ext cx="424200" cy="3816875"/>
            </a:xfrm>
            <a:custGeom>
              <a:avLst/>
              <a:gdLst/>
              <a:ahLst/>
              <a:cxnLst/>
              <a:rect l="l" t="t" r="r" b="b"/>
              <a:pathLst>
                <a:path w="16968" h="152675" extrusionOk="0">
                  <a:moveTo>
                    <a:pt x="1" y="1"/>
                  </a:moveTo>
                  <a:lnTo>
                    <a:pt x="1" y="152674"/>
                  </a:lnTo>
                  <a:lnTo>
                    <a:pt x="16967" y="152674"/>
                  </a:lnTo>
                  <a:lnTo>
                    <a:pt x="16967" y="1"/>
                  </a:lnTo>
                  <a:close/>
                </a:path>
              </a:pathLst>
            </a:custGeom>
            <a:solidFill>
              <a:srgbClr val="40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" name="Google Shape;428;p17"/>
            <p:cNvSpPr/>
            <p:nvPr/>
          </p:nvSpPr>
          <p:spPr>
            <a:xfrm>
              <a:off x="554821" y="1106228"/>
              <a:ext cx="3188800" cy="3530673"/>
            </a:xfrm>
            <a:custGeom>
              <a:avLst/>
              <a:gdLst/>
              <a:ahLst/>
              <a:cxnLst/>
              <a:rect l="l" t="t" r="r" b="b"/>
              <a:pathLst>
                <a:path w="127552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7552" y="135041"/>
                  </a:lnTo>
                  <a:lnTo>
                    <a:pt x="12755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" name="Google Shape;429;p17"/>
            <p:cNvSpPr/>
            <p:nvPr/>
          </p:nvSpPr>
          <p:spPr>
            <a:xfrm>
              <a:off x="599172" y="1106228"/>
              <a:ext cx="3154275" cy="3530673"/>
            </a:xfrm>
            <a:custGeom>
              <a:avLst/>
              <a:gdLst/>
              <a:ahLst/>
              <a:cxnLst/>
              <a:rect l="l" t="t" r="r" b="b"/>
              <a:pathLst>
                <a:path w="126171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6171" y="135041"/>
                  </a:lnTo>
                  <a:lnTo>
                    <a:pt x="126171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" name="Google Shape;430;p17"/>
            <p:cNvSpPr/>
            <p:nvPr/>
          </p:nvSpPr>
          <p:spPr>
            <a:xfrm>
              <a:off x="3763850" y="1258925"/>
              <a:ext cx="90525" cy="3263225"/>
            </a:xfrm>
            <a:custGeom>
              <a:avLst/>
              <a:gdLst/>
              <a:ahLst/>
              <a:cxnLst/>
              <a:rect l="l" t="t" r="r" b="b"/>
              <a:pathLst>
                <a:path w="3621" h="130529" extrusionOk="0">
                  <a:moveTo>
                    <a:pt x="1" y="0"/>
                  </a:moveTo>
                  <a:lnTo>
                    <a:pt x="1" y="130528"/>
                  </a:lnTo>
                  <a:lnTo>
                    <a:pt x="3620" y="130528"/>
                  </a:lnTo>
                  <a:lnTo>
                    <a:pt x="3620" y="0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" name="Google Shape;431;p17"/>
            <p:cNvSpPr/>
            <p:nvPr/>
          </p:nvSpPr>
          <p:spPr>
            <a:xfrm>
              <a:off x="3703725" y="1074675"/>
              <a:ext cx="217900" cy="218200"/>
            </a:xfrm>
            <a:custGeom>
              <a:avLst/>
              <a:gdLst/>
              <a:ahLst/>
              <a:cxnLst/>
              <a:rect l="l" t="t" r="r" b="b"/>
              <a:pathLst>
                <a:path w="8716" h="8728" extrusionOk="0">
                  <a:moveTo>
                    <a:pt x="4358" y="0"/>
                  </a:moveTo>
                  <a:cubicBezTo>
                    <a:pt x="1941" y="0"/>
                    <a:pt x="0" y="1953"/>
                    <a:pt x="0" y="4358"/>
                  </a:cubicBezTo>
                  <a:cubicBezTo>
                    <a:pt x="0" y="6775"/>
                    <a:pt x="1941" y="8727"/>
                    <a:pt x="4358" y="8727"/>
                  </a:cubicBezTo>
                  <a:cubicBezTo>
                    <a:pt x="6763" y="8727"/>
                    <a:pt x="8716" y="6775"/>
                    <a:pt x="8716" y="4358"/>
                  </a:cubicBezTo>
                  <a:cubicBezTo>
                    <a:pt x="8716" y="1953"/>
                    <a:pt x="6763" y="0"/>
                    <a:pt x="4358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2" name="Google Shape;432;p17"/>
            <p:cNvSpPr/>
            <p:nvPr/>
          </p:nvSpPr>
          <p:spPr>
            <a:xfrm>
              <a:off x="3703734" y="1131261"/>
              <a:ext cx="217900" cy="193172"/>
            </a:xfrm>
            <a:custGeom>
              <a:avLst/>
              <a:gdLst/>
              <a:ahLst/>
              <a:cxnLst/>
              <a:rect l="l" t="t" r="r" b="b"/>
              <a:pathLst>
                <a:path w="8716" h="8728" extrusionOk="0">
                  <a:moveTo>
                    <a:pt x="4358" y="0"/>
                  </a:moveTo>
                  <a:cubicBezTo>
                    <a:pt x="1941" y="0"/>
                    <a:pt x="0" y="1953"/>
                    <a:pt x="0" y="4370"/>
                  </a:cubicBezTo>
                  <a:cubicBezTo>
                    <a:pt x="0" y="6775"/>
                    <a:pt x="1941" y="8727"/>
                    <a:pt x="4358" y="8727"/>
                  </a:cubicBezTo>
                  <a:cubicBezTo>
                    <a:pt x="6763" y="8727"/>
                    <a:pt x="8716" y="6775"/>
                    <a:pt x="8716" y="4370"/>
                  </a:cubicBezTo>
                  <a:cubicBezTo>
                    <a:pt x="8716" y="1953"/>
                    <a:pt x="6763" y="0"/>
                    <a:pt x="4358" y="0"/>
                  </a:cubicBez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3" name="Google Shape;433;p17"/>
            <p:cNvSpPr/>
            <p:nvPr/>
          </p:nvSpPr>
          <p:spPr>
            <a:xfrm>
              <a:off x="3885598" y="1106228"/>
              <a:ext cx="3176300" cy="3530673"/>
            </a:xfrm>
            <a:custGeom>
              <a:avLst/>
              <a:gdLst/>
              <a:ahLst/>
              <a:cxnLst/>
              <a:rect l="l" t="t" r="r" b="b"/>
              <a:pathLst>
                <a:path w="127052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7052" y="135041"/>
                  </a:lnTo>
                  <a:lnTo>
                    <a:pt x="12705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4" name="Google Shape;434;p17"/>
            <p:cNvSpPr/>
            <p:nvPr/>
          </p:nvSpPr>
          <p:spPr>
            <a:xfrm>
              <a:off x="3884698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5492" y="135041"/>
                  </a:lnTo>
                  <a:lnTo>
                    <a:pt x="12549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5" name="Google Shape;435;p17"/>
            <p:cNvSpPr/>
            <p:nvPr/>
          </p:nvSpPr>
          <p:spPr>
            <a:xfrm>
              <a:off x="3842723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125493" y="135041"/>
                  </a:lnTo>
                  <a:lnTo>
                    <a:pt x="12549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6" name="Google Shape;436;p17"/>
            <p:cNvSpPr/>
            <p:nvPr/>
          </p:nvSpPr>
          <p:spPr>
            <a:xfrm>
              <a:off x="645297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125493" y="135041"/>
                  </a:lnTo>
                  <a:lnTo>
                    <a:pt x="12549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7" name="Google Shape;437;p17"/>
            <p:cNvSpPr/>
            <p:nvPr/>
          </p:nvSpPr>
          <p:spPr>
            <a:xfrm>
              <a:off x="3555800" y="1528600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69"/>
                    <a:pt x="0" y="3060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60"/>
                  </a:cubicBezTo>
                  <a:cubicBezTo>
                    <a:pt x="6108" y="1369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8" name="Google Shape;438;p17"/>
            <p:cNvSpPr/>
            <p:nvPr/>
          </p:nvSpPr>
          <p:spPr>
            <a:xfrm>
              <a:off x="3916850" y="152947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1"/>
                  </a:moveTo>
                  <a:cubicBezTo>
                    <a:pt x="1358" y="1"/>
                    <a:pt x="0" y="1358"/>
                    <a:pt x="0" y="3049"/>
                  </a:cubicBezTo>
                  <a:cubicBezTo>
                    <a:pt x="0" y="4740"/>
                    <a:pt x="1358" y="6097"/>
                    <a:pt x="3048" y="6097"/>
                  </a:cubicBezTo>
                  <a:cubicBezTo>
                    <a:pt x="4739" y="6097"/>
                    <a:pt x="6096" y="4740"/>
                    <a:pt x="6096" y="3049"/>
                  </a:cubicBezTo>
                  <a:cubicBezTo>
                    <a:pt x="6096" y="1358"/>
                    <a:pt x="4739" y="1"/>
                    <a:pt x="3048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9" name="Google Shape;439;p17"/>
            <p:cNvSpPr/>
            <p:nvPr/>
          </p:nvSpPr>
          <p:spPr>
            <a:xfrm>
              <a:off x="3555800" y="1991150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0" name="Google Shape;440;p17"/>
            <p:cNvSpPr/>
            <p:nvPr/>
          </p:nvSpPr>
          <p:spPr>
            <a:xfrm>
              <a:off x="3916850" y="1991750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69"/>
                    <a:pt x="0" y="3060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60"/>
                  </a:cubicBezTo>
                  <a:cubicBezTo>
                    <a:pt x="6096" y="1369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1" name="Google Shape;441;p17"/>
            <p:cNvSpPr/>
            <p:nvPr/>
          </p:nvSpPr>
          <p:spPr>
            <a:xfrm>
              <a:off x="3555800" y="2495375"/>
              <a:ext cx="152700" cy="152425"/>
            </a:xfrm>
            <a:custGeom>
              <a:avLst/>
              <a:gdLst/>
              <a:ahLst/>
              <a:cxnLst/>
              <a:rect l="l" t="t" r="r" b="b"/>
              <a:pathLst>
                <a:path w="6108" h="6097" extrusionOk="0">
                  <a:moveTo>
                    <a:pt x="3060" y="1"/>
                  </a:moveTo>
                  <a:cubicBezTo>
                    <a:pt x="1369" y="1"/>
                    <a:pt x="0" y="1358"/>
                    <a:pt x="0" y="3049"/>
                  </a:cubicBezTo>
                  <a:cubicBezTo>
                    <a:pt x="0" y="4739"/>
                    <a:pt x="1369" y="6097"/>
                    <a:pt x="3060" y="6097"/>
                  </a:cubicBezTo>
                  <a:cubicBezTo>
                    <a:pt x="4739" y="6097"/>
                    <a:pt x="6108" y="4739"/>
                    <a:pt x="6108" y="3049"/>
                  </a:cubicBezTo>
                  <a:cubicBezTo>
                    <a:pt x="6108" y="1358"/>
                    <a:pt x="4739" y="1"/>
                    <a:pt x="3060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2" name="Google Shape;442;p17"/>
            <p:cNvSpPr/>
            <p:nvPr/>
          </p:nvSpPr>
          <p:spPr>
            <a:xfrm>
              <a:off x="3916850" y="2495675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70"/>
                    <a:pt x="0" y="3048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48"/>
                  </a:cubicBezTo>
                  <a:cubicBezTo>
                    <a:pt x="6096" y="1370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3" name="Google Shape;443;p17"/>
            <p:cNvSpPr/>
            <p:nvPr/>
          </p:nvSpPr>
          <p:spPr>
            <a:xfrm>
              <a:off x="3555800" y="2997225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4" name="Google Shape;444;p17"/>
            <p:cNvSpPr/>
            <p:nvPr/>
          </p:nvSpPr>
          <p:spPr>
            <a:xfrm>
              <a:off x="3916850" y="299812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0"/>
                  </a:moveTo>
                  <a:cubicBezTo>
                    <a:pt x="1358" y="0"/>
                    <a:pt x="0" y="1358"/>
                    <a:pt x="0" y="3048"/>
                  </a:cubicBezTo>
                  <a:cubicBezTo>
                    <a:pt x="0" y="4727"/>
                    <a:pt x="1358" y="6096"/>
                    <a:pt x="3048" y="6096"/>
                  </a:cubicBezTo>
                  <a:cubicBezTo>
                    <a:pt x="4739" y="6096"/>
                    <a:pt x="6096" y="4727"/>
                    <a:pt x="6096" y="3048"/>
                  </a:cubicBezTo>
                  <a:cubicBezTo>
                    <a:pt x="6096" y="1358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5" name="Google Shape;445;p17"/>
            <p:cNvSpPr/>
            <p:nvPr/>
          </p:nvSpPr>
          <p:spPr>
            <a:xfrm>
              <a:off x="3555800" y="3503250"/>
              <a:ext cx="152700" cy="152700"/>
            </a:xfrm>
            <a:custGeom>
              <a:avLst/>
              <a:gdLst/>
              <a:ahLst/>
              <a:cxnLst/>
              <a:rect l="l" t="t" r="r" b="b"/>
              <a:pathLst>
                <a:path w="6108" h="6108" extrusionOk="0">
                  <a:moveTo>
                    <a:pt x="3060" y="0"/>
                  </a:moveTo>
                  <a:cubicBezTo>
                    <a:pt x="1369" y="0"/>
                    <a:pt x="0" y="1369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69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6" name="Google Shape;446;p17"/>
            <p:cNvSpPr/>
            <p:nvPr/>
          </p:nvSpPr>
          <p:spPr>
            <a:xfrm>
              <a:off x="3916850" y="350412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1"/>
                  </a:moveTo>
                  <a:cubicBezTo>
                    <a:pt x="1358" y="1"/>
                    <a:pt x="0" y="1358"/>
                    <a:pt x="0" y="3049"/>
                  </a:cubicBezTo>
                  <a:cubicBezTo>
                    <a:pt x="0" y="4728"/>
                    <a:pt x="1358" y="6097"/>
                    <a:pt x="3048" y="6097"/>
                  </a:cubicBezTo>
                  <a:cubicBezTo>
                    <a:pt x="4739" y="6097"/>
                    <a:pt x="6096" y="4728"/>
                    <a:pt x="6096" y="3049"/>
                  </a:cubicBezTo>
                  <a:cubicBezTo>
                    <a:pt x="6096" y="1358"/>
                    <a:pt x="4739" y="1"/>
                    <a:pt x="3048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7" name="Google Shape;447;p17"/>
            <p:cNvSpPr/>
            <p:nvPr/>
          </p:nvSpPr>
          <p:spPr>
            <a:xfrm>
              <a:off x="3555800" y="4044975"/>
              <a:ext cx="152700" cy="152425"/>
            </a:xfrm>
            <a:custGeom>
              <a:avLst/>
              <a:gdLst/>
              <a:ahLst/>
              <a:cxnLst/>
              <a:rect l="l" t="t" r="r" b="b"/>
              <a:pathLst>
                <a:path w="6108" h="6097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096"/>
                    <a:pt x="3060" y="6096"/>
                  </a:cubicBezTo>
                  <a:cubicBezTo>
                    <a:pt x="4739" y="6096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8" name="Google Shape;448;p17"/>
            <p:cNvSpPr/>
            <p:nvPr/>
          </p:nvSpPr>
          <p:spPr>
            <a:xfrm>
              <a:off x="3916850" y="4045575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69"/>
                    <a:pt x="0" y="3060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60"/>
                  </a:cubicBezTo>
                  <a:cubicBezTo>
                    <a:pt x="6096" y="1369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9" name="Google Shape;449;p17"/>
            <p:cNvSpPr/>
            <p:nvPr/>
          </p:nvSpPr>
          <p:spPr>
            <a:xfrm>
              <a:off x="3615325" y="1563725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0" name="Google Shape;450;p17"/>
            <p:cNvSpPr/>
            <p:nvPr/>
          </p:nvSpPr>
          <p:spPr>
            <a:xfrm>
              <a:off x="3615325" y="2026575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" name="Google Shape;451;p17"/>
            <p:cNvSpPr/>
            <p:nvPr/>
          </p:nvSpPr>
          <p:spPr>
            <a:xfrm>
              <a:off x="3615325" y="253080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9"/>
                    <a:pt x="0" y="1643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43"/>
                  </a:cubicBezTo>
                  <a:cubicBezTo>
                    <a:pt x="15764" y="739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2" name="Google Shape;452;p17"/>
            <p:cNvSpPr/>
            <p:nvPr/>
          </p:nvSpPr>
          <p:spPr>
            <a:xfrm>
              <a:off x="3615325" y="303295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3" name="Google Shape;453;p17"/>
            <p:cNvSpPr/>
            <p:nvPr/>
          </p:nvSpPr>
          <p:spPr>
            <a:xfrm>
              <a:off x="3615325" y="353865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1"/>
                  </a:moveTo>
                  <a:cubicBezTo>
                    <a:pt x="750" y="1"/>
                    <a:pt x="0" y="739"/>
                    <a:pt x="0" y="1656"/>
                  </a:cubicBezTo>
                  <a:cubicBezTo>
                    <a:pt x="0" y="2561"/>
                    <a:pt x="750" y="3299"/>
                    <a:pt x="1655" y="3299"/>
                  </a:cubicBezTo>
                  <a:lnTo>
                    <a:pt x="14109" y="3299"/>
                  </a:lnTo>
                  <a:cubicBezTo>
                    <a:pt x="15038" y="3299"/>
                    <a:pt x="15776" y="2561"/>
                    <a:pt x="15764" y="1656"/>
                  </a:cubicBezTo>
                  <a:cubicBezTo>
                    <a:pt x="15764" y="739"/>
                    <a:pt x="15026" y="1"/>
                    <a:pt x="14109" y="1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4" name="Google Shape;454;p17"/>
            <p:cNvSpPr/>
            <p:nvPr/>
          </p:nvSpPr>
          <p:spPr>
            <a:xfrm>
              <a:off x="3615325" y="408040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5" name="Google Shape;455;p17"/>
            <p:cNvSpPr/>
            <p:nvPr/>
          </p:nvSpPr>
          <p:spPr>
            <a:xfrm>
              <a:off x="576847" y="1106228"/>
              <a:ext cx="18475" cy="3530673"/>
            </a:xfrm>
            <a:custGeom>
              <a:avLst/>
              <a:gdLst/>
              <a:ahLst/>
              <a:cxnLst/>
              <a:rect l="l" t="t" r="r" b="b"/>
              <a:pathLst>
                <a:path w="739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739" y="135041"/>
                  </a:lnTo>
                  <a:lnTo>
                    <a:pt x="739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6" name="Google Shape;456;p17"/>
            <p:cNvSpPr/>
            <p:nvPr/>
          </p:nvSpPr>
          <p:spPr>
            <a:xfrm>
              <a:off x="625072" y="1106228"/>
              <a:ext cx="18775" cy="3530673"/>
            </a:xfrm>
            <a:custGeom>
              <a:avLst/>
              <a:gdLst/>
              <a:ahLst/>
              <a:cxnLst/>
              <a:rect l="l" t="t" r="r" b="b"/>
              <a:pathLst>
                <a:path w="751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750" y="135041"/>
                  </a:lnTo>
                  <a:lnTo>
                    <a:pt x="750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7" name="Google Shape;457;p17"/>
            <p:cNvSpPr/>
            <p:nvPr/>
          </p:nvSpPr>
          <p:spPr>
            <a:xfrm>
              <a:off x="7021099" y="1106228"/>
              <a:ext cx="18475" cy="3530673"/>
            </a:xfrm>
            <a:custGeom>
              <a:avLst/>
              <a:gdLst/>
              <a:ahLst/>
              <a:cxnLst/>
              <a:rect l="l" t="t" r="r" b="b"/>
              <a:pathLst>
                <a:path w="739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739" y="135041"/>
                  </a:lnTo>
                  <a:lnTo>
                    <a:pt x="739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" name="Google Shape;458;p17"/>
            <p:cNvSpPr/>
            <p:nvPr/>
          </p:nvSpPr>
          <p:spPr>
            <a:xfrm>
              <a:off x="6980024" y="1106228"/>
              <a:ext cx="18775" cy="3530673"/>
            </a:xfrm>
            <a:custGeom>
              <a:avLst/>
              <a:gdLst/>
              <a:ahLst/>
              <a:cxnLst/>
              <a:rect l="l" t="t" r="r" b="b"/>
              <a:pathLst>
                <a:path w="751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751" y="135041"/>
                  </a:lnTo>
                  <a:lnTo>
                    <a:pt x="751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59" name="Google Shape;459;p17"/>
          <p:cNvSpPr txBox="1">
            <a:spLocks noGrp="1"/>
          </p:cNvSpPr>
          <p:nvPr>
            <p:ph type="title"/>
          </p:nvPr>
        </p:nvSpPr>
        <p:spPr>
          <a:xfrm>
            <a:off x="713100" y="445025"/>
            <a:ext cx="3438000" cy="106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460" name="Google Shape;460;p17"/>
          <p:cNvSpPr txBox="1">
            <a:spLocks noGrp="1"/>
          </p:cNvSpPr>
          <p:nvPr>
            <p:ph type="subTitle" idx="1"/>
          </p:nvPr>
        </p:nvSpPr>
        <p:spPr>
          <a:xfrm>
            <a:off x="1099300" y="2052625"/>
            <a:ext cx="2615100" cy="4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endParaRPr/>
          </a:p>
        </p:txBody>
      </p:sp>
      <p:sp>
        <p:nvSpPr>
          <p:cNvPr id="461" name="Google Shape;461;p17"/>
          <p:cNvSpPr txBox="1">
            <a:spLocks noGrp="1"/>
          </p:cNvSpPr>
          <p:nvPr>
            <p:ph type="subTitle" idx="2"/>
          </p:nvPr>
        </p:nvSpPr>
        <p:spPr>
          <a:xfrm>
            <a:off x="1099300" y="2459963"/>
            <a:ext cx="2615100" cy="630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2" name="Google Shape;462;p17"/>
          <p:cNvSpPr txBox="1">
            <a:spLocks noGrp="1"/>
          </p:cNvSpPr>
          <p:nvPr>
            <p:ph type="subTitle" idx="3"/>
          </p:nvPr>
        </p:nvSpPr>
        <p:spPr>
          <a:xfrm>
            <a:off x="1099300" y="3355538"/>
            <a:ext cx="2615100" cy="4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endParaRPr/>
          </a:p>
        </p:txBody>
      </p:sp>
      <p:sp>
        <p:nvSpPr>
          <p:cNvPr id="463" name="Google Shape;463;p17"/>
          <p:cNvSpPr txBox="1">
            <a:spLocks noGrp="1"/>
          </p:cNvSpPr>
          <p:nvPr>
            <p:ph type="subTitle" idx="4"/>
          </p:nvPr>
        </p:nvSpPr>
        <p:spPr>
          <a:xfrm>
            <a:off x="1099300" y="3762875"/>
            <a:ext cx="2615100" cy="630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4" name="Google Shape;464;p17"/>
          <p:cNvSpPr txBox="1">
            <a:spLocks noGrp="1"/>
          </p:cNvSpPr>
          <p:nvPr>
            <p:ph type="subTitle" idx="5"/>
          </p:nvPr>
        </p:nvSpPr>
        <p:spPr>
          <a:xfrm>
            <a:off x="5429600" y="2052625"/>
            <a:ext cx="2615100" cy="4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endParaRPr/>
          </a:p>
        </p:txBody>
      </p:sp>
      <p:sp>
        <p:nvSpPr>
          <p:cNvPr id="465" name="Google Shape;465;p17"/>
          <p:cNvSpPr txBox="1">
            <a:spLocks noGrp="1"/>
          </p:cNvSpPr>
          <p:nvPr>
            <p:ph type="subTitle" idx="6"/>
          </p:nvPr>
        </p:nvSpPr>
        <p:spPr>
          <a:xfrm>
            <a:off x="5429600" y="2459963"/>
            <a:ext cx="2615100" cy="630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6" name="Google Shape;466;p17"/>
          <p:cNvSpPr txBox="1">
            <a:spLocks noGrp="1"/>
          </p:cNvSpPr>
          <p:nvPr>
            <p:ph type="subTitle" idx="7"/>
          </p:nvPr>
        </p:nvSpPr>
        <p:spPr>
          <a:xfrm>
            <a:off x="5429600" y="3355538"/>
            <a:ext cx="2615100" cy="4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endParaRPr/>
          </a:p>
        </p:txBody>
      </p:sp>
      <p:sp>
        <p:nvSpPr>
          <p:cNvPr id="467" name="Google Shape;467;p17"/>
          <p:cNvSpPr txBox="1">
            <a:spLocks noGrp="1"/>
          </p:cNvSpPr>
          <p:nvPr>
            <p:ph type="subTitle" idx="8"/>
          </p:nvPr>
        </p:nvSpPr>
        <p:spPr>
          <a:xfrm>
            <a:off x="5429600" y="3758677"/>
            <a:ext cx="2615100" cy="630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 1">
  <p:cSld name="CUSTOM_5">
    <p:spTree>
      <p:nvGrpSpPr>
        <p:cNvPr id="1" name="Shape 4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9" name="Google Shape;469;p18"/>
          <p:cNvGrpSpPr/>
          <p:nvPr/>
        </p:nvGrpSpPr>
        <p:grpSpPr>
          <a:xfrm>
            <a:off x="155326" y="91359"/>
            <a:ext cx="8833348" cy="4894379"/>
            <a:chOff x="375925" y="955900"/>
            <a:chExt cx="6888675" cy="3816875"/>
          </a:xfrm>
        </p:grpSpPr>
        <p:sp>
          <p:nvSpPr>
            <p:cNvPr id="470" name="Google Shape;470;p18"/>
            <p:cNvSpPr/>
            <p:nvPr/>
          </p:nvSpPr>
          <p:spPr>
            <a:xfrm>
              <a:off x="375925" y="956200"/>
              <a:ext cx="6888675" cy="3816575"/>
            </a:xfrm>
            <a:custGeom>
              <a:avLst/>
              <a:gdLst/>
              <a:ahLst/>
              <a:cxnLst/>
              <a:rect l="l" t="t" r="r" b="b"/>
              <a:pathLst>
                <a:path w="275547" h="152663" extrusionOk="0">
                  <a:moveTo>
                    <a:pt x="1108" y="0"/>
                  </a:moveTo>
                  <a:cubicBezTo>
                    <a:pt x="501" y="0"/>
                    <a:pt x="1" y="489"/>
                    <a:pt x="1" y="1108"/>
                  </a:cubicBezTo>
                  <a:lnTo>
                    <a:pt x="1" y="151543"/>
                  </a:lnTo>
                  <a:cubicBezTo>
                    <a:pt x="1" y="152162"/>
                    <a:pt x="489" y="152662"/>
                    <a:pt x="1108" y="152662"/>
                  </a:cubicBezTo>
                  <a:lnTo>
                    <a:pt x="274440" y="152662"/>
                  </a:lnTo>
                  <a:cubicBezTo>
                    <a:pt x="275047" y="152662"/>
                    <a:pt x="275547" y="152162"/>
                    <a:pt x="275547" y="151531"/>
                  </a:cubicBezTo>
                  <a:lnTo>
                    <a:pt x="275547" y="1108"/>
                  </a:lnTo>
                  <a:cubicBezTo>
                    <a:pt x="275547" y="501"/>
                    <a:pt x="275059" y="0"/>
                    <a:pt x="27444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100013" dist="66675" dir="5400000" algn="bl" rotWithShape="0">
                <a:schemeClr val="accent2">
                  <a:alpha val="32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" name="Google Shape;471;p18"/>
            <p:cNvSpPr/>
            <p:nvPr/>
          </p:nvSpPr>
          <p:spPr>
            <a:xfrm>
              <a:off x="3607875" y="955900"/>
              <a:ext cx="424200" cy="3816875"/>
            </a:xfrm>
            <a:custGeom>
              <a:avLst/>
              <a:gdLst/>
              <a:ahLst/>
              <a:cxnLst/>
              <a:rect l="l" t="t" r="r" b="b"/>
              <a:pathLst>
                <a:path w="16968" h="152675" extrusionOk="0">
                  <a:moveTo>
                    <a:pt x="1" y="1"/>
                  </a:moveTo>
                  <a:lnTo>
                    <a:pt x="1" y="152674"/>
                  </a:lnTo>
                  <a:lnTo>
                    <a:pt x="16967" y="152674"/>
                  </a:lnTo>
                  <a:lnTo>
                    <a:pt x="16967" y="1"/>
                  </a:lnTo>
                  <a:close/>
                </a:path>
              </a:pathLst>
            </a:custGeom>
            <a:solidFill>
              <a:srgbClr val="40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" name="Google Shape;472;p18"/>
            <p:cNvSpPr/>
            <p:nvPr/>
          </p:nvSpPr>
          <p:spPr>
            <a:xfrm>
              <a:off x="554821" y="1106228"/>
              <a:ext cx="3188800" cy="3530673"/>
            </a:xfrm>
            <a:custGeom>
              <a:avLst/>
              <a:gdLst/>
              <a:ahLst/>
              <a:cxnLst/>
              <a:rect l="l" t="t" r="r" b="b"/>
              <a:pathLst>
                <a:path w="127552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7552" y="135041"/>
                  </a:lnTo>
                  <a:lnTo>
                    <a:pt x="12755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" name="Google Shape;473;p18"/>
            <p:cNvSpPr/>
            <p:nvPr/>
          </p:nvSpPr>
          <p:spPr>
            <a:xfrm>
              <a:off x="599172" y="1106228"/>
              <a:ext cx="3154275" cy="3530673"/>
            </a:xfrm>
            <a:custGeom>
              <a:avLst/>
              <a:gdLst/>
              <a:ahLst/>
              <a:cxnLst/>
              <a:rect l="l" t="t" r="r" b="b"/>
              <a:pathLst>
                <a:path w="126171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6171" y="135041"/>
                  </a:lnTo>
                  <a:lnTo>
                    <a:pt x="126171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" name="Google Shape;474;p18"/>
            <p:cNvSpPr/>
            <p:nvPr/>
          </p:nvSpPr>
          <p:spPr>
            <a:xfrm>
              <a:off x="3763850" y="1258925"/>
              <a:ext cx="90525" cy="3263225"/>
            </a:xfrm>
            <a:custGeom>
              <a:avLst/>
              <a:gdLst/>
              <a:ahLst/>
              <a:cxnLst/>
              <a:rect l="l" t="t" r="r" b="b"/>
              <a:pathLst>
                <a:path w="3621" h="130529" extrusionOk="0">
                  <a:moveTo>
                    <a:pt x="1" y="0"/>
                  </a:moveTo>
                  <a:lnTo>
                    <a:pt x="1" y="130528"/>
                  </a:lnTo>
                  <a:lnTo>
                    <a:pt x="3620" y="130528"/>
                  </a:lnTo>
                  <a:lnTo>
                    <a:pt x="3620" y="0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" name="Google Shape;475;p18"/>
            <p:cNvSpPr/>
            <p:nvPr/>
          </p:nvSpPr>
          <p:spPr>
            <a:xfrm>
              <a:off x="3703725" y="1074675"/>
              <a:ext cx="217900" cy="218200"/>
            </a:xfrm>
            <a:custGeom>
              <a:avLst/>
              <a:gdLst/>
              <a:ahLst/>
              <a:cxnLst/>
              <a:rect l="l" t="t" r="r" b="b"/>
              <a:pathLst>
                <a:path w="8716" h="8728" extrusionOk="0">
                  <a:moveTo>
                    <a:pt x="4358" y="0"/>
                  </a:moveTo>
                  <a:cubicBezTo>
                    <a:pt x="1941" y="0"/>
                    <a:pt x="0" y="1953"/>
                    <a:pt x="0" y="4358"/>
                  </a:cubicBezTo>
                  <a:cubicBezTo>
                    <a:pt x="0" y="6775"/>
                    <a:pt x="1941" y="8727"/>
                    <a:pt x="4358" y="8727"/>
                  </a:cubicBezTo>
                  <a:cubicBezTo>
                    <a:pt x="6763" y="8727"/>
                    <a:pt x="8716" y="6775"/>
                    <a:pt x="8716" y="4358"/>
                  </a:cubicBezTo>
                  <a:cubicBezTo>
                    <a:pt x="8716" y="1953"/>
                    <a:pt x="6763" y="0"/>
                    <a:pt x="4358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" name="Google Shape;476;p18"/>
            <p:cNvSpPr/>
            <p:nvPr/>
          </p:nvSpPr>
          <p:spPr>
            <a:xfrm>
              <a:off x="3703734" y="1131261"/>
              <a:ext cx="217900" cy="193172"/>
            </a:xfrm>
            <a:custGeom>
              <a:avLst/>
              <a:gdLst/>
              <a:ahLst/>
              <a:cxnLst/>
              <a:rect l="l" t="t" r="r" b="b"/>
              <a:pathLst>
                <a:path w="8716" h="8728" extrusionOk="0">
                  <a:moveTo>
                    <a:pt x="4358" y="0"/>
                  </a:moveTo>
                  <a:cubicBezTo>
                    <a:pt x="1941" y="0"/>
                    <a:pt x="0" y="1953"/>
                    <a:pt x="0" y="4370"/>
                  </a:cubicBezTo>
                  <a:cubicBezTo>
                    <a:pt x="0" y="6775"/>
                    <a:pt x="1941" y="8727"/>
                    <a:pt x="4358" y="8727"/>
                  </a:cubicBezTo>
                  <a:cubicBezTo>
                    <a:pt x="6763" y="8727"/>
                    <a:pt x="8716" y="6775"/>
                    <a:pt x="8716" y="4370"/>
                  </a:cubicBezTo>
                  <a:cubicBezTo>
                    <a:pt x="8716" y="1953"/>
                    <a:pt x="6763" y="0"/>
                    <a:pt x="4358" y="0"/>
                  </a:cubicBez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" name="Google Shape;477;p18"/>
            <p:cNvSpPr/>
            <p:nvPr/>
          </p:nvSpPr>
          <p:spPr>
            <a:xfrm>
              <a:off x="3885598" y="1106228"/>
              <a:ext cx="3176300" cy="3530673"/>
            </a:xfrm>
            <a:custGeom>
              <a:avLst/>
              <a:gdLst/>
              <a:ahLst/>
              <a:cxnLst/>
              <a:rect l="l" t="t" r="r" b="b"/>
              <a:pathLst>
                <a:path w="127052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7052" y="135041"/>
                  </a:lnTo>
                  <a:lnTo>
                    <a:pt x="12705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" name="Google Shape;478;p18"/>
            <p:cNvSpPr/>
            <p:nvPr/>
          </p:nvSpPr>
          <p:spPr>
            <a:xfrm>
              <a:off x="3884698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5492" y="135041"/>
                  </a:lnTo>
                  <a:lnTo>
                    <a:pt x="12549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" name="Google Shape;479;p18"/>
            <p:cNvSpPr/>
            <p:nvPr/>
          </p:nvSpPr>
          <p:spPr>
            <a:xfrm>
              <a:off x="3842723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125493" y="135041"/>
                  </a:lnTo>
                  <a:lnTo>
                    <a:pt x="12549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" name="Google Shape;480;p18"/>
            <p:cNvSpPr/>
            <p:nvPr/>
          </p:nvSpPr>
          <p:spPr>
            <a:xfrm>
              <a:off x="645297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125493" y="135041"/>
                  </a:lnTo>
                  <a:lnTo>
                    <a:pt x="12549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" name="Google Shape;481;p18"/>
            <p:cNvSpPr/>
            <p:nvPr/>
          </p:nvSpPr>
          <p:spPr>
            <a:xfrm>
              <a:off x="3555800" y="1528600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69"/>
                    <a:pt x="0" y="3060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60"/>
                  </a:cubicBezTo>
                  <a:cubicBezTo>
                    <a:pt x="6108" y="1369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" name="Google Shape;482;p18"/>
            <p:cNvSpPr/>
            <p:nvPr/>
          </p:nvSpPr>
          <p:spPr>
            <a:xfrm>
              <a:off x="3916850" y="152947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1"/>
                  </a:moveTo>
                  <a:cubicBezTo>
                    <a:pt x="1358" y="1"/>
                    <a:pt x="0" y="1358"/>
                    <a:pt x="0" y="3049"/>
                  </a:cubicBezTo>
                  <a:cubicBezTo>
                    <a:pt x="0" y="4740"/>
                    <a:pt x="1358" y="6097"/>
                    <a:pt x="3048" y="6097"/>
                  </a:cubicBezTo>
                  <a:cubicBezTo>
                    <a:pt x="4739" y="6097"/>
                    <a:pt x="6096" y="4740"/>
                    <a:pt x="6096" y="3049"/>
                  </a:cubicBezTo>
                  <a:cubicBezTo>
                    <a:pt x="6096" y="1358"/>
                    <a:pt x="4739" y="1"/>
                    <a:pt x="3048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" name="Google Shape;483;p18"/>
            <p:cNvSpPr/>
            <p:nvPr/>
          </p:nvSpPr>
          <p:spPr>
            <a:xfrm>
              <a:off x="3555800" y="1991150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" name="Google Shape;484;p18"/>
            <p:cNvSpPr/>
            <p:nvPr/>
          </p:nvSpPr>
          <p:spPr>
            <a:xfrm>
              <a:off x="3916850" y="1991750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69"/>
                    <a:pt x="0" y="3060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60"/>
                  </a:cubicBezTo>
                  <a:cubicBezTo>
                    <a:pt x="6096" y="1369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" name="Google Shape;485;p18"/>
            <p:cNvSpPr/>
            <p:nvPr/>
          </p:nvSpPr>
          <p:spPr>
            <a:xfrm>
              <a:off x="3555800" y="2495375"/>
              <a:ext cx="152700" cy="152425"/>
            </a:xfrm>
            <a:custGeom>
              <a:avLst/>
              <a:gdLst/>
              <a:ahLst/>
              <a:cxnLst/>
              <a:rect l="l" t="t" r="r" b="b"/>
              <a:pathLst>
                <a:path w="6108" h="6097" extrusionOk="0">
                  <a:moveTo>
                    <a:pt x="3060" y="1"/>
                  </a:moveTo>
                  <a:cubicBezTo>
                    <a:pt x="1369" y="1"/>
                    <a:pt x="0" y="1358"/>
                    <a:pt x="0" y="3049"/>
                  </a:cubicBezTo>
                  <a:cubicBezTo>
                    <a:pt x="0" y="4739"/>
                    <a:pt x="1369" y="6097"/>
                    <a:pt x="3060" y="6097"/>
                  </a:cubicBezTo>
                  <a:cubicBezTo>
                    <a:pt x="4739" y="6097"/>
                    <a:pt x="6108" y="4739"/>
                    <a:pt x="6108" y="3049"/>
                  </a:cubicBezTo>
                  <a:cubicBezTo>
                    <a:pt x="6108" y="1358"/>
                    <a:pt x="4739" y="1"/>
                    <a:pt x="3060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" name="Google Shape;486;p18"/>
            <p:cNvSpPr/>
            <p:nvPr/>
          </p:nvSpPr>
          <p:spPr>
            <a:xfrm>
              <a:off x="3916850" y="2495675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70"/>
                    <a:pt x="0" y="3048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48"/>
                  </a:cubicBezTo>
                  <a:cubicBezTo>
                    <a:pt x="6096" y="1370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" name="Google Shape;487;p18"/>
            <p:cNvSpPr/>
            <p:nvPr/>
          </p:nvSpPr>
          <p:spPr>
            <a:xfrm>
              <a:off x="3555800" y="2997225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" name="Google Shape;488;p18"/>
            <p:cNvSpPr/>
            <p:nvPr/>
          </p:nvSpPr>
          <p:spPr>
            <a:xfrm>
              <a:off x="3916850" y="299812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0"/>
                  </a:moveTo>
                  <a:cubicBezTo>
                    <a:pt x="1358" y="0"/>
                    <a:pt x="0" y="1358"/>
                    <a:pt x="0" y="3048"/>
                  </a:cubicBezTo>
                  <a:cubicBezTo>
                    <a:pt x="0" y="4727"/>
                    <a:pt x="1358" y="6096"/>
                    <a:pt x="3048" y="6096"/>
                  </a:cubicBezTo>
                  <a:cubicBezTo>
                    <a:pt x="4739" y="6096"/>
                    <a:pt x="6096" y="4727"/>
                    <a:pt x="6096" y="3048"/>
                  </a:cubicBezTo>
                  <a:cubicBezTo>
                    <a:pt x="6096" y="1358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" name="Google Shape;489;p18"/>
            <p:cNvSpPr/>
            <p:nvPr/>
          </p:nvSpPr>
          <p:spPr>
            <a:xfrm>
              <a:off x="3555800" y="3503250"/>
              <a:ext cx="152700" cy="152700"/>
            </a:xfrm>
            <a:custGeom>
              <a:avLst/>
              <a:gdLst/>
              <a:ahLst/>
              <a:cxnLst/>
              <a:rect l="l" t="t" r="r" b="b"/>
              <a:pathLst>
                <a:path w="6108" h="6108" extrusionOk="0">
                  <a:moveTo>
                    <a:pt x="3060" y="0"/>
                  </a:moveTo>
                  <a:cubicBezTo>
                    <a:pt x="1369" y="0"/>
                    <a:pt x="0" y="1369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69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" name="Google Shape;490;p18"/>
            <p:cNvSpPr/>
            <p:nvPr/>
          </p:nvSpPr>
          <p:spPr>
            <a:xfrm>
              <a:off x="3916850" y="350412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1"/>
                  </a:moveTo>
                  <a:cubicBezTo>
                    <a:pt x="1358" y="1"/>
                    <a:pt x="0" y="1358"/>
                    <a:pt x="0" y="3049"/>
                  </a:cubicBezTo>
                  <a:cubicBezTo>
                    <a:pt x="0" y="4728"/>
                    <a:pt x="1358" y="6097"/>
                    <a:pt x="3048" y="6097"/>
                  </a:cubicBezTo>
                  <a:cubicBezTo>
                    <a:pt x="4739" y="6097"/>
                    <a:pt x="6096" y="4728"/>
                    <a:pt x="6096" y="3049"/>
                  </a:cubicBezTo>
                  <a:cubicBezTo>
                    <a:pt x="6096" y="1358"/>
                    <a:pt x="4739" y="1"/>
                    <a:pt x="3048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" name="Google Shape;491;p18"/>
            <p:cNvSpPr/>
            <p:nvPr/>
          </p:nvSpPr>
          <p:spPr>
            <a:xfrm>
              <a:off x="3555800" y="4044975"/>
              <a:ext cx="152700" cy="152425"/>
            </a:xfrm>
            <a:custGeom>
              <a:avLst/>
              <a:gdLst/>
              <a:ahLst/>
              <a:cxnLst/>
              <a:rect l="l" t="t" r="r" b="b"/>
              <a:pathLst>
                <a:path w="6108" h="6097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096"/>
                    <a:pt x="3060" y="6096"/>
                  </a:cubicBezTo>
                  <a:cubicBezTo>
                    <a:pt x="4739" y="6096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" name="Google Shape;492;p18"/>
            <p:cNvSpPr/>
            <p:nvPr/>
          </p:nvSpPr>
          <p:spPr>
            <a:xfrm>
              <a:off x="3916850" y="4045575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69"/>
                    <a:pt x="0" y="3060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60"/>
                  </a:cubicBezTo>
                  <a:cubicBezTo>
                    <a:pt x="6096" y="1369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" name="Google Shape;493;p18"/>
            <p:cNvSpPr/>
            <p:nvPr/>
          </p:nvSpPr>
          <p:spPr>
            <a:xfrm>
              <a:off x="3615325" y="1563725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" name="Google Shape;494;p18"/>
            <p:cNvSpPr/>
            <p:nvPr/>
          </p:nvSpPr>
          <p:spPr>
            <a:xfrm>
              <a:off x="3615325" y="2026575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" name="Google Shape;495;p18"/>
            <p:cNvSpPr/>
            <p:nvPr/>
          </p:nvSpPr>
          <p:spPr>
            <a:xfrm>
              <a:off x="3615325" y="253080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9"/>
                    <a:pt x="0" y="1643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43"/>
                  </a:cubicBezTo>
                  <a:cubicBezTo>
                    <a:pt x="15764" y="739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" name="Google Shape;496;p18"/>
            <p:cNvSpPr/>
            <p:nvPr/>
          </p:nvSpPr>
          <p:spPr>
            <a:xfrm>
              <a:off x="3615325" y="303295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" name="Google Shape;497;p18"/>
            <p:cNvSpPr/>
            <p:nvPr/>
          </p:nvSpPr>
          <p:spPr>
            <a:xfrm>
              <a:off x="3615325" y="353865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1"/>
                  </a:moveTo>
                  <a:cubicBezTo>
                    <a:pt x="750" y="1"/>
                    <a:pt x="0" y="739"/>
                    <a:pt x="0" y="1656"/>
                  </a:cubicBezTo>
                  <a:cubicBezTo>
                    <a:pt x="0" y="2561"/>
                    <a:pt x="750" y="3299"/>
                    <a:pt x="1655" y="3299"/>
                  </a:cubicBezTo>
                  <a:lnTo>
                    <a:pt x="14109" y="3299"/>
                  </a:lnTo>
                  <a:cubicBezTo>
                    <a:pt x="15038" y="3299"/>
                    <a:pt x="15776" y="2561"/>
                    <a:pt x="15764" y="1656"/>
                  </a:cubicBezTo>
                  <a:cubicBezTo>
                    <a:pt x="15764" y="739"/>
                    <a:pt x="15026" y="1"/>
                    <a:pt x="14109" y="1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" name="Google Shape;498;p18"/>
            <p:cNvSpPr/>
            <p:nvPr/>
          </p:nvSpPr>
          <p:spPr>
            <a:xfrm>
              <a:off x="3615325" y="408040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" name="Google Shape;499;p18"/>
            <p:cNvSpPr/>
            <p:nvPr/>
          </p:nvSpPr>
          <p:spPr>
            <a:xfrm>
              <a:off x="576847" y="1106228"/>
              <a:ext cx="18475" cy="3530673"/>
            </a:xfrm>
            <a:custGeom>
              <a:avLst/>
              <a:gdLst/>
              <a:ahLst/>
              <a:cxnLst/>
              <a:rect l="l" t="t" r="r" b="b"/>
              <a:pathLst>
                <a:path w="739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739" y="135041"/>
                  </a:lnTo>
                  <a:lnTo>
                    <a:pt x="739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500;p18"/>
            <p:cNvSpPr/>
            <p:nvPr/>
          </p:nvSpPr>
          <p:spPr>
            <a:xfrm>
              <a:off x="625072" y="1106228"/>
              <a:ext cx="18775" cy="3530673"/>
            </a:xfrm>
            <a:custGeom>
              <a:avLst/>
              <a:gdLst/>
              <a:ahLst/>
              <a:cxnLst/>
              <a:rect l="l" t="t" r="r" b="b"/>
              <a:pathLst>
                <a:path w="751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750" y="135041"/>
                  </a:lnTo>
                  <a:lnTo>
                    <a:pt x="750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" name="Google Shape;501;p18"/>
            <p:cNvSpPr/>
            <p:nvPr/>
          </p:nvSpPr>
          <p:spPr>
            <a:xfrm>
              <a:off x="7021099" y="1106228"/>
              <a:ext cx="18475" cy="3530673"/>
            </a:xfrm>
            <a:custGeom>
              <a:avLst/>
              <a:gdLst/>
              <a:ahLst/>
              <a:cxnLst/>
              <a:rect l="l" t="t" r="r" b="b"/>
              <a:pathLst>
                <a:path w="739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739" y="135041"/>
                  </a:lnTo>
                  <a:lnTo>
                    <a:pt x="739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" name="Google Shape;502;p18"/>
            <p:cNvSpPr/>
            <p:nvPr/>
          </p:nvSpPr>
          <p:spPr>
            <a:xfrm>
              <a:off x="6980024" y="1106228"/>
              <a:ext cx="18775" cy="3530673"/>
            </a:xfrm>
            <a:custGeom>
              <a:avLst/>
              <a:gdLst/>
              <a:ahLst/>
              <a:cxnLst/>
              <a:rect l="l" t="t" r="r" b="b"/>
              <a:pathLst>
                <a:path w="751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751" y="135041"/>
                  </a:lnTo>
                  <a:lnTo>
                    <a:pt x="751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03" name="Google Shape;503;p18"/>
          <p:cNvSpPr txBox="1">
            <a:spLocks noGrp="1"/>
          </p:cNvSpPr>
          <p:nvPr>
            <p:ph type="title"/>
          </p:nvPr>
        </p:nvSpPr>
        <p:spPr>
          <a:xfrm>
            <a:off x="713100" y="445025"/>
            <a:ext cx="3438000" cy="106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504" name="Google Shape;504;p18"/>
          <p:cNvSpPr txBox="1">
            <a:spLocks noGrp="1"/>
          </p:cNvSpPr>
          <p:nvPr>
            <p:ph type="subTitle" idx="1"/>
          </p:nvPr>
        </p:nvSpPr>
        <p:spPr>
          <a:xfrm>
            <a:off x="1099300" y="3044850"/>
            <a:ext cx="2615100" cy="4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endParaRPr/>
          </a:p>
        </p:txBody>
      </p:sp>
      <p:sp>
        <p:nvSpPr>
          <p:cNvPr id="505" name="Google Shape;505;p18"/>
          <p:cNvSpPr txBox="1">
            <a:spLocks noGrp="1"/>
          </p:cNvSpPr>
          <p:nvPr>
            <p:ph type="subTitle" idx="2"/>
          </p:nvPr>
        </p:nvSpPr>
        <p:spPr>
          <a:xfrm>
            <a:off x="1099300" y="3452188"/>
            <a:ext cx="2615100" cy="630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6" name="Google Shape;506;p18"/>
          <p:cNvSpPr txBox="1">
            <a:spLocks noGrp="1"/>
          </p:cNvSpPr>
          <p:nvPr>
            <p:ph type="subTitle" idx="3"/>
          </p:nvPr>
        </p:nvSpPr>
        <p:spPr>
          <a:xfrm>
            <a:off x="5386300" y="3044850"/>
            <a:ext cx="2615100" cy="4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endParaRPr/>
          </a:p>
        </p:txBody>
      </p:sp>
      <p:sp>
        <p:nvSpPr>
          <p:cNvPr id="507" name="Google Shape;507;p18"/>
          <p:cNvSpPr txBox="1">
            <a:spLocks noGrp="1"/>
          </p:cNvSpPr>
          <p:nvPr>
            <p:ph type="subTitle" idx="4"/>
          </p:nvPr>
        </p:nvSpPr>
        <p:spPr>
          <a:xfrm>
            <a:off x="5386300" y="3452188"/>
            <a:ext cx="2615100" cy="630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8" name="Google Shape;508;p18"/>
          <p:cNvSpPr txBox="1">
            <a:spLocks noGrp="1"/>
          </p:cNvSpPr>
          <p:nvPr>
            <p:ph type="subTitle" idx="5"/>
          </p:nvPr>
        </p:nvSpPr>
        <p:spPr>
          <a:xfrm>
            <a:off x="5386300" y="1184425"/>
            <a:ext cx="2615100" cy="4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endParaRPr/>
          </a:p>
        </p:txBody>
      </p:sp>
      <p:sp>
        <p:nvSpPr>
          <p:cNvPr id="509" name="Google Shape;509;p18"/>
          <p:cNvSpPr txBox="1">
            <a:spLocks noGrp="1"/>
          </p:cNvSpPr>
          <p:nvPr>
            <p:ph type="subTitle" idx="6"/>
          </p:nvPr>
        </p:nvSpPr>
        <p:spPr>
          <a:xfrm>
            <a:off x="5386300" y="1591763"/>
            <a:ext cx="2615100" cy="630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1">
  <p:cSld name="CUSTOM_6">
    <p:spTree>
      <p:nvGrpSpPr>
        <p:cNvPr id="1" name="Shape 5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1" name="Google Shape;511;p19"/>
          <p:cNvSpPr txBox="1">
            <a:spLocks noGrp="1"/>
          </p:cNvSpPr>
          <p:nvPr>
            <p:ph type="title"/>
          </p:nvPr>
        </p:nvSpPr>
        <p:spPr>
          <a:xfrm>
            <a:off x="3752375" y="1600550"/>
            <a:ext cx="4368000" cy="131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512" name="Google Shape;512;p19"/>
          <p:cNvSpPr txBox="1">
            <a:spLocks noGrp="1"/>
          </p:cNvSpPr>
          <p:nvPr>
            <p:ph type="subTitle" idx="1"/>
          </p:nvPr>
        </p:nvSpPr>
        <p:spPr>
          <a:xfrm>
            <a:off x="4363550" y="2846125"/>
            <a:ext cx="3145500" cy="79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513" name="Google Shape;513;p19"/>
          <p:cNvSpPr txBox="1">
            <a:spLocks noGrp="1"/>
          </p:cNvSpPr>
          <p:nvPr>
            <p:ph type="title" idx="2" hasCustomPrompt="1"/>
          </p:nvPr>
        </p:nvSpPr>
        <p:spPr>
          <a:xfrm>
            <a:off x="5584250" y="935588"/>
            <a:ext cx="704100" cy="4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t>xx%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CUSTOM_11">
    <p:spTree>
      <p:nvGrpSpPr>
        <p:cNvPr id="1" name="Shape 6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4" name="Google Shape;654;p26"/>
          <p:cNvGrpSpPr/>
          <p:nvPr/>
        </p:nvGrpSpPr>
        <p:grpSpPr>
          <a:xfrm>
            <a:off x="155326" y="91359"/>
            <a:ext cx="8833348" cy="4894379"/>
            <a:chOff x="375925" y="955900"/>
            <a:chExt cx="6888675" cy="3816875"/>
          </a:xfrm>
        </p:grpSpPr>
        <p:sp>
          <p:nvSpPr>
            <p:cNvPr id="655" name="Google Shape;655;p26"/>
            <p:cNvSpPr/>
            <p:nvPr/>
          </p:nvSpPr>
          <p:spPr>
            <a:xfrm>
              <a:off x="375925" y="956200"/>
              <a:ext cx="6888675" cy="3816575"/>
            </a:xfrm>
            <a:custGeom>
              <a:avLst/>
              <a:gdLst/>
              <a:ahLst/>
              <a:cxnLst/>
              <a:rect l="l" t="t" r="r" b="b"/>
              <a:pathLst>
                <a:path w="275547" h="152663" extrusionOk="0">
                  <a:moveTo>
                    <a:pt x="1108" y="0"/>
                  </a:moveTo>
                  <a:cubicBezTo>
                    <a:pt x="501" y="0"/>
                    <a:pt x="1" y="489"/>
                    <a:pt x="1" y="1108"/>
                  </a:cubicBezTo>
                  <a:lnTo>
                    <a:pt x="1" y="151543"/>
                  </a:lnTo>
                  <a:cubicBezTo>
                    <a:pt x="1" y="152162"/>
                    <a:pt x="489" y="152662"/>
                    <a:pt x="1108" y="152662"/>
                  </a:cubicBezTo>
                  <a:lnTo>
                    <a:pt x="274440" y="152662"/>
                  </a:lnTo>
                  <a:cubicBezTo>
                    <a:pt x="275047" y="152662"/>
                    <a:pt x="275547" y="152162"/>
                    <a:pt x="275547" y="151531"/>
                  </a:cubicBezTo>
                  <a:lnTo>
                    <a:pt x="275547" y="1108"/>
                  </a:lnTo>
                  <a:cubicBezTo>
                    <a:pt x="275547" y="501"/>
                    <a:pt x="275059" y="0"/>
                    <a:pt x="27444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100013" dist="66675" dir="5400000" algn="bl" rotWithShape="0">
                <a:schemeClr val="accent2">
                  <a:alpha val="32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6" name="Google Shape;656;p26"/>
            <p:cNvSpPr/>
            <p:nvPr/>
          </p:nvSpPr>
          <p:spPr>
            <a:xfrm>
              <a:off x="3607875" y="955900"/>
              <a:ext cx="424200" cy="3816875"/>
            </a:xfrm>
            <a:custGeom>
              <a:avLst/>
              <a:gdLst/>
              <a:ahLst/>
              <a:cxnLst/>
              <a:rect l="l" t="t" r="r" b="b"/>
              <a:pathLst>
                <a:path w="16968" h="152675" extrusionOk="0">
                  <a:moveTo>
                    <a:pt x="1" y="1"/>
                  </a:moveTo>
                  <a:lnTo>
                    <a:pt x="1" y="152674"/>
                  </a:lnTo>
                  <a:lnTo>
                    <a:pt x="16967" y="152674"/>
                  </a:lnTo>
                  <a:lnTo>
                    <a:pt x="16967" y="1"/>
                  </a:lnTo>
                  <a:close/>
                </a:path>
              </a:pathLst>
            </a:custGeom>
            <a:solidFill>
              <a:srgbClr val="40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7" name="Google Shape;657;p26"/>
            <p:cNvSpPr/>
            <p:nvPr/>
          </p:nvSpPr>
          <p:spPr>
            <a:xfrm>
              <a:off x="554821" y="1106228"/>
              <a:ext cx="3188800" cy="3530673"/>
            </a:xfrm>
            <a:custGeom>
              <a:avLst/>
              <a:gdLst/>
              <a:ahLst/>
              <a:cxnLst/>
              <a:rect l="l" t="t" r="r" b="b"/>
              <a:pathLst>
                <a:path w="127552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7552" y="135041"/>
                  </a:lnTo>
                  <a:lnTo>
                    <a:pt x="12755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8" name="Google Shape;658;p26"/>
            <p:cNvSpPr/>
            <p:nvPr/>
          </p:nvSpPr>
          <p:spPr>
            <a:xfrm>
              <a:off x="599172" y="1106228"/>
              <a:ext cx="3154275" cy="3530673"/>
            </a:xfrm>
            <a:custGeom>
              <a:avLst/>
              <a:gdLst/>
              <a:ahLst/>
              <a:cxnLst/>
              <a:rect l="l" t="t" r="r" b="b"/>
              <a:pathLst>
                <a:path w="126171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6171" y="135041"/>
                  </a:lnTo>
                  <a:lnTo>
                    <a:pt x="126171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9" name="Google Shape;659;p26"/>
            <p:cNvSpPr/>
            <p:nvPr/>
          </p:nvSpPr>
          <p:spPr>
            <a:xfrm>
              <a:off x="3763850" y="1258925"/>
              <a:ext cx="90525" cy="3263225"/>
            </a:xfrm>
            <a:custGeom>
              <a:avLst/>
              <a:gdLst/>
              <a:ahLst/>
              <a:cxnLst/>
              <a:rect l="l" t="t" r="r" b="b"/>
              <a:pathLst>
                <a:path w="3621" h="130529" extrusionOk="0">
                  <a:moveTo>
                    <a:pt x="1" y="0"/>
                  </a:moveTo>
                  <a:lnTo>
                    <a:pt x="1" y="130528"/>
                  </a:lnTo>
                  <a:lnTo>
                    <a:pt x="3620" y="130528"/>
                  </a:lnTo>
                  <a:lnTo>
                    <a:pt x="3620" y="0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0" name="Google Shape;660;p26"/>
            <p:cNvSpPr/>
            <p:nvPr/>
          </p:nvSpPr>
          <p:spPr>
            <a:xfrm>
              <a:off x="3703725" y="1074675"/>
              <a:ext cx="217900" cy="218200"/>
            </a:xfrm>
            <a:custGeom>
              <a:avLst/>
              <a:gdLst/>
              <a:ahLst/>
              <a:cxnLst/>
              <a:rect l="l" t="t" r="r" b="b"/>
              <a:pathLst>
                <a:path w="8716" h="8728" extrusionOk="0">
                  <a:moveTo>
                    <a:pt x="4358" y="0"/>
                  </a:moveTo>
                  <a:cubicBezTo>
                    <a:pt x="1941" y="0"/>
                    <a:pt x="0" y="1953"/>
                    <a:pt x="0" y="4358"/>
                  </a:cubicBezTo>
                  <a:cubicBezTo>
                    <a:pt x="0" y="6775"/>
                    <a:pt x="1941" y="8727"/>
                    <a:pt x="4358" y="8727"/>
                  </a:cubicBezTo>
                  <a:cubicBezTo>
                    <a:pt x="6763" y="8727"/>
                    <a:pt x="8716" y="6775"/>
                    <a:pt x="8716" y="4358"/>
                  </a:cubicBezTo>
                  <a:cubicBezTo>
                    <a:pt x="8716" y="1953"/>
                    <a:pt x="6763" y="0"/>
                    <a:pt x="4358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1" name="Google Shape;661;p26"/>
            <p:cNvSpPr/>
            <p:nvPr/>
          </p:nvSpPr>
          <p:spPr>
            <a:xfrm>
              <a:off x="3703734" y="1131261"/>
              <a:ext cx="217900" cy="193172"/>
            </a:xfrm>
            <a:custGeom>
              <a:avLst/>
              <a:gdLst/>
              <a:ahLst/>
              <a:cxnLst/>
              <a:rect l="l" t="t" r="r" b="b"/>
              <a:pathLst>
                <a:path w="8716" h="8728" extrusionOk="0">
                  <a:moveTo>
                    <a:pt x="4358" y="0"/>
                  </a:moveTo>
                  <a:cubicBezTo>
                    <a:pt x="1941" y="0"/>
                    <a:pt x="0" y="1953"/>
                    <a:pt x="0" y="4370"/>
                  </a:cubicBezTo>
                  <a:cubicBezTo>
                    <a:pt x="0" y="6775"/>
                    <a:pt x="1941" y="8727"/>
                    <a:pt x="4358" y="8727"/>
                  </a:cubicBezTo>
                  <a:cubicBezTo>
                    <a:pt x="6763" y="8727"/>
                    <a:pt x="8716" y="6775"/>
                    <a:pt x="8716" y="4370"/>
                  </a:cubicBezTo>
                  <a:cubicBezTo>
                    <a:pt x="8716" y="1953"/>
                    <a:pt x="6763" y="0"/>
                    <a:pt x="4358" y="0"/>
                  </a:cubicBez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2" name="Google Shape;662;p26"/>
            <p:cNvSpPr/>
            <p:nvPr/>
          </p:nvSpPr>
          <p:spPr>
            <a:xfrm>
              <a:off x="3885598" y="1106228"/>
              <a:ext cx="3176300" cy="3530673"/>
            </a:xfrm>
            <a:custGeom>
              <a:avLst/>
              <a:gdLst/>
              <a:ahLst/>
              <a:cxnLst/>
              <a:rect l="l" t="t" r="r" b="b"/>
              <a:pathLst>
                <a:path w="127052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7052" y="135041"/>
                  </a:lnTo>
                  <a:lnTo>
                    <a:pt x="12705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3" name="Google Shape;663;p26"/>
            <p:cNvSpPr/>
            <p:nvPr/>
          </p:nvSpPr>
          <p:spPr>
            <a:xfrm>
              <a:off x="3884698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5492" y="135041"/>
                  </a:lnTo>
                  <a:lnTo>
                    <a:pt x="12549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4" name="Google Shape;664;p26"/>
            <p:cNvSpPr/>
            <p:nvPr/>
          </p:nvSpPr>
          <p:spPr>
            <a:xfrm>
              <a:off x="3842723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125493" y="135041"/>
                  </a:lnTo>
                  <a:lnTo>
                    <a:pt x="12549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5" name="Google Shape;665;p26"/>
            <p:cNvSpPr/>
            <p:nvPr/>
          </p:nvSpPr>
          <p:spPr>
            <a:xfrm>
              <a:off x="645297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125493" y="135041"/>
                  </a:lnTo>
                  <a:lnTo>
                    <a:pt x="12549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6" name="Google Shape;666;p26"/>
            <p:cNvSpPr/>
            <p:nvPr/>
          </p:nvSpPr>
          <p:spPr>
            <a:xfrm>
              <a:off x="3555800" y="1528600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69"/>
                    <a:pt x="0" y="3060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60"/>
                  </a:cubicBezTo>
                  <a:cubicBezTo>
                    <a:pt x="6108" y="1369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7" name="Google Shape;667;p26"/>
            <p:cNvSpPr/>
            <p:nvPr/>
          </p:nvSpPr>
          <p:spPr>
            <a:xfrm>
              <a:off x="3916850" y="152947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1"/>
                  </a:moveTo>
                  <a:cubicBezTo>
                    <a:pt x="1358" y="1"/>
                    <a:pt x="0" y="1358"/>
                    <a:pt x="0" y="3049"/>
                  </a:cubicBezTo>
                  <a:cubicBezTo>
                    <a:pt x="0" y="4740"/>
                    <a:pt x="1358" y="6097"/>
                    <a:pt x="3048" y="6097"/>
                  </a:cubicBezTo>
                  <a:cubicBezTo>
                    <a:pt x="4739" y="6097"/>
                    <a:pt x="6096" y="4740"/>
                    <a:pt x="6096" y="3049"/>
                  </a:cubicBezTo>
                  <a:cubicBezTo>
                    <a:pt x="6096" y="1358"/>
                    <a:pt x="4739" y="1"/>
                    <a:pt x="3048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8" name="Google Shape;668;p26"/>
            <p:cNvSpPr/>
            <p:nvPr/>
          </p:nvSpPr>
          <p:spPr>
            <a:xfrm>
              <a:off x="3555800" y="1991150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9" name="Google Shape;669;p26"/>
            <p:cNvSpPr/>
            <p:nvPr/>
          </p:nvSpPr>
          <p:spPr>
            <a:xfrm>
              <a:off x="3916850" y="1991750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69"/>
                    <a:pt x="0" y="3060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60"/>
                  </a:cubicBezTo>
                  <a:cubicBezTo>
                    <a:pt x="6096" y="1369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0" name="Google Shape;670;p26"/>
            <p:cNvSpPr/>
            <p:nvPr/>
          </p:nvSpPr>
          <p:spPr>
            <a:xfrm>
              <a:off x="3555800" y="2495375"/>
              <a:ext cx="152700" cy="152425"/>
            </a:xfrm>
            <a:custGeom>
              <a:avLst/>
              <a:gdLst/>
              <a:ahLst/>
              <a:cxnLst/>
              <a:rect l="l" t="t" r="r" b="b"/>
              <a:pathLst>
                <a:path w="6108" h="6097" extrusionOk="0">
                  <a:moveTo>
                    <a:pt x="3060" y="1"/>
                  </a:moveTo>
                  <a:cubicBezTo>
                    <a:pt x="1369" y="1"/>
                    <a:pt x="0" y="1358"/>
                    <a:pt x="0" y="3049"/>
                  </a:cubicBezTo>
                  <a:cubicBezTo>
                    <a:pt x="0" y="4739"/>
                    <a:pt x="1369" y="6097"/>
                    <a:pt x="3060" y="6097"/>
                  </a:cubicBezTo>
                  <a:cubicBezTo>
                    <a:pt x="4739" y="6097"/>
                    <a:pt x="6108" y="4739"/>
                    <a:pt x="6108" y="3049"/>
                  </a:cubicBezTo>
                  <a:cubicBezTo>
                    <a:pt x="6108" y="1358"/>
                    <a:pt x="4739" y="1"/>
                    <a:pt x="3060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1" name="Google Shape;671;p26"/>
            <p:cNvSpPr/>
            <p:nvPr/>
          </p:nvSpPr>
          <p:spPr>
            <a:xfrm>
              <a:off x="3916850" y="2495675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70"/>
                    <a:pt x="0" y="3048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48"/>
                  </a:cubicBezTo>
                  <a:cubicBezTo>
                    <a:pt x="6096" y="1370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2" name="Google Shape;672;p26"/>
            <p:cNvSpPr/>
            <p:nvPr/>
          </p:nvSpPr>
          <p:spPr>
            <a:xfrm>
              <a:off x="3555800" y="2997225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3" name="Google Shape;673;p26"/>
            <p:cNvSpPr/>
            <p:nvPr/>
          </p:nvSpPr>
          <p:spPr>
            <a:xfrm>
              <a:off x="3916850" y="299812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0"/>
                  </a:moveTo>
                  <a:cubicBezTo>
                    <a:pt x="1358" y="0"/>
                    <a:pt x="0" y="1358"/>
                    <a:pt x="0" y="3048"/>
                  </a:cubicBezTo>
                  <a:cubicBezTo>
                    <a:pt x="0" y="4727"/>
                    <a:pt x="1358" y="6096"/>
                    <a:pt x="3048" y="6096"/>
                  </a:cubicBezTo>
                  <a:cubicBezTo>
                    <a:pt x="4739" y="6096"/>
                    <a:pt x="6096" y="4727"/>
                    <a:pt x="6096" y="3048"/>
                  </a:cubicBezTo>
                  <a:cubicBezTo>
                    <a:pt x="6096" y="1358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4" name="Google Shape;674;p26"/>
            <p:cNvSpPr/>
            <p:nvPr/>
          </p:nvSpPr>
          <p:spPr>
            <a:xfrm>
              <a:off x="3555800" y="3503250"/>
              <a:ext cx="152700" cy="152700"/>
            </a:xfrm>
            <a:custGeom>
              <a:avLst/>
              <a:gdLst/>
              <a:ahLst/>
              <a:cxnLst/>
              <a:rect l="l" t="t" r="r" b="b"/>
              <a:pathLst>
                <a:path w="6108" h="6108" extrusionOk="0">
                  <a:moveTo>
                    <a:pt x="3060" y="0"/>
                  </a:moveTo>
                  <a:cubicBezTo>
                    <a:pt x="1369" y="0"/>
                    <a:pt x="0" y="1369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69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5" name="Google Shape;675;p26"/>
            <p:cNvSpPr/>
            <p:nvPr/>
          </p:nvSpPr>
          <p:spPr>
            <a:xfrm>
              <a:off x="3916850" y="350412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1"/>
                  </a:moveTo>
                  <a:cubicBezTo>
                    <a:pt x="1358" y="1"/>
                    <a:pt x="0" y="1358"/>
                    <a:pt x="0" y="3049"/>
                  </a:cubicBezTo>
                  <a:cubicBezTo>
                    <a:pt x="0" y="4728"/>
                    <a:pt x="1358" y="6097"/>
                    <a:pt x="3048" y="6097"/>
                  </a:cubicBezTo>
                  <a:cubicBezTo>
                    <a:pt x="4739" y="6097"/>
                    <a:pt x="6096" y="4728"/>
                    <a:pt x="6096" y="3049"/>
                  </a:cubicBezTo>
                  <a:cubicBezTo>
                    <a:pt x="6096" y="1358"/>
                    <a:pt x="4739" y="1"/>
                    <a:pt x="3048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6" name="Google Shape;676;p26"/>
            <p:cNvSpPr/>
            <p:nvPr/>
          </p:nvSpPr>
          <p:spPr>
            <a:xfrm>
              <a:off x="3555800" y="4044975"/>
              <a:ext cx="152700" cy="152425"/>
            </a:xfrm>
            <a:custGeom>
              <a:avLst/>
              <a:gdLst/>
              <a:ahLst/>
              <a:cxnLst/>
              <a:rect l="l" t="t" r="r" b="b"/>
              <a:pathLst>
                <a:path w="6108" h="6097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096"/>
                    <a:pt x="3060" y="6096"/>
                  </a:cubicBezTo>
                  <a:cubicBezTo>
                    <a:pt x="4739" y="6096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7" name="Google Shape;677;p26"/>
            <p:cNvSpPr/>
            <p:nvPr/>
          </p:nvSpPr>
          <p:spPr>
            <a:xfrm>
              <a:off x="3916850" y="4045575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69"/>
                    <a:pt x="0" y="3060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60"/>
                  </a:cubicBezTo>
                  <a:cubicBezTo>
                    <a:pt x="6096" y="1369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8" name="Google Shape;678;p26"/>
            <p:cNvSpPr/>
            <p:nvPr/>
          </p:nvSpPr>
          <p:spPr>
            <a:xfrm>
              <a:off x="3615325" y="1563725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9" name="Google Shape;679;p26"/>
            <p:cNvSpPr/>
            <p:nvPr/>
          </p:nvSpPr>
          <p:spPr>
            <a:xfrm>
              <a:off x="3615325" y="2026575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0" name="Google Shape;680;p26"/>
            <p:cNvSpPr/>
            <p:nvPr/>
          </p:nvSpPr>
          <p:spPr>
            <a:xfrm>
              <a:off x="3615325" y="253080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9"/>
                    <a:pt x="0" y="1643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43"/>
                  </a:cubicBezTo>
                  <a:cubicBezTo>
                    <a:pt x="15764" y="739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1" name="Google Shape;681;p26"/>
            <p:cNvSpPr/>
            <p:nvPr/>
          </p:nvSpPr>
          <p:spPr>
            <a:xfrm>
              <a:off x="3615325" y="303295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2" name="Google Shape;682;p26"/>
            <p:cNvSpPr/>
            <p:nvPr/>
          </p:nvSpPr>
          <p:spPr>
            <a:xfrm>
              <a:off x="3615325" y="353865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1"/>
                  </a:moveTo>
                  <a:cubicBezTo>
                    <a:pt x="750" y="1"/>
                    <a:pt x="0" y="739"/>
                    <a:pt x="0" y="1656"/>
                  </a:cubicBezTo>
                  <a:cubicBezTo>
                    <a:pt x="0" y="2561"/>
                    <a:pt x="750" y="3299"/>
                    <a:pt x="1655" y="3299"/>
                  </a:cubicBezTo>
                  <a:lnTo>
                    <a:pt x="14109" y="3299"/>
                  </a:lnTo>
                  <a:cubicBezTo>
                    <a:pt x="15038" y="3299"/>
                    <a:pt x="15776" y="2561"/>
                    <a:pt x="15764" y="1656"/>
                  </a:cubicBezTo>
                  <a:cubicBezTo>
                    <a:pt x="15764" y="739"/>
                    <a:pt x="15026" y="1"/>
                    <a:pt x="14109" y="1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3" name="Google Shape;683;p26"/>
            <p:cNvSpPr/>
            <p:nvPr/>
          </p:nvSpPr>
          <p:spPr>
            <a:xfrm>
              <a:off x="3615325" y="408040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4" name="Google Shape;684;p26"/>
            <p:cNvSpPr/>
            <p:nvPr/>
          </p:nvSpPr>
          <p:spPr>
            <a:xfrm>
              <a:off x="576847" y="1106228"/>
              <a:ext cx="18475" cy="3530673"/>
            </a:xfrm>
            <a:custGeom>
              <a:avLst/>
              <a:gdLst/>
              <a:ahLst/>
              <a:cxnLst/>
              <a:rect l="l" t="t" r="r" b="b"/>
              <a:pathLst>
                <a:path w="739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739" y="135041"/>
                  </a:lnTo>
                  <a:lnTo>
                    <a:pt x="739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5" name="Google Shape;685;p26"/>
            <p:cNvSpPr/>
            <p:nvPr/>
          </p:nvSpPr>
          <p:spPr>
            <a:xfrm>
              <a:off x="625072" y="1106228"/>
              <a:ext cx="18775" cy="3530673"/>
            </a:xfrm>
            <a:custGeom>
              <a:avLst/>
              <a:gdLst/>
              <a:ahLst/>
              <a:cxnLst/>
              <a:rect l="l" t="t" r="r" b="b"/>
              <a:pathLst>
                <a:path w="751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750" y="135041"/>
                  </a:lnTo>
                  <a:lnTo>
                    <a:pt x="750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6" name="Google Shape;686;p26"/>
            <p:cNvSpPr/>
            <p:nvPr/>
          </p:nvSpPr>
          <p:spPr>
            <a:xfrm>
              <a:off x="7021099" y="1106228"/>
              <a:ext cx="18475" cy="3530673"/>
            </a:xfrm>
            <a:custGeom>
              <a:avLst/>
              <a:gdLst/>
              <a:ahLst/>
              <a:cxnLst/>
              <a:rect l="l" t="t" r="r" b="b"/>
              <a:pathLst>
                <a:path w="739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739" y="135041"/>
                  </a:lnTo>
                  <a:lnTo>
                    <a:pt x="739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7" name="Google Shape;687;p26"/>
            <p:cNvSpPr/>
            <p:nvPr/>
          </p:nvSpPr>
          <p:spPr>
            <a:xfrm>
              <a:off x="6980024" y="1106228"/>
              <a:ext cx="18775" cy="3530673"/>
            </a:xfrm>
            <a:custGeom>
              <a:avLst/>
              <a:gdLst/>
              <a:ahLst/>
              <a:cxnLst/>
              <a:rect l="l" t="t" r="r" b="b"/>
              <a:pathLst>
                <a:path w="751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751" y="135041"/>
                  </a:lnTo>
                  <a:lnTo>
                    <a:pt x="751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88" name="Google Shape;688;p26"/>
          <p:cNvSpPr txBox="1">
            <a:spLocks noGrp="1"/>
          </p:cNvSpPr>
          <p:nvPr>
            <p:ph type="title"/>
          </p:nvPr>
        </p:nvSpPr>
        <p:spPr>
          <a:xfrm>
            <a:off x="713100" y="1718738"/>
            <a:ext cx="3291900" cy="171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689" name="Google Shape;689;p26"/>
          <p:cNvSpPr txBox="1"/>
          <p:nvPr/>
        </p:nvSpPr>
        <p:spPr>
          <a:xfrm>
            <a:off x="5528550" y="3048000"/>
            <a:ext cx="2587500" cy="100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0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CREDITS: This presentation template was created by </a:t>
            </a:r>
            <a:r>
              <a:rPr lang="en" sz="1200">
                <a:solidFill>
                  <a:schemeClr val="dk1"/>
                </a:solidFill>
                <a:uFill>
                  <a:noFill/>
                </a:uFill>
                <a:latin typeface="Nunito"/>
                <a:ea typeface="Nunito"/>
                <a:cs typeface="Nunito"/>
                <a:sym typeface="Nunito"/>
                <a:hlinkClick r:id="rId2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Slidesgo</a:t>
            </a:r>
            <a:r>
              <a:rPr lang="en" sz="12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, including icons by </a:t>
            </a:r>
            <a:r>
              <a:rPr lang="en" sz="1200">
                <a:solidFill>
                  <a:schemeClr val="dk1"/>
                </a:solidFill>
                <a:uFill>
                  <a:noFill/>
                </a:uFill>
                <a:latin typeface="Nunito"/>
                <a:ea typeface="Nunito"/>
                <a:cs typeface="Nunito"/>
                <a:sym typeface="Nunito"/>
                <a:hlinkClick r:id="rId3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Flaticon</a:t>
            </a:r>
            <a:r>
              <a:rPr lang="en" sz="12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, and infographics &amp; images by </a:t>
            </a:r>
            <a:r>
              <a:rPr lang="en" sz="1200">
                <a:solidFill>
                  <a:schemeClr val="dk1"/>
                </a:solidFill>
                <a:uFill>
                  <a:noFill/>
                </a:uFill>
                <a:latin typeface="Nunito"/>
                <a:ea typeface="Nunito"/>
                <a:cs typeface="Nunito"/>
                <a:sym typeface="Nunito"/>
                <a:hlinkClick r:id="rId4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Freepik</a:t>
            </a:r>
            <a:endParaRPr sz="120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 1">
  <p:cSld name="CUSTOM_12">
    <p:spTree>
      <p:nvGrpSpPr>
        <p:cNvPr id="1" name="Shape 6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91" name="Google Shape;691;p27"/>
          <p:cNvGrpSpPr/>
          <p:nvPr/>
        </p:nvGrpSpPr>
        <p:grpSpPr>
          <a:xfrm>
            <a:off x="155326" y="91359"/>
            <a:ext cx="8833348" cy="4894379"/>
            <a:chOff x="375925" y="955900"/>
            <a:chExt cx="6888675" cy="3816875"/>
          </a:xfrm>
        </p:grpSpPr>
        <p:sp>
          <p:nvSpPr>
            <p:cNvPr id="692" name="Google Shape;692;p27"/>
            <p:cNvSpPr/>
            <p:nvPr/>
          </p:nvSpPr>
          <p:spPr>
            <a:xfrm>
              <a:off x="375925" y="956200"/>
              <a:ext cx="6888675" cy="3816575"/>
            </a:xfrm>
            <a:custGeom>
              <a:avLst/>
              <a:gdLst/>
              <a:ahLst/>
              <a:cxnLst/>
              <a:rect l="l" t="t" r="r" b="b"/>
              <a:pathLst>
                <a:path w="275547" h="152663" extrusionOk="0">
                  <a:moveTo>
                    <a:pt x="1108" y="0"/>
                  </a:moveTo>
                  <a:cubicBezTo>
                    <a:pt x="501" y="0"/>
                    <a:pt x="1" y="489"/>
                    <a:pt x="1" y="1108"/>
                  </a:cubicBezTo>
                  <a:lnTo>
                    <a:pt x="1" y="151543"/>
                  </a:lnTo>
                  <a:cubicBezTo>
                    <a:pt x="1" y="152162"/>
                    <a:pt x="489" y="152662"/>
                    <a:pt x="1108" y="152662"/>
                  </a:cubicBezTo>
                  <a:lnTo>
                    <a:pt x="274440" y="152662"/>
                  </a:lnTo>
                  <a:cubicBezTo>
                    <a:pt x="275047" y="152662"/>
                    <a:pt x="275547" y="152162"/>
                    <a:pt x="275547" y="151531"/>
                  </a:cubicBezTo>
                  <a:lnTo>
                    <a:pt x="275547" y="1108"/>
                  </a:lnTo>
                  <a:cubicBezTo>
                    <a:pt x="275547" y="501"/>
                    <a:pt x="275059" y="0"/>
                    <a:pt x="27444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100013" dist="66675" dir="5400000" algn="bl" rotWithShape="0">
                <a:schemeClr val="accent2">
                  <a:alpha val="32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3" name="Google Shape;693;p27"/>
            <p:cNvSpPr/>
            <p:nvPr/>
          </p:nvSpPr>
          <p:spPr>
            <a:xfrm>
              <a:off x="3607875" y="955900"/>
              <a:ext cx="424200" cy="3816875"/>
            </a:xfrm>
            <a:custGeom>
              <a:avLst/>
              <a:gdLst/>
              <a:ahLst/>
              <a:cxnLst/>
              <a:rect l="l" t="t" r="r" b="b"/>
              <a:pathLst>
                <a:path w="16968" h="152675" extrusionOk="0">
                  <a:moveTo>
                    <a:pt x="1" y="1"/>
                  </a:moveTo>
                  <a:lnTo>
                    <a:pt x="1" y="152674"/>
                  </a:lnTo>
                  <a:lnTo>
                    <a:pt x="16967" y="152674"/>
                  </a:lnTo>
                  <a:lnTo>
                    <a:pt x="16967" y="1"/>
                  </a:lnTo>
                  <a:close/>
                </a:path>
              </a:pathLst>
            </a:custGeom>
            <a:solidFill>
              <a:srgbClr val="40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4" name="Google Shape;694;p27"/>
            <p:cNvSpPr/>
            <p:nvPr/>
          </p:nvSpPr>
          <p:spPr>
            <a:xfrm>
              <a:off x="554821" y="1106228"/>
              <a:ext cx="3188800" cy="3530673"/>
            </a:xfrm>
            <a:custGeom>
              <a:avLst/>
              <a:gdLst/>
              <a:ahLst/>
              <a:cxnLst/>
              <a:rect l="l" t="t" r="r" b="b"/>
              <a:pathLst>
                <a:path w="127552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7552" y="135041"/>
                  </a:lnTo>
                  <a:lnTo>
                    <a:pt x="12755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5" name="Google Shape;695;p27"/>
            <p:cNvSpPr/>
            <p:nvPr/>
          </p:nvSpPr>
          <p:spPr>
            <a:xfrm>
              <a:off x="599172" y="1106228"/>
              <a:ext cx="3154275" cy="3530673"/>
            </a:xfrm>
            <a:custGeom>
              <a:avLst/>
              <a:gdLst/>
              <a:ahLst/>
              <a:cxnLst/>
              <a:rect l="l" t="t" r="r" b="b"/>
              <a:pathLst>
                <a:path w="126171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6171" y="135041"/>
                  </a:lnTo>
                  <a:lnTo>
                    <a:pt x="126171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6" name="Google Shape;696;p27"/>
            <p:cNvSpPr/>
            <p:nvPr/>
          </p:nvSpPr>
          <p:spPr>
            <a:xfrm>
              <a:off x="3763850" y="1258925"/>
              <a:ext cx="90525" cy="3263225"/>
            </a:xfrm>
            <a:custGeom>
              <a:avLst/>
              <a:gdLst/>
              <a:ahLst/>
              <a:cxnLst/>
              <a:rect l="l" t="t" r="r" b="b"/>
              <a:pathLst>
                <a:path w="3621" h="130529" extrusionOk="0">
                  <a:moveTo>
                    <a:pt x="1" y="0"/>
                  </a:moveTo>
                  <a:lnTo>
                    <a:pt x="1" y="130528"/>
                  </a:lnTo>
                  <a:lnTo>
                    <a:pt x="3620" y="130528"/>
                  </a:lnTo>
                  <a:lnTo>
                    <a:pt x="3620" y="0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7" name="Google Shape;697;p27"/>
            <p:cNvSpPr/>
            <p:nvPr/>
          </p:nvSpPr>
          <p:spPr>
            <a:xfrm>
              <a:off x="3703725" y="1074675"/>
              <a:ext cx="217900" cy="218200"/>
            </a:xfrm>
            <a:custGeom>
              <a:avLst/>
              <a:gdLst/>
              <a:ahLst/>
              <a:cxnLst/>
              <a:rect l="l" t="t" r="r" b="b"/>
              <a:pathLst>
                <a:path w="8716" h="8728" extrusionOk="0">
                  <a:moveTo>
                    <a:pt x="4358" y="0"/>
                  </a:moveTo>
                  <a:cubicBezTo>
                    <a:pt x="1941" y="0"/>
                    <a:pt x="0" y="1953"/>
                    <a:pt x="0" y="4358"/>
                  </a:cubicBezTo>
                  <a:cubicBezTo>
                    <a:pt x="0" y="6775"/>
                    <a:pt x="1941" y="8727"/>
                    <a:pt x="4358" y="8727"/>
                  </a:cubicBezTo>
                  <a:cubicBezTo>
                    <a:pt x="6763" y="8727"/>
                    <a:pt x="8716" y="6775"/>
                    <a:pt x="8716" y="4358"/>
                  </a:cubicBezTo>
                  <a:cubicBezTo>
                    <a:pt x="8716" y="1953"/>
                    <a:pt x="6763" y="0"/>
                    <a:pt x="4358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8" name="Google Shape;698;p27"/>
            <p:cNvSpPr/>
            <p:nvPr/>
          </p:nvSpPr>
          <p:spPr>
            <a:xfrm>
              <a:off x="3703734" y="1131261"/>
              <a:ext cx="217900" cy="193172"/>
            </a:xfrm>
            <a:custGeom>
              <a:avLst/>
              <a:gdLst/>
              <a:ahLst/>
              <a:cxnLst/>
              <a:rect l="l" t="t" r="r" b="b"/>
              <a:pathLst>
                <a:path w="8716" h="8728" extrusionOk="0">
                  <a:moveTo>
                    <a:pt x="4358" y="0"/>
                  </a:moveTo>
                  <a:cubicBezTo>
                    <a:pt x="1941" y="0"/>
                    <a:pt x="0" y="1953"/>
                    <a:pt x="0" y="4370"/>
                  </a:cubicBezTo>
                  <a:cubicBezTo>
                    <a:pt x="0" y="6775"/>
                    <a:pt x="1941" y="8727"/>
                    <a:pt x="4358" y="8727"/>
                  </a:cubicBezTo>
                  <a:cubicBezTo>
                    <a:pt x="6763" y="8727"/>
                    <a:pt x="8716" y="6775"/>
                    <a:pt x="8716" y="4370"/>
                  </a:cubicBezTo>
                  <a:cubicBezTo>
                    <a:pt x="8716" y="1953"/>
                    <a:pt x="6763" y="0"/>
                    <a:pt x="4358" y="0"/>
                  </a:cubicBez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9" name="Google Shape;699;p27"/>
            <p:cNvSpPr/>
            <p:nvPr/>
          </p:nvSpPr>
          <p:spPr>
            <a:xfrm>
              <a:off x="3885598" y="1106228"/>
              <a:ext cx="3176300" cy="3530673"/>
            </a:xfrm>
            <a:custGeom>
              <a:avLst/>
              <a:gdLst/>
              <a:ahLst/>
              <a:cxnLst/>
              <a:rect l="l" t="t" r="r" b="b"/>
              <a:pathLst>
                <a:path w="127052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7052" y="135041"/>
                  </a:lnTo>
                  <a:lnTo>
                    <a:pt x="12705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0" name="Google Shape;700;p27"/>
            <p:cNvSpPr/>
            <p:nvPr/>
          </p:nvSpPr>
          <p:spPr>
            <a:xfrm>
              <a:off x="3884698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5492" y="135041"/>
                  </a:lnTo>
                  <a:lnTo>
                    <a:pt x="12549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1" name="Google Shape;701;p27"/>
            <p:cNvSpPr/>
            <p:nvPr/>
          </p:nvSpPr>
          <p:spPr>
            <a:xfrm>
              <a:off x="3842723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125493" y="135041"/>
                  </a:lnTo>
                  <a:lnTo>
                    <a:pt x="12549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2" name="Google Shape;702;p27"/>
            <p:cNvSpPr/>
            <p:nvPr/>
          </p:nvSpPr>
          <p:spPr>
            <a:xfrm>
              <a:off x="645297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125493" y="135041"/>
                  </a:lnTo>
                  <a:lnTo>
                    <a:pt x="12549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3" name="Google Shape;703;p27"/>
            <p:cNvSpPr/>
            <p:nvPr/>
          </p:nvSpPr>
          <p:spPr>
            <a:xfrm>
              <a:off x="3555800" y="1528600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69"/>
                    <a:pt x="0" y="3060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60"/>
                  </a:cubicBezTo>
                  <a:cubicBezTo>
                    <a:pt x="6108" y="1369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4" name="Google Shape;704;p27"/>
            <p:cNvSpPr/>
            <p:nvPr/>
          </p:nvSpPr>
          <p:spPr>
            <a:xfrm>
              <a:off x="3916850" y="152947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1"/>
                  </a:moveTo>
                  <a:cubicBezTo>
                    <a:pt x="1358" y="1"/>
                    <a:pt x="0" y="1358"/>
                    <a:pt x="0" y="3049"/>
                  </a:cubicBezTo>
                  <a:cubicBezTo>
                    <a:pt x="0" y="4740"/>
                    <a:pt x="1358" y="6097"/>
                    <a:pt x="3048" y="6097"/>
                  </a:cubicBezTo>
                  <a:cubicBezTo>
                    <a:pt x="4739" y="6097"/>
                    <a:pt x="6096" y="4740"/>
                    <a:pt x="6096" y="3049"/>
                  </a:cubicBezTo>
                  <a:cubicBezTo>
                    <a:pt x="6096" y="1358"/>
                    <a:pt x="4739" y="1"/>
                    <a:pt x="3048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5" name="Google Shape;705;p27"/>
            <p:cNvSpPr/>
            <p:nvPr/>
          </p:nvSpPr>
          <p:spPr>
            <a:xfrm>
              <a:off x="3555800" y="1991150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6" name="Google Shape;706;p27"/>
            <p:cNvSpPr/>
            <p:nvPr/>
          </p:nvSpPr>
          <p:spPr>
            <a:xfrm>
              <a:off x="3916850" y="1991750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69"/>
                    <a:pt x="0" y="3060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60"/>
                  </a:cubicBezTo>
                  <a:cubicBezTo>
                    <a:pt x="6096" y="1369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7" name="Google Shape;707;p27"/>
            <p:cNvSpPr/>
            <p:nvPr/>
          </p:nvSpPr>
          <p:spPr>
            <a:xfrm>
              <a:off x="3555800" y="2495375"/>
              <a:ext cx="152700" cy="152425"/>
            </a:xfrm>
            <a:custGeom>
              <a:avLst/>
              <a:gdLst/>
              <a:ahLst/>
              <a:cxnLst/>
              <a:rect l="l" t="t" r="r" b="b"/>
              <a:pathLst>
                <a:path w="6108" h="6097" extrusionOk="0">
                  <a:moveTo>
                    <a:pt x="3060" y="1"/>
                  </a:moveTo>
                  <a:cubicBezTo>
                    <a:pt x="1369" y="1"/>
                    <a:pt x="0" y="1358"/>
                    <a:pt x="0" y="3049"/>
                  </a:cubicBezTo>
                  <a:cubicBezTo>
                    <a:pt x="0" y="4739"/>
                    <a:pt x="1369" y="6097"/>
                    <a:pt x="3060" y="6097"/>
                  </a:cubicBezTo>
                  <a:cubicBezTo>
                    <a:pt x="4739" y="6097"/>
                    <a:pt x="6108" y="4739"/>
                    <a:pt x="6108" y="3049"/>
                  </a:cubicBezTo>
                  <a:cubicBezTo>
                    <a:pt x="6108" y="1358"/>
                    <a:pt x="4739" y="1"/>
                    <a:pt x="3060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8" name="Google Shape;708;p27"/>
            <p:cNvSpPr/>
            <p:nvPr/>
          </p:nvSpPr>
          <p:spPr>
            <a:xfrm>
              <a:off x="3916850" y="2495675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70"/>
                    <a:pt x="0" y="3048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48"/>
                  </a:cubicBezTo>
                  <a:cubicBezTo>
                    <a:pt x="6096" y="1370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9" name="Google Shape;709;p27"/>
            <p:cNvSpPr/>
            <p:nvPr/>
          </p:nvSpPr>
          <p:spPr>
            <a:xfrm>
              <a:off x="3555800" y="2997225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0" name="Google Shape;710;p27"/>
            <p:cNvSpPr/>
            <p:nvPr/>
          </p:nvSpPr>
          <p:spPr>
            <a:xfrm>
              <a:off x="3916850" y="299812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0"/>
                  </a:moveTo>
                  <a:cubicBezTo>
                    <a:pt x="1358" y="0"/>
                    <a:pt x="0" y="1358"/>
                    <a:pt x="0" y="3048"/>
                  </a:cubicBezTo>
                  <a:cubicBezTo>
                    <a:pt x="0" y="4727"/>
                    <a:pt x="1358" y="6096"/>
                    <a:pt x="3048" y="6096"/>
                  </a:cubicBezTo>
                  <a:cubicBezTo>
                    <a:pt x="4739" y="6096"/>
                    <a:pt x="6096" y="4727"/>
                    <a:pt x="6096" y="3048"/>
                  </a:cubicBezTo>
                  <a:cubicBezTo>
                    <a:pt x="6096" y="1358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1" name="Google Shape;711;p27"/>
            <p:cNvSpPr/>
            <p:nvPr/>
          </p:nvSpPr>
          <p:spPr>
            <a:xfrm>
              <a:off x="3555800" y="3503250"/>
              <a:ext cx="152700" cy="152700"/>
            </a:xfrm>
            <a:custGeom>
              <a:avLst/>
              <a:gdLst/>
              <a:ahLst/>
              <a:cxnLst/>
              <a:rect l="l" t="t" r="r" b="b"/>
              <a:pathLst>
                <a:path w="6108" h="6108" extrusionOk="0">
                  <a:moveTo>
                    <a:pt x="3060" y="0"/>
                  </a:moveTo>
                  <a:cubicBezTo>
                    <a:pt x="1369" y="0"/>
                    <a:pt x="0" y="1369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69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2" name="Google Shape;712;p27"/>
            <p:cNvSpPr/>
            <p:nvPr/>
          </p:nvSpPr>
          <p:spPr>
            <a:xfrm>
              <a:off x="3916850" y="350412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1"/>
                  </a:moveTo>
                  <a:cubicBezTo>
                    <a:pt x="1358" y="1"/>
                    <a:pt x="0" y="1358"/>
                    <a:pt x="0" y="3049"/>
                  </a:cubicBezTo>
                  <a:cubicBezTo>
                    <a:pt x="0" y="4728"/>
                    <a:pt x="1358" y="6097"/>
                    <a:pt x="3048" y="6097"/>
                  </a:cubicBezTo>
                  <a:cubicBezTo>
                    <a:pt x="4739" y="6097"/>
                    <a:pt x="6096" y="4728"/>
                    <a:pt x="6096" y="3049"/>
                  </a:cubicBezTo>
                  <a:cubicBezTo>
                    <a:pt x="6096" y="1358"/>
                    <a:pt x="4739" y="1"/>
                    <a:pt x="3048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3" name="Google Shape;713;p27"/>
            <p:cNvSpPr/>
            <p:nvPr/>
          </p:nvSpPr>
          <p:spPr>
            <a:xfrm>
              <a:off x="3555800" y="4044975"/>
              <a:ext cx="152700" cy="152425"/>
            </a:xfrm>
            <a:custGeom>
              <a:avLst/>
              <a:gdLst/>
              <a:ahLst/>
              <a:cxnLst/>
              <a:rect l="l" t="t" r="r" b="b"/>
              <a:pathLst>
                <a:path w="6108" h="6097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096"/>
                    <a:pt x="3060" y="6096"/>
                  </a:cubicBezTo>
                  <a:cubicBezTo>
                    <a:pt x="4739" y="6096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4" name="Google Shape;714;p27"/>
            <p:cNvSpPr/>
            <p:nvPr/>
          </p:nvSpPr>
          <p:spPr>
            <a:xfrm>
              <a:off x="3916850" y="4045575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69"/>
                    <a:pt x="0" y="3060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60"/>
                  </a:cubicBezTo>
                  <a:cubicBezTo>
                    <a:pt x="6096" y="1369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5" name="Google Shape;715;p27"/>
            <p:cNvSpPr/>
            <p:nvPr/>
          </p:nvSpPr>
          <p:spPr>
            <a:xfrm>
              <a:off x="3615325" y="1563725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6" name="Google Shape;716;p27"/>
            <p:cNvSpPr/>
            <p:nvPr/>
          </p:nvSpPr>
          <p:spPr>
            <a:xfrm>
              <a:off x="3615325" y="2026575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7" name="Google Shape;717;p27"/>
            <p:cNvSpPr/>
            <p:nvPr/>
          </p:nvSpPr>
          <p:spPr>
            <a:xfrm>
              <a:off x="3615325" y="253080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9"/>
                    <a:pt x="0" y="1643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43"/>
                  </a:cubicBezTo>
                  <a:cubicBezTo>
                    <a:pt x="15764" y="739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8" name="Google Shape;718;p27"/>
            <p:cNvSpPr/>
            <p:nvPr/>
          </p:nvSpPr>
          <p:spPr>
            <a:xfrm>
              <a:off x="3615325" y="303295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9" name="Google Shape;719;p27"/>
            <p:cNvSpPr/>
            <p:nvPr/>
          </p:nvSpPr>
          <p:spPr>
            <a:xfrm>
              <a:off x="3615325" y="353865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1"/>
                  </a:moveTo>
                  <a:cubicBezTo>
                    <a:pt x="750" y="1"/>
                    <a:pt x="0" y="739"/>
                    <a:pt x="0" y="1656"/>
                  </a:cubicBezTo>
                  <a:cubicBezTo>
                    <a:pt x="0" y="2561"/>
                    <a:pt x="750" y="3299"/>
                    <a:pt x="1655" y="3299"/>
                  </a:cubicBezTo>
                  <a:lnTo>
                    <a:pt x="14109" y="3299"/>
                  </a:lnTo>
                  <a:cubicBezTo>
                    <a:pt x="15038" y="3299"/>
                    <a:pt x="15776" y="2561"/>
                    <a:pt x="15764" y="1656"/>
                  </a:cubicBezTo>
                  <a:cubicBezTo>
                    <a:pt x="15764" y="739"/>
                    <a:pt x="15026" y="1"/>
                    <a:pt x="14109" y="1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0" name="Google Shape;720;p27"/>
            <p:cNvSpPr/>
            <p:nvPr/>
          </p:nvSpPr>
          <p:spPr>
            <a:xfrm>
              <a:off x="3615325" y="408040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1" name="Google Shape;721;p27"/>
            <p:cNvSpPr/>
            <p:nvPr/>
          </p:nvSpPr>
          <p:spPr>
            <a:xfrm>
              <a:off x="576847" y="1106228"/>
              <a:ext cx="18475" cy="3530673"/>
            </a:xfrm>
            <a:custGeom>
              <a:avLst/>
              <a:gdLst/>
              <a:ahLst/>
              <a:cxnLst/>
              <a:rect l="l" t="t" r="r" b="b"/>
              <a:pathLst>
                <a:path w="739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739" y="135041"/>
                  </a:lnTo>
                  <a:lnTo>
                    <a:pt x="739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2" name="Google Shape;722;p27"/>
            <p:cNvSpPr/>
            <p:nvPr/>
          </p:nvSpPr>
          <p:spPr>
            <a:xfrm>
              <a:off x="625072" y="1106228"/>
              <a:ext cx="18775" cy="3530673"/>
            </a:xfrm>
            <a:custGeom>
              <a:avLst/>
              <a:gdLst/>
              <a:ahLst/>
              <a:cxnLst/>
              <a:rect l="l" t="t" r="r" b="b"/>
              <a:pathLst>
                <a:path w="751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750" y="135041"/>
                  </a:lnTo>
                  <a:lnTo>
                    <a:pt x="750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3" name="Google Shape;723;p27"/>
            <p:cNvSpPr/>
            <p:nvPr/>
          </p:nvSpPr>
          <p:spPr>
            <a:xfrm>
              <a:off x="7021099" y="1106228"/>
              <a:ext cx="18475" cy="3530673"/>
            </a:xfrm>
            <a:custGeom>
              <a:avLst/>
              <a:gdLst/>
              <a:ahLst/>
              <a:cxnLst/>
              <a:rect l="l" t="t" r="r" b="b"/>
              <a:pathLst>
                <a:path w="739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739" y="135041"/>
                  </a:lnTo>
                  <a:lnTo>
                    <a:pt x="739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4" name="Google Shape;724;p27"/>
            <p:cNvSpPr/>
            <p:nvPr/>
          </p:nvSpPr>
          <p:spPr>
            <a:xfrm>
              <a:off x="6980024" y="1106228"/>
              <a:ext cx="18775" cy="3530673"/>
            </a:xfrm>
            <a:custGeom>
              <a:avLst/>
              <a:gdLst/>
              <a:ahLst/>
              <a:cxnLst/>
              <a:rect l="l" t="t" r="r" b="b"/>
              <a:pathLst>
                <a:path w="751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751" y="135041"/>
                  </a:lnTo>
                  <a:lnTo>
                    <a:pt x="751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25" name="Google Shape;725;p27"/>
          <p:cNvSpPr txBox="1">
            <a:spLocks noGrp="1"/>
          </p:cNvSpPr>
          <p:nvPr>
            <p:ph type="title"/>
          </p:nvPr>
        </p:nvSpPr>
        <p:spPr>
          <a:xfrm>
            <a:off x="713100" y="445025"/>
            <a:ext cx="3438000" cy="106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726" name="Google Shape;726;p27"/>
          <p:cNvSpPr txBox="1">
            <a:spLocks noGrp="1"/>
          </p:cNvSpPr>
          <p:nvPr>
            <p:ph type="subTitle" idx="1"/>
          </p:nvPr>
        </p:nvSpPr>
        <p:spPr>
          <a:xfrm>
            <a:off x="713100" y="1731875"/>
            <a:ext cx="3438000" cy="266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7" name="Google Shape;727;p27"/>
          <p:cNvSpPr txBox="1">
            <a:spLocks noGrp="1"/>
          </p:cNvSpPr>
          <p:nvPr>
            <p:ph type="subTitle" idx="2"/>
          </p:nvPr>
        </p:nvSpPr>
        <p:spPr>
          <a:xfrm>
            <a:off x="4992900" y="1731875"/>
            <a:ext cx="3438000" cy="266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oogle Shape;12;p3"/>
          <p:cNvGrpSpPr/>
          <p:nvPr/>
        </p:nvGrpSpPr>
        <p:grpSpPr>
          <a:xfrm>
            <a:off x="155326" y="91359"/>
            <a:ext cx="8833348" cy="4894379"/>
            <a:chOff x="375925" y="955900"/>
            <a:chExt cx="6888675" cy="3816875"/>
          </a:xfrm>
        </p:grpSpPr>
        <p:sp>
          <p:nvSpPr>
            <p:cNvPr id="13" name="Google Shape;13;p3"/>
            <p:cNvSpPr/>
            <p:nvPr/>
          </p:nvSpPr>
          <p:spPr>
            <a:xfrm>
              <a:off x="375925" y="956200"/>
              <a:ext cx="6888675" cy="3816575"/>
            </a:xfrm>
            <a:custGeom>
              <a:avLst/>
              <a:gdLst/>
              <a:ahLst/>
              <a:cxnLst/>
              <a:rect l="l" t="t" r="r" b="b"/>
              <a:pathLst>
                <a:path w="275547" h="152663" extrusionOk="0">
                  <a:moveTo>
                    <a:pt x="1108" y="0"/>
                  </a:moveTo>
                  <a:cubicBezTo>
                    <a:pt x="501" y="0"/>
                    <a:pt x="1" y="489"/>
                    <a:pt x="1" y="1108"/>
                  </a:cubicBezTo>
                  <a:lnTo>
                    <a:pt x="1" y="151543"/>
                  </a:lnTo>
                  <a:cubicBezTo>
                    <a:pt x="1" y="152162"/>
                    <a:pt x="489" y="152662"/>
                    <a:pt x="1108" y="152662"/>
                  </a:cubicBezTo>
                  <a:lnTo>
                    <a:pt x="274440" y="152662"/>
                  </a:lnTo>
                  <a:cubicBezTo>
                    <a:pt x="275047" y="152662"/>
                    <a:pt x="275547" y="152162"/>
                    <a:pt x="275547" y="151531"/>
                  </a:cubicBezTo>
                  <a:lnTo>
                    <a:pt x="275547" y="1108"/>
                  </a:lnTo>
                  <a:cubicBezTo>
                    <a:pt x="275547" y="501"/>
                    <a:pt x="275059" y="0"/>
                    <a:pt x="27444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100013" dist="66675" dir="5400000" algn="bl" rotWithShape="0">
                <a:schemeClr val="accent2">
                  <a:alpha val="32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4;p3"/>
            <p:cNvSpPr/>
            <p:nvPr/>
          </p:nvSpPr>
          <p:spPr>
            <a:xfrm>
              <a:off x="3607875" y="955900"/>
              <a:ext cx="424200" cy="3816875"/>
            </a:xfrm>
            <a:custGeom>
              <a:avLst/>
              <a:gdLst/>
              <a:ahLst/>
              <a:cxnLst/>
              <a:rect l="l" t="t" r="r" b="b"/>
              <a:pathLst>
                <a:path w="16968" h="152675" extrusionOk="0">
                  <a:moveTo>
                    <a:pt x="1" y="1"/>
                  </a:moveTo>
                  <a:lnTo>
                    <a:pt x="1" y="152674"/>
                  </a:lnTo>
                  <a:lnTo>
                    <a:pt x="16967" y="152674"/>
                  </a:lnTo>
                  <a:lnTo>
                    <a:pt x="16967" y="1"/>
                  </a:lnTo>
                  <a:close/>
                </a:path>
              </a:pathLst>
            </a:custGeom>
            <a:solidFill>
              <a:srgbClr val="40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3"/>
            <p:cNvSpPr/>
            <p:nvPr/>
          </p:nvSpPr>
          <p:spPr>
            <a:xfrm>
              <a:off x="554821" y="1106228"/>
              <a:ext cx="3188800" cy="3530673"/>
            </a:xfrm>
            <a:custGeom>
              <a:avLst/>
              <a:gdLst/>
              <a:ahLst/>
              <a:cxnLst/>
              <a:rect l="l" t="t" r="r" b="b"/>
              <a:pathLst>
                <a:path w="127552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7552" y="135041"/>
                  </a:lnTo>
                  <a:lnTo>
                    <a:pt x="12755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3"/>
            <p:cNvSpPr/>
            <p:nvPr/>
          </p:nvSpPr>
          <p:spPr>
            <a:xfrm>
              <a:off x="599172" y="1106228"/>
              <a:ext cx="3154275" cy="3530673"/>
            </a:xfrm>
            <a:custGeom>
              <a:avLst/>
              <a:gdLst/>
              <a:ahLst/>
              <a:cxnLst/>
              <a:rect l="l" t="t" r="r" b="b"/>
              <a:pathLst>
                <a:path w="126171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6171" y="135041"/>
                  </a:lnTo>
                  <a:lnTo>
                    <a:pt x="126171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3"/>
            <p:cNvSpPr/>
            <p:nvPr/>
          </p:nvSpPr>
          <p:spPr>
            <a:xfrm>
              <a:off x="3763850" y="1258925"/>
              <a:ext cx="90525" cy="3263225"/>
            </a:xfrm>
            <a:custGeom>
              <a:avLst/>
              <a:gdLst/>
              <a:ahLst/>
              <a:cxnLst/>
              <a:rect l="l" t="t" r="r" b="b"/>
              <a:pathLst>
                <a:path w="3621" h="130529" extrusionOk="0">
                  <a:moveTo>
                    <a:pt x="1" y="0"/>
                  </a:moveTo>
                  <a:lnTo>
                    <a:pt x="1" y="130528"/>
                  </a:lnTo>
                  <a:lnTo>
                    <a:pt x="3620" y="130528"/>
                  </a:lnTo>
                  <a:lnTo>
                    <a:pt x="3620" y="0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8;p3"/>
            <p:cNvSpPr/>
            <p:nvPr/>
          </p:nvSpPr>
          <p:spPr>
            <a:xfrm>
              <a:off x="3703725" y="1074675"/>
              <a:ext cx="217900" cy="218200"/>
            </a:xfrm>
            <a:custGeom>
              <a:avLst/>
              <a:gdLst/>
              <a:ahLst/>
              <a:cxnLst/>
              <a:rect l="l" t="t" r="r" b="b"/>
              <a:pathLst>
                <a:path w="8716" h="8728" extrusionOk="0">
                  <a:moveTo>
                    <a:pt x="4358" y="0"/>
                  </a:moveTo>
                  <a:cubicBezTo>
                    <a:pt x="1941" y="0"/>
                    <a:pt x="0" y="1953"/>
                    <a:pt x="0" y="4358"/>
                  </a:cubicBezTo>
                  <a:cubicBezTo>
                    <a:pt x="0" y="6775"/>
                    <a:pt x="1941" y="8727"/>
                    <a:pt x="4358" y="8727"/>
                  </a:cubicBezTo>
                  <a:cubicBezTo>
                    <a:pt x="6763" y="8727"/>
                    <a:pt x="8716" y="6775"/>
                    <a:pt x="8716" y="4358"/>
                  </a:cubicBezTo>
                  <a:cubicBezTo>
                    <a:pt x="8716" y="1953"/>
                    <a:pt x="6763" y="0"/>
                    <a:pt x="4358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3"/>
            <p:cNvSpPr/>
            <p:nvPr/>
          </p:nvSpPr>
          <p:spPr>
            <a:xfrm>
              <a:off x="3703734" y="1131261"/>
              <a:ext cx="217900" cy="193172"/>
            </a:xfrm>
            <a:custGeom>
              <a:avLst/>
              <a:gdLst/>
              <a:ahLst/>
              <a:cxnLst/>
              <a:rect l="l" t="t" r="r" b="b"/>
              <a:pathLst>
                <a:path w="8716" h="8728" extrusionOk="0">
                  <a:moveTo>
                    <a:pt x="4358" y="0"/>
                  </a:moveTo>
                  <a:cubicBezTo>
                    <a:pt x="1941" y="0"/>
                    <a:pt x="0" y="1953"/>
                    <a:pt x="0" y="4370"/>
                  </a:cubicBezTo>
                  <a:cubicBezTo>
                    <a:pt x="0" y="6775"/>
                    <a:pt x="1941" y="8727"/>
                    <a:pt x="4358" y="8727"/>
                  </a:cubicBezTo>
                  <a:cubicBezTo>
                    <a:pt x="6763" y="8727"/>
                    <a:pt x="8716" y="6775"/>
                    <a:pt x="8716" y="4370"/>
                  </a:cubicBezTo>
                  <a:cubicBezTo>
                    <a:pt x="8716" y="1953"/>
                    <a:pt x="6763" y="0"/>
                    <a:pt x="4358" y="0"/>
                  </a:cubicBez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3"/>
            <p:cNvSpPr/>
            <p:nvPr/>
          </p:nvSpPr>
          <p:spPr>
            <a:xfrm>
              <a:off x="3885598" y="1106228"/>
              <a:ext cx="3176300" cy="3530673"/>
            </a:xfrm>
            <a:custGeom>
              <a:avLst/>
              <a:gdLst/>
              <a:ahLst/>
              <a:cxnLst/>
              <a:rect l="l" t="t" r="r" b="b"/>
              <a:pathLst>
                <a:path w="127052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7052" y="135041"/>
                  </a:lnTo>
                  <a:lnTo>
                    <a:pt x="12705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1;p3"/>
            <p:cNvSpPr/>
            <p:nvPr/>
          </p:nvSpPr>
          <p:spPr>
            <a:xfrm>
              <a:off x="3884698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5492" y="135041"/>
                  </a:lnTo>
                  <a:lnTo>
                    <a:pt x="12549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;p3"/>
            <p:cNvSpPr/>
            <p:nvPr/>
          </p:nvSpPr>
          <p:spPr>
            <a:xfrm>
              <a:off x="3842723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125493" y="135041"/>
                  </a:lnTo>
                  <a:lnTo>
                    <a:pt x="12549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3"/>
            <p:cNvSpPr/>
            <p:nvPr/>
          </p:nvSpPr>
          <p:spPr>
            <a:xfrm>
              <a:off x="645297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125493" y="135041"/>
                  </a:lnTo>
                  <a:lnTo>
                    <a:pt x="12549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3"/>
            <p:cNvSpPr/>
            <p:nvPr/>
          </p:nvSpPr>
          <p:spPr>
            <a:xfrm>
              <a:off x="3555800" y="1528600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69"/>
                    <a:pt x="0" y="3060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60"/>
                  </a:cubicBezTo>
                  <a:cubicBezTo>
                    <a:pt x="6108" y="1369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3"/>
            <p:cNvSpPr/>
            <p:nvPr/>
          </p:nvSpPr>
          <p:spPr>
            <a:xfrm>
              <a:off x="3916850" y="152947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1"/>
                  </a:moveTo>
                  <a:cubicBezTo>
                    <a:pt x="1358" y="1"/>
                    <a:pt x="0" y="1358"/>
                    <a:pt x="0" y="3049"/>
                  </a:cubicBezTo>
                  <a:cubicBezTo>
                    <a:pt x="0" y="4740"/>
                    <a:pt x="1358" y="6097"/>
                    <a:pt x="3048" y="6097"/>
                  </a:cubicBezTo>
                  <a:cubicBezTo>
                    <a:pt x="4739" y="6097"/>
                    <a:pt x="6096" y="4740"/>
                    <a:pt x="6096" y="3049"/>
                  </a:cubicBezTo>
                  <a:cubicBezTo>
                    <a:pt x="6096" y="1358"/>
                    <a:pt x="4739" y="1"/>
                    <a:pt x="3048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6;p3"/>
            <p:cNvSpPr/>
            <p:nvPr/>
          </p:nvSpPr>
          <p:spPr>
            <a:xfrm>
              <a:off x="3555800" y="1991150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3"/>
            <p:cNvSpPr/>
            <p:nvPr/>
          </p:nvSpPr>
          <p:spPr>
            <a:xfrm>
              <a:off x="3916850" y="1991750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69"/>
                    <a:pt x="0" y="3060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60"/>
                  </a:cubicBezTo>
                  <a:cubicBezTo>
                    <a:pt x="6096" y="1369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3"/>
            <p:cNvSpPr/>
            <p:nvPr/>
          </p:nvSpPr>
          <p:spPr>
            <a:xfrm>
              <a:off x="3555800" y="2495375"/>
              <a:ext cx="152700" cy="152425"/>
            </a:xfrm>
            <a:custGeom>
              <a:avLst/>
              <a:gdLst/>
              <a:ahLst/>
              <a:cxnLst/>
              <a:rect l="l" t="t" r="r" b="b"/>
              <a:pathLst>
                <a:path w="6108" h="6097" extrusionOk="0">
                  <a:moveTo>
                    <a:pt x="3060" y="1"/>
                  </a:moveTo>
                  <a:cubicBezTo>
                    <a:pt x="1369" y="1"/>
                    <a:pt x="0" y="1358"/>
                    <a:pt x="0" y="3049"/>
                  </a:cubicBezTo>
                  <a:cubicBezTo>
                    <a:pt x="0" y="4739"/>
                    <a:pt x="1369" y="6097"/>
                    <a:pt x="3060" y="6097"/>
                  </a:cubicBezTo>
                  <a:cubicBezTo>
                    <a:pt x="4739" y="6097"/>
                    <a:pt x="6108" y="4739"/>
                    <a:pt x="6108" y="3049"/>
                  </a:cubicBezTo>
                  <a:cubicBezTo>
                    <a:pt x="6108" y="1358"/>
                    <a:pt x="4739" y="1"/>
                    <a:pt x="3060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3"/>
            <p:cNvSpPr/>
            <p:nvPr/>
          </p:nvSpPr>
          <p:spPr>
            <a:xfrm>
              <a:off x="3916850" y="2495675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70"/>
                    <a:pt x="0" y="3048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48"/>
                  </a:cubicBezTo>
                  <a:cubicBezTo>
                    <a:pt x="6096" y="1370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0;p3"/>
            <p:cNvSpPr/>
            <p:nvPr/>
          </p:nvSpPr>
          <p:spPr>
            <a:xfrm>
              <a:off x="3555800" y="2997225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3"/>
            <p:cNvSpPr/>
            <p:nvPr/>
          </p:nvSpPr>
          <p:spPr>
            <a:xfrm>
              <a:off x="3916850" y="299812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0"/>
                  </a:moveTo>
                  <a:cubicBezTo>
                    <a:pt x="1358" y="0"/>
                    <a:pt x="0" y="1358"/>
                    <a:pt x="0" y="3048"/>
                  </a:cubicBezTo>
                  <a:cubicBezTo>
                    <a:pt x="0" y="4727"/>
                    <a:pt x="1358" y="6096"/>
                    <a:pt x="3048" y="6096"/>
                  </a:cubicBezTo>
                  <a:cubicBezTo>
                    <a:pt x="4739" y="6096"/>
                    <a:pt x="6096" y="4727"/>
                    <a:pt x="6096" y="3048"/>
                  </a:cubicBezTo>
                  <a:cubicBezTo>
                    <a:pt x="6096" y="1358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3"/>
            <p:cNvSpPr/>
            <p:nvPr/>
          </p:nvSpPr>
          <p:spPr>
            <a:xfrm>
              <a:off x="3555800" y="3503250"/>
              <a:ext cx="152700" cy="152700"/>
            </a:xfrm>
            <a:custGeom>
              <a:avLst/>
              <a:gdLst/>
              <a:ahLst/>
              <a:cxnLst/>
              <a:rect l="l" t="t" r="r" b="b"/>
              <a:pathLst>
                <a:path w="6108" h="6108" extrusionOk="0">
                  <a:moveTo>
                    <a:pt x="3060" y="0"/>
                  </a:moveTo>
                  <a:cubicBezTo>
                    <a:pt x="1369" y="0"/>
                    <a:pt x="0" y="1369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69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3"/>
            <p:cNvSpPr/>
            <p:nvPr/>
          </p:nvSpPr>
          <p:spPr>
            <a:xfrm>
              <a:off x="3916850" y="350412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1"/>
                  </a:moveTo>
                  <a:cubicBezTo>
                    <a:pt x="1358" y="1"/>
                    <a:pt x="0" y="1358"/>
                    <a:pt x="0" y="3049"/>
                  </a:cubicBezTo>
                  <a:cubicBezTo>
                    <a:pt x="0" y="4728"/>
                    <a:pt x="1358" y="6097"/>
                    <a:pt x="3048" y="6097"/>
                  </a:cubicBezTo>
                  <a:cubicBezTo>
                    <a:pt x="4739" y="6097"/>
                    <a:pt x="6096" y="4728"/>
                    <a:pt x="6096" y="3049"/>
                  </a:cubicBezTo>
                  <a:cubicBezTo>
                    <a:pt x="6096" y="1358"/>
                    <a:pt x="4739" y="1"/>
                    <a:pt x="3048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;p3"/>
            <p:cNvSpPr/>
            <p:nvPr/>
          </p:nvSpPr>
          <p:spPr>
            <a:xfrm>
              <a:off x="3555800" y="4044975"/>
              <a:ext cx="152700" cy="152425"/>
            </a:xfrm>
            <a:custGeom>
              <a:avLst/>
              <a:gdLst/>
              <a:ahLst/>
              <a:cxnLst/>
              <a:rect l="l" t="t" r="r" b="b"/>
              <a:pathLst>
                <a:path w="6108" h="6097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096"/>
                    <a:pt x="3060" y="6096"/>
                  </a:cubicBezTo>
                  <a:cubicBezTo>
                    <a:pt x="4739" y="6096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3"/>
            <p:cNvSpPr/>
            <p:nvPr/>
          </p:nvSpPr>
          <p:spPr>
            <a:xfrm>
              <a:off x="3916850" y="4045575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69"/>
                    <a:pt x="0" y="3060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60"/>
                  </a:cubicBezTo>
                  <a:cubicBezTo>
                    <a:pt x="6096" y="1369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36;p3"/>
            <p:cNvSpPr/>
            <p:nvPr/>
          </p:nvSpPr>
          <p:spPr>
            <a:xfrm>
              <a:off x="3615325" y="1563725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;p3"/>
            <p:cNvSpPr/>
            <p:nvPr/>
          </p:nvSpPr>
          <p:spPr>
            <a:xfrm>
              <a:off x="3615325" y="2026575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8;p3"/>
            <p:cNvSpPr/>
            <p:nvPr/>
          </p:nvSpPr>
          <p:spPr>
            <a:xfrm>
              <a:off x="3615325" y="253080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9"/>
                    <a:pt x="0" y="1643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43"/>
                  </a:cubicBezTo>
                  <a:cubicBezTo>
                    <a:pt x="15764" y="739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9;p3"/>
            <p:cNvSpPr/>
            <p:nvPr/>
          </p:nvSpPr>
          <p:spPr>
            <a:xfrm>
              <a:off x="3615325" y="303295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40;p3"/>
            <p:cNvSpPr/>
            <p:nvPr/>
          </p:nvSpPr>
          <p:spPr>
            <a:xfrm>
              <a:off x="3615325" y="353865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1"/>
                  </a:moveTo>
                  <a:cubicBezTo>
                    <a:pt x="750" y="1"/>
                    <a:pt x="0" y="739"/>
                    <a:pt x="0" y="1656"/>
                  </a:cubicBezTo>
                  <a:cubicBezTo>
                    <a:pt x="0" y="2561"/>
                    <a:pt x="750" y="3299"/>
                    <a:pt x="1655" y="3299"/>
                  </a:cubicBezTo>
                  <a:lnTo>
                    <a:pt x="14109" y="3299"/>
                  </a:lnTo>
                  <a:cubicBezTo>
                    <a:pt x="15038" y="3299"/>
                    <a:pt x="15776" y="2561"/>
                    <a:pt x="15764" y="1656"/>
                  </a:cubicBezTo>
                  <a:cubicBezTo>
                    <a:pt x="15764" y="739"/>
                    <a:pt x="15026" y="1"/>
                    <a:pt x="14109" y="1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41;p3"/>
            <p:cNvSpPr/>
            <p:nvPr/>
          </p:nvSpPr>
          <p:spPr>
            <a:xfrm>
              <a:off x="3615325" y="408040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42;p3"/>
            <p:cNvSpPr/>
            <p:nvPr/>
          </p:nvSpPr>
          <p:spPr>
            <a:xfrm>
              <a:off x="576847" y="1106228"/>
              <a:ext cx="18475" cy="3530673"/>
            </a:xfrm>
            <a:custGeom>
              <a:avLst/>
              <a:gdLst/>
              <a:ahLst/>
              <a:cxnLst/>
              <a:rect l="l" t="t" r="r" b="b"/>
              <a:pathLst>
                <a:path w="739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739" y="135041"/>
                  </a:lnTo>
                  <a:lnTo>
                    <a:pt x="739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43;p3"/>
            <p:cNvSpPr/>
            <p:nvPr/>
          </p:nvSpPr>
          <p:spPr>
            <a:xfrm>
              <a:off x="625072" y="1106228"/>
              <a:ext cx="18775" cy="3530673"/>
            </a:xfrm>
            <a:custGeom>
              <a:avLst/>
              <a:gdLst/>
              <a:ahLst/>
              <a:cxnLst/>
              <a:rect l="l" t="t" r="r" b="b"/>
              <a:pathLst>
                <a:path w="751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750" y="135041"/>
                  </a:lnTo>
                  <a:lnTo>
                    <a:pt x="750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3"/>
            <p:cNvSpPr/>
            <p:nvPr/>
          </p:nvSpPr>
          <p:spPr>
            <a:xfrm>
              <a:off x="7021099" y="1106228"/>
              <a:ext cx="18475" cy="3530673"/>
            </a:xfrm>
            <a:custGeom>
              <a:avLst/>
              <a:gdLst/>
              <a:ahLst/>
              <a:cxnLst/>
              <a:rect l="l" t="t" r="r" b="b"/>
              <a:pathLst>
                <a:path w="739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739" y="135041"/>
                  </a:lnTo>
                  <a:lnTo>
                    <a:pt x="739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5;p3"/>
            <p:cNvSpPr/>
            <p:nvPr/>
          </p:nvSpPr>
          <p:spPr>
            <a:xfrm>
              <a:off x="6980024" y="1106228"/>
              <a:ext cx="18775" cy="3530673"/>
            </a:xfrm>
            <a:custGeom>
              <a:avLst/>
              <a:gdLst/>
              <a:ahLst/>
              <a:cxnLst/>
              <a:rect l="l" t="t" r="r" b="b"/>
              <a:pathLst>
                <a:path w="751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751" y="135041"/>
                  </a:lnTo>
                  <a:lnTo>
                    <a:pt x="751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6" name="Google Shape;46;p3"/>
          <p:cNvSpPr txBox="1">
            <a:spLocks noGrp="1"/>
          </p:cNvSpPr>
          <p:nvPr>
            <p:ph type="title"/>
          </p:nvPr>
        </p:nvSpPr>
        <p:spPr>
          <a:xfrm>
            <a:off x="5343575" y="1687525"/>
            <a:ext cx="2569500" cy="1920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47" name="Google Shape;47;p3"/>
          <p:cNvSpPr txBox="1">
            <a:spLocks noGrp="1"/>
          </p:cNvSpPr>
          <p:nvPr>
            <p:ph type="subTitle" idx="1"/>
          </p:nvPr>
        </p:nvSpPr>
        <p:spPr>
          <a:xfrm>
            <a:off x="5343575" y="3603325"/>
            <a:ext cx="2763600" cy="79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48" name="Google Shape;48;p3"/>
          <p:cNvSpPr txBox="1">
            <a:spLocks noGrp="1"/>
          </p:cNvSpPr>
          <p:nvPr>
            <p:ph type="title" idx="2" hasCustomPrompt="1"/>
          </p:nvPr>
        </p:nvSpPr>
        <p:spPr>
          <a:xfrm>
            <a:off x="5397275" y="952625"/>
            <a:ext cx="704100" cy="4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t>xx%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" name="Google Shape;53;p5"/>
          <p:cNvGrpSpPr/>
          <p:nvPr/>
        </p:nvGrpSpPr>
        <p:grpSpPr>
          <a:xfrm>
            <a:off x="155326" y="91359"/>
            <a:ext cx="8833348" cy="4894379"/>
            <a:chOff x="375925" y="955900"/>
            <a:chExt cx="6888675" cy="3816875"/>
          </a:xfrm>
        </p:grpSpPr>
        <p:sp>
          <p:nvSpPr>
            <p:cNvPr id="54" name="Google Shape;54;p5"/>
            <p:cNvSpPr/>
            <p:nvPr/>
          </p:nvSpPr>
          <p:spPr>
            <a:xfrm>
              <a:off x="375925" y="956200"/>
              <a:ext cx="6888675" cy="3816575"/>
            </a:xfrm>
            <a:custGeom>
              <a:avLst/>
              <a:gdLst/>
              <a:ahLst/>
              <a:cxnLst/>
              <a:rect l="l" t="t" r="r" b="b"/>
              <a:pathLst>
                <a:path w="275547" h="152663" extrusionOk="0">
                  <a:moveTo>
                    <a:pt x="1108" y="0"/>
                  </a:moveTo>
                  <a:cubicBezTo>
                    <a:pt x="501" y="0"/>
                    <a:pt x="1" y="489"/>
                    <a:pt x="1" y="1108"/>
                  </a:cubicBezTo>
                  <a:lnTo>
                    <a:pt x="1" y="151543"/>
                  </a:lnTo>
                  <a:cubicBezTo>
                    <a:pt x="1" y="152162"/>
                    <a:pt x="489" y="152662"/>
                    <a:pt x="1108" y="152662"/>
                  </a:cubicBezTo>
                  <a:lnTo>
                    <a:pt x="274440" y="152662"/>
                  </a:lnTo>
                  <a:cubicBezTo>
                    <a:pt x="275047" y="152662"/>
                    <a:pt x="275547" y="152162"/>
                    <a:pt x="275547" y="151531"/>
                  </a:cubicBezTo>
                  <a:lnTo>
                    <a:pt x="275547" y="1108"/>
                  </a:lnTo>
                  <a:cubicBezTo>
                    <a:pt x="275547" y="501"/>
                    <a:pt x="275059" y="0"/>
                    <a:pt x="27444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100013" dist="66675" dir="5400000" algn="bl" rotWithShape="0">
                <a:schemeClr val="accent2">
                  <a:alpha val="32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55;p5"/>
            <p:cNvSpPr/>
            <p:nvPr/>
          </p:nvSpPr>
          <p:spPr>
            <a:xfrm>
              <a:off x="3607875" y="955900"/>
              <a:ext cx="424200" cy="3816875"/>
            </a:xfrm>
            <a:custGeom>
              <a:avLst/>
              <a:gdLst/>
              <a:ahLst/>
              <a:cxnLst/>
              <a:rect l="l" t="t" r="r" b="b"/>
              <a:pathLst>
                <a:path w="16968" h="152675" extrusionOk="0">
                  <a:moveTo>
                    <a:pt x="1" y="1"/>
                  </a:moveTo>
                  <a:lnTo>
                    <a:pt x="1" y="152674"/>
                  </a:lnTo>
                  <a:lnTo>
                    <a:pt x="16967" y="152674"/>
                  </a:lnTo>
                  <a:lnTo>
                    <a:pt x="16967" y="1"/>
                  </a:lnTo>
                  <a:close/>
                </a:path>
              </a:pathLst>
            </a:custGeom>
            <a:solidFill>
              <a:srgbClr val="40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56;p5"/>
            <p:cNvSpPr/>
            <p:nvPr/>
          </p:nvSpPr>
          <p:spPr>
            <a:xfrm>
              <a:off x="554821" y="1106228"/>
              <a:ext cx="3188800" cy="3530673"/>
            </a:xfrm>
            <a:custGeom>
              <a:avLst/>
              <a:gdLst/>
              <a:ahLst/>
              <a:cxnLst/>
              <a:rect l="l" t="t" r="r" b="b"/>
              <a:pathLst>
                <a:path w="127552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7552" y="135041"/>
                  </a:lnTo>
                  <a:lnTo>
                    <a:pt x="12755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57;p5"/>
            <p:cNvSpPr/>
            <p:nvPr/>
          </p:nvSpPr>
          <p:spPr>
            <a:xfrm>
              <a:off x="599172" y="1106228"/>
              <a:ext cx="3154275" cy="3530673"/>
            </a:xfrm>
            <a:custGeom>
              <a:avLst/>
              <a:gdLst/>
              <a:ahLst/>
              <a:cxnLst/>
              <a:rect l="l" t="t" r="r" b="b"/>
              <a:pathLst>
                <a:path w="126171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6171" y="135041"/>
                  </a:lnTo>
                  <a:lnTo>
                    <a:pt x="126171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8;p5"/>
            <p:cNvSpPr/>
            <p:nvPr/>
          </p:nvSpPr>
          <p:spPr>
            <a:xfrm>
              <a:off x="3763850" y="1258925"/>
              <a:ext cx="90525" cy="3263225"/>
            </a:xfrm>
            <a:custGeom>
              <a:avLst/>
              <a:gdLst/>
              <a:ahLst/>
              <a:cxnLst/>
              <a:rect l="l" t="t" r="r" b="b"/>
              <a:pathLst>
                <a:path w="3621" h="130529" extrusionOk="0">
                  <a:moveTo>
                    <a:pt x="1" y="0"/>
                  </a:moveTo>
                  <a:lnTo>
                    <a:pt x="1" y="130528"/>
                  </a:lnTo>
                  <a:lnTo>
                    <a:pt x="3620" y="130528"/>
                  </a:lnTo>
                  <a:lnTo>
                    <a:pt x="3620" y="0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59;p5"/>
            <p:cNvSpPr/>
            <p:nvPr/>
          </p:nvSpPr>
          <p:spPr>
            <a:xfrm>
              <a:off x="3703725" y="1074675"/>
              <a:ext cx="217900" cy="218200"/>
            </a:xfrm>
            <a:custGeom>
              <a:avLst/>
              <a:gdLst/>
              <a:ahLst/>
              <a:cxnLst/>
              <a:rect l="l" t="t" r="r" b="b"/>
              <a:pathLst>
                <a:path w="8716" h="8728" extrusionOk="0">
                  <a:moveTo>
                    <a:pt x="4358" y="0"/>
                  </a:moveTo>
                  <a:cubicBezTo>
                    <a:pt x="1941" y="0"/>
                    <a:pt x="0" y="1953"/>
                    <a:pt x="0" y="4358"/>
                  </a:cubicBezTo>
                  <a:cubicBezTo>
                    <a:pt x="0" y="6775"/>
                    <a:pt x="1941" y="8727"/>
                    <a:pt x="4358" y="8727"/>
                  </a:cubicBezTo>
                  <a:cubicBezTo>
                    <a:pt x="6763" y="8727"/>
                    <a:pt x="8716" y="6775"/>
                    <a:pt x="8716" y="4358"/>
                  </a:cubicBezTo>
                  <a:cubicBezTo>
                    <a:pt x="8716" y="1953"/>
                    <a:pt x="6763" y="0"/>
                    <a:pt x="4358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60;p5"/>
            <p:cNvSpPr/>
            <p:nvPr/>
          </p:nvSpPr>
          <p:spPr>
            <a:xfrm>
              <a:off x="3703734" y="1131261"/>
              <a:ext cx="217900" cy="193172"/>
            </a:xfrm>
            <a:custGeom>
              <a:avLst/>
              <a:gdLst/>
              <a:ahLst/>
              <a:cxnLst/>
              <a:rect l="l" t="t" r="r" b="b"/>
              <a:pathLst>
                <a:path w="8716" h="8728" extrusionOk="0">
                  <a:moveTo>
                    <a:pt x="4358" y="0"/>
                  </a:moveTo>
                  <a:cubicBezTo>
                    <a:pt x="1941" y="0"/>
                    <a:pt x="0" y="1953"/>
                    <a:pt x="0" y="4370"/>
                  </a:cubicBezTo>
                  <a:cubicBezTo>
                    <a:pt x="0" y="6775"/>
                    <a:pt x="1941" y="8727"/>
                    <a:pt x="4358" y="8727"/>
                  </a:cubicBezTo>
                  <a:cubicBezTo>
                    <a:pt x="6763" y="8727"/>
                    <a:pt x="8716" y="6775"/>
                    <a:pt x="8716" y="4370"/>
                  </a:cubicBezTo>
                  <a:cubicBezTo>
                    <a:pt x="8716" y="1953"/>
                    <a:pt x="6763" y="0"/>
                    <a:pt x="4358" y="0"/>
                  </a:cubicBez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61;p5"/>
            <p:cNvSpPr/>
            <p:nvPr/>
          </p:nvSpPr>
          <p:spPr>
            <a:xfrm>
              <a:off x="3885598" y="1106228"/>
              <a:ext cx="3176300" cy="3530673"/>
            </a:xfrm>
            <a:custGeom>
              <a:avLst/>
              <a:gdLst/>
              <a:ahLst/>
              <a:cxnLst/>
              <a:rect l="l" t="t" r="r" b="b"/>
              <a:pathLst>
                <a:path w="127052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7052" y="135041"/>
                  </a:lnTo>
                  <a:lnTo>
                    <a:pt x="12705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62;p5"/>
            <p:cNvSpPr/>
            <p:nvPr/>
          </p:nvSpPr>
          <p:spPr>
            <a:xfrm>
              <a:off x="3884698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5492" y="135041"/>
                  </a:lnTo>
                  <a:lnTo>
                    <a:pt x="12549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63;p5"/>
            <p:cNvSpPr/>
            <p:nvPr/>
          </p:nvSpPr>
          <p:spPr>
            <a:xfrm>
              <a:off x="3842723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125493" y="135041"/>
                  </a:lnTo>
                  <a:lnTo>
                    <a:pt x="12549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64;p5"/>
            <p:cNvSpPr/>
            <p:nvPr/>
          </p:nvSpPr>
          <p:spPr>
            <a:xfrm>
              <a:off x="645297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125493" y="135041"/>
                  </a:lnTo>
                  <a:lnTo>
                    <a:pt x="12549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65;p5"/>
            <p:cNvSpPr/>
            <p:nvPr/>
          </p:nvSpPr>
          <p:spPr>
            <a:xfrm>
              <a:off x="3555800" y="1528600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69"/>
                    <a:pt x="0" y="3060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60"/>
                  </a:cubicBezTo>
                  <a:cubicBezTo>
                    <a:pt x="6108" y="1369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66;p5"/>
            <p:cNvSpPr/>
            <p:nvPr/>
          </p:nvSpPr>
          <p:spPr>
            <a:xfrm>
              <a:off x="3916850" y="152947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1"/>
                  </a:moveTo>
                  <a:cubicBezTo>
                    <a:pt x="1358" y="1"/>
                    <a:pt x="0" y="1358"/>
                    <a:pt x="0" y="3049"/>
                  </a:cubicBezTo>
                  <a:cubicBezTo>
                    <a:pt x="0" y="4740"/>
                    <a:pt x="1358" y="6097"/>
                    <a:pt x="3048" y="6097"/>
                  </a:cubicBezTo>
                  <a:cubicBezTo>
                    <a:pt x="4739" y="6097"/>
                    <a:pt x="6096" y="4740"/>
                    <a:pt x="6096" y="3049"/>
                  </a:cubicBezTo>
                  <a:cubicBezTo>
                    <a:pt x="6096" y="1358"/>
                    <a:pt x="4739" y="1"/>
                    <a:pt x="3048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67;p5"/>
            <p:cNvSpPr/>
            <p:nvPr/>
          </p:nvSpPr>
          <p:spPr>
            <a:xfrm>
              <a:off x="3555800" y="1991150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68;p5"/>
            <p:cNvSpPr/>
            <p:nvPr/>
          </p:nvSpPr>
          <p:spPr>
            <a:xfrm>
              <a:off x="3916850" y="1991750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69"/>
                    <a:pt x="0" y="3060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60"/>
                  </a:cubicBezTo>
                  <a:cubicBezTo>
                    <a:pt x="6096" y="1369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69;p5"/>
            <p:cNvSpPr/>
            <p:nvPr/>
          </p:nvSpPr>
          <p:spPr>
            <a:xfrm>
              <a:off x="3555800" y="2495375"/>
              <a:ext cx="152700" cy="152425"/>
            </a:xfrm>
            <a:custGeom>
              <a:avLst/>
              <a:gdLst/>
              <a:ahLst/>
              <a:cxnLst/>
              <a:rect l="l" t="t" r="r" b="b"/>
              <a:pathLst>
                <a:path w="6108" h="6097" extrusionOk="0">
                  <a:moveTo>
                    <a:pt x="3060" y="1"/>
                  </a:moveTo>
                  <a:cubicBezTo>
                    <a:pt x="1369" y="1"/>
                    <a:pt x="0" y="1358"/>
                    <a:pt x="0" y="3049"/>
                  </a:cubicBezTo>
                  <a:cubicBezTo>
                    <a:pt x="0" y="4739"/>
                    <a:pt x="1369" y="6097"/>
                    <a:pt x="3060" y="6097"/>
                  </a:cubicBezTo>
                  <a:cubicBezTo>
                    <a:pt x="4739" y="6097"/>
                    <a:pt x="6108" y="4739"/>
                    <a:pt x="6108" y="3049"/>
                  </a:cubicBezTo>
                  <a:cubicBezTo>
                    <a:pt x="6108" y="1358"/>
                    <a:pt x="4739" y="1"/>
                    <a:pt x="3060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70;p5"/>
            <p:cNvSpPr/>
            <p:nvPr/>
          </p:nvSpPr>
          <p:spPr>
            <a:xfrm>
              <a:off x="3916850" y="2495675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70"/>
                    <a:pt x="0" y="3048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48"/>
                  </a:cubicBezTo>
                  <a:cubicBezTo>
                    <a:pt x="6096" y="1370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71;p5"/>
            <p:cNvSpPr/>
            <p:nvPr/>
          </p:nvSpPr>
          <p:spPr>
            <a:xfrm>
              <a:off x="3555800" y="2997225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72;p5"/>
            <p:cNvSpPr/>
            <p:nvPr/>
          </p:nvSpPr>
          <p:spPr>
            <a:xfrm>
              <a:off x="3916850" y="299812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0"/>
                  </a:moveTo>
                  <a:cubicBezTo>
                    <a:pt x="1358" y="0"/>
                    <a:pt x="0" y="1358"/>
                    <a:pt x="0" y="3048"/>
                  </a:cubicBezTo>
                  <a:cubicBezTo>
                    <a:pt x="0" y="4727"/>
                    <a:pt x="1358" y="6096"/>
                    <a:pt x="3048" y="6096"/>
                  </a:cubicBezTo>
                  <a:cubicBezTo>
                    <a:pt x="4739" y="6096"/>
                    <a:pt x="6096" y="4727"/>
                    <a:pt x="6096" y="3048"/>
                  </a:cubicBezTo>
                  <a:cubicBezTo>
                    <a:pt x="6096" y="1358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73;p5"/>
            <p:cNvSpPr/>
            <p:nvPr/>
          </p:nvSpPr>
          <p:spPr>
            <a:xfrm>
              <a:off x="3555800" y="3503250"/>
              <a:ext cx="152700" cy="152700"/>
            </a:xfrm>
            <a:custGeom>
              <a:avLst/>
              <a:gdLst/>
              <a:ahLst/>
              <a:cxnLst/>
              <a:rect l="l" t="t" r="r" b="b"/>
              <a:pathLst>
                <a:path w="6108" h="6108" extrusionOk="0">
                  <a:moveTo>
                    <a:pt x="3060" y="0"/>
                  </a:moveTo>
                  <a:cubicBezTo>
                    <a:pt x="1369" y="0"/>
                    <a:pt x="0" y="1369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69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74;p5"/>
            <p:cNvSpPr/>
            <p:nvPr/>
          </p:nvSpPr>
          <p:spPr>
            <a:xfrm>
              <a:off x="3916850" y="350412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1"/>
                  </a:moveTo>
                  <a:cubicBezTo>
                    <a:pt x="1358" y="1"/>
                    <a:pt x="0" y="1358"/>
                    <a:pt x="0" y="3049"/>
                  </a:cubicBezTo>
                  <a:cubicBezTo>
                    <a:pt x="0" y="4728"/>
                    <a:pt x="1358" y="6097"/>
                    <a:pt x="3048" y="6097"/>
                  </a:cubicBezTo>
                  <a:cubicBezTo>
                    <a:pt x="4739" y="6097"/>
                    <a:pt x="6096" y="4728"/>
                    <a:pt x="6096" y="3049"/>
                  </a:cubicBezTo>
                  <a:cubicBezTo>
                    <a:pt x="6096" y="1358"/>
                    <a:pt x="4739" y="1"/>
                    <a:pt x="3048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75;p5"/>
            <p:cNvSpPr/>
            <p:nvPr/>
          </p:nvSpPr>
          <p:spPr>
            <a:xfrm>
              <a:off x="3555800" y="4044975"/>
              <a:ext cx="152700" cy="152425"/>
            </a:xfrm>
            <a:custGeom>
              <a:avLst/>
              <a:gdLst/>
              <a:ahLst/>
              <a:cxnLst/>
              <a:rect l="l" t="t" r="r" b="b"/>
              <a:pathLst>
                <a:path w="6108" h="6097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096"/>
                    <a:pt x="3060" y="6096"/>
                  </a:cubicBezTo>
                  <a:cubicBezTo>
                    <a:pt x="4739" y="6096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76;p5"/>
            <p:cNvSpPr/>
            <p:nvPr/>
          </p:nvSpPr>
          <p:spPr>
            <a:xfrm>
              <a:off x="3916850" y="4045575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69"/>
                    <a:pt x="0" y="3060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60"/>
                  </a:cubicBezTo>
                  <a:cubicBezTo>
                    <a:pt x="6096" y="1369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77;p5"/>
            <p:cNvSpPr/>
            <p:nvPr/>
          </p:nvSpPr>
          <p:spPr>
            <a:xfrm>
              <a:off x="3615325" y="1563725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78;p5"/>
            <p:cNvSpPr/>
            <p:nvPr/>
          </p:nvSpPr>
          <p:spPr>
            <a:xfrm>
              <a:off x="3615325" y="2026575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79;p5"/>
            <p:cNvSpPr/>
            <p:nvPr/>
          </p:nvSpPr>
          <p:spPr>
            <a:xfrm>
              <a:off x="3615325" y="253080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9"/>
                    <a:pt x="0" y="1643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43"/>
                  </a:cubicBezTo>
                  <a:cubicBezTo>
                    <a:pt x="15764" y="739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80;p5"/>
            <p:cNvSpPr/>
            <p:nvPr/>
          </p:nvSpPr>
          <p:spPr>
            <a:xfrm>
              <a:off x="3615325" y="303295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81;p5"/>
            <p:cNvSpPr/>
            <p:nvPr/>
          </p:nvSpPr>
          <p:spPr>
            <a:xfrm>
              <a:off x="3615325" y="353865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1"/>
                  </a:moveTo>
                  <a:cubicBezTo>
                    <a:pt x="750" y="1"/>
                    <a:pt x="0" y="739"/>
                    <a:pt x="0" y="1656"/>
                  </a:cubicBezTo>
                  <a:cubicBezTo>
                    <a:pt x="0" y="2561"/>
                    <a:pt x="750" y="3299"/>
                    <a:pt x="1655" y="3299"/>
                  </a:cubicBezTo>
                  <a:lnTo>
                    <a:pt x="14109" y="3299"/>
                  </a:lnTo>
                  <a:cubicBezTo>
                    <a:pt x="15038" y="3299"/>
                    <a:pt x="15776" y="2561"/>
                    <a:pt x="15764" y="1656"/>
                  </a:cubicBezTo>
                  <a:cubicBezTo>
                    <a:pt x="15764" y="739"/>
                    <a:pt x="15026" y="1"/>
                    <a:pt x="14109" y="1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82;p5"/>
            <p:cNvSpPr/>
            <p:nvPr/>
          </p:nvSpPr>
          <p:spPr>
            <a:xfrm>
              <a:off x="3615325" y="408040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83;p5"/>
            <p:cNvSpPr/>
            <p:nvPr/>
          </p:nvSpPr>
          <p:spPr>
            <a:xfrm>
              <a:off x="576847" y="1106228"/>
              <a:ext cx="18475" cy="3530673"/>
            </a:xfrm>
            <a:custGeom>
              <a:avLst/>
              <a:gdLst/>
              <a:ahLst/>
              <a:cxnLst/>
              <a:rect l="l" t="t" r="r" b="b"/>
              <a:pathLst>
                <a:path w="739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739" y="135041"/>
                  </a:lnTo>
                  <a:lnTo>
                    <a:pt x="739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84;p5"/>
            <p:cNvSpPr/>
            <p:nvPr/>
          </p:nvSpPr>
          <p:spPr>
            <a:xfrm>
              <a:off x="625072" y="1106228"/>
              <a:ext cx="18775" cy="3530673"/>
            </a:xfrm>
            <a:custGeom>
              <a:avLst/>
              <a:gdLst/>
              <a:ahLst/>
              <a:cxnLst/>
              <a:rect l="l" t="t" r="r" b="b"/>
              <a:pathLst>
                <a:path w="751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750" y="135041"/>
                  </a:lnTo>
                  <a:lnTo>
                    <a:pt x="750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85;p5"/>
            <p:cNvSpPr/>
            <p:nvPr/>
          </p:nvSpPr>
          <p:spPr>
            <a:xfrm>
              <a:off x="7021099" y="1106228"/>
              <a:ext cx="18475" cy="3530673"/>
            </a:xfrm>
            <a:custGeom>
              <a:avLst/>
              <a:gdLst/>
              <a:ahLst/>
              <a:cxnLst/>
              <a:rect l="l" t="t" r="r" b="b"/>
              <a:pathLst>
                <a:path w="739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739" y="135041"/>
                  </a:lnTo>
                  <a:lnTo>
                    <a:pt x="739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86;p5"/>
            <p:cNvSpPr/>
            <p:nvPr/>
          </p:nvSpPr>
          <p:spPr>
            <a:xfrm>
              <a:off x="6980024" y="1106228"/>
              <a:ext cx="18775" cy="3530673"/>
            </a:xfrm>
            <a:custGeom>
              <a:avLst/>
              <a:gdLst/>
              <a:ahLst/>
              <a:cxnLst/>
              <a:rect l="l" t="t" r="r" b="b"/>
              <a:pathLst>
                <a:path w="751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751" y="135041"/>
                  </a:lnTo>
                  <a:lnTo>
                    <a:pt x="751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7" name="Google Shape;87;p5"/>
          <p:cNvSpPr txBox="1">
            <a:spLocks noGrp="1"/>
          </p:cNvSpPr>
          <p:nvPr>
            <p:ph type="subTitle" idx="1"/>
          </p:nvPr>
        </p:nvSpPr>
        <p:spPr>
          <a:xfrm>
            <a:off x="713100" y="2969263"/>
            <a:ext cx="2615100" cy="4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endParaRPr/>
          </a:p>
        </p:txBody>
      </p:sp>
      <p:sp>
        <p:nvSpPr>
          <p:cNvPr id="88" name="Google Shape;88;p5"/>
          <p:cNvSpPr txBox="1">
            <a:spLocks noGrp="1"/>
          </p:cNvSpPr>
          <p:nvPr>
            <p:ph type="subTitle" idx="2"/>
          </p:nvPr>
        </p:nvSpPr>
        <p:spPr>
          <a:xfrm>
            <a:off x="713100" y="3372406"/>
            <a:ext cx="2615100" cy="106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5"/>
          <p:cNvSpPr txBox="1">
            <a:spLocks noGrp="1"/>
          </p:cNvSpPr>
          <p:nvPr>
            <p:ph type="title"/>
          </p:nvPr>
        </p:nvSpPr>
        <p:spPr>
          <a:xfrm>
            <a:off x="713100" y="445025"/>
            <a:ext cx="3438000" cy="106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5"/>
          <p:cNvSpPr txBox="1">
            <a:spLocks noGrp="1"/>
          </p:cNvSpPr>
          <p:nvPr>
            <p:ph type="subTitle" idx="3"/>
          </p:nvPr>
        </p:nvSpPr>
        <p:spPr>
          <a:xfrm>
            <a:off x="5176725" y="2969263"/>
            <a:ext cx="2615100" cy="4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endParaRPr/>
          </a:p>
        </p:txBody>
      </p:sp>
      <p:sp>
        <p:nvSpPr>
          <p:cNvPr id="91" name="Google Shape;91;p5"/>
          <p:cNvSpPr txBox="1">
            <a:spLocks noGrp="1"/>
          </p:cNvSpPr>
          <p:nvPr>
            <p:ph type="subTitle" idx="4"/>
          </p:nvPr>
        </p:nvSpPr>
        <p:spPr>
          <a:xfrm>
            <a:off x="5176725" y="3372406"/>
            <a:ext cx="2615100" cy="106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5"/>
          <p:cNvSpPr txBox="1">
            <a:spLocks noGrp="1"/>
          </p:cNvSpPr>
          <p:nvPr>
            <p:ph type="title" idx="5" hasCustomPrompt="1"/>
          </p:nvPr>
        </p:nvSpPr>
        <p:spPr>
          <a:xfrm>
            <a:off x="786375" y="2214800"/>
            <a:ext cx="704100" cy="4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t>xx%</a:t>
            </a:r>
          </a:p>
        </p:txBody>
      </p:sp>
      <p:sp>
        <p:nvSpPr>
          <p:cNvPr id="93" name="Google Shape;93;p5"/>
          <p:cNvSpPr txBox="1">
            <a:spLocks noGrp="1"/>
          </p:cNvSpPr>
          <p:nvPr>
            <p:ph type="title" idx="6" hasCustomPrompt="1"/>
          </p:nvPr>
        </p:nvSpPr>
        <p:spPr>
          <a:xfrm>
            <a:off x="5258675" y="2214800"/>
            <a:ext cx="704100" cy="4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t>xx%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oogle Shape;95;p6"/>
          <p:cNvGrpSpPr/>
          <p:nvPr/>
        </p:nvGrpSpPr>
        <p:grpSpPr>
          <a:xfrm>
            <a:off x="155326" y="91359"/>
            <a:ext cx="8833348" cy="4894379"/>
            <a:chOff x="375925" y="955900"/>
            <a:chExt cx="6888675" cy="3816875"/>
          </a:xfrm>
        </p:grpSpPr>
        <p:sp>
          <p:nvSpPr>
            <p:cNvPr id="96" name="Google Shape;96;p6"/>
            <p:cNvSpPr/>
            <p:nvPr/>
          </p:nvSpPr>
          <p:spPr>
            <a:xfrm>
              <a:off x="375925" y="956200"/>
              <a:ext cx="6888675" cy="3816575"/>
            </a:xfrm>
            <a:custGeom>
              <a:avLst/>
              <a:gdLst/>
              <a:ahLst/>
              <a:cxnLst/>
              <a:rect l="l" t="t" r="r" b="b"/>
              <a:pathLst>
                <a:path w="275547" h="152663" extrusionOk="0">
                  <a:moveTo>
                    <a:pt x="1108" y="0"/>
                  </a:moveTo>
                  <a:cubicBezTo>
                    <a:pt x="501" y="0"/>
                    <a:pt x="1" y="489"/>
                    <a:pt x="1" y="1108"/>
                  </a:cubicBezTo>
                  <a:lnTo>
                    <a:pt x="1" y="151543"/>
                  </a:lnTo>
                  <a:cubicBezTo>
                    <a:pt x="1" y="152162"/>
                    <a:pt x="489" y="152662"/>
                    <a:pt x="1108" y="152662"/>
                  </a:cubicBezTo>
                  <a:lnTo>
                    <a:pt x="274440" y="152662"/>
                  </a:lnTo>
                  <a:cubicBezTo>
                    <a:pt x="275047" y="152662"/>
                    <a:pt x="275547" y="152162"/>
                    <a:pt x="275547" y="151531"/>
                  </a:cubicBezTo>
                  <a:lnTo>
                    <a:pt x="275547" y="1108"/>
                  </a:lnTo>
                  <a:cubicBezTo>
                    <a:pt x="275547" y="501"/>
                    <a:pt x="275059" y="0"/>
                    <a:pt x="27444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100013" dist="66675" dir="5400000" algn="bl" rotWithShape="0">
                <a:schemeClr val="accent2">
                  <a:alpha val="32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97;p6"/>
            <p:cNvSpPr/>
            <p:nvPr/>
          </p:nvSpPr>
          <p:spPr>
            <a:xfrm>
              <a:off x="3607875" y="955900"/>
              <a:ext cx="424200" cy="3816875"/>
            </a:xfrm>
            <a:custGeom>
              <a:avLst/>
              <a:gdLst/>
              <a:ahLst/>
              <a:cxnLst/>
              <a:rect l="l" t="t" r="r" b="b"/>
              <a:pathLst>
                <a:path w="16968" h="152675" extrusionOk="0">
                  <a:moveTo>
                    <a:pt x="1" y="1"/>
                  </a:moveTo>
                  <a:lnTo>
                    <a:pt x="1" y="152674"/>
                  </a:lnTo>
                  <a:lnTo>
                    <a:pt x="16967" y="152674"/>
                  </a:lnTo>
                  <a:lnTo>
                    <a:pt x="16967" y="1"/>
                  </a:lnTo>
                  <a:close/>
                </a:path>
              </a:pathLst>
            </a:custGeom>
            <a:solidFill>
              <a:srgbClr val="40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98;p6"/>
            <p:cNvSpPr/>
            <p:nvPr/>
          </p:nvSpPr>
          <p:spPr>
            <a:xfrm>
              <a:off x="554821" y="1106228"/>
              <a:ext cx="3188800" cy="3530673"/>
            </a:xfrm>
            <a:custGeom>
              <a:avLst/>
              <a:gdLst/>
              <a:ahLst/>
              <a:cxnLst/>
              <a:rect l="l" t="t" r="r" b="b"/>
              <a:pathLst>
                <a:path w="127552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7552" y="135041"/>
                  </a:lnTo>
                  <a:lnTo>
                    <a:pt x="12755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99;p6"/>
            <p:cNvSpPr/>
            <p:nvPr/>
          </p:nvSpPr>
          <p:spPr>
            <a:xfrm>
              <a:off x="599172" y="1106228"/>
              <a:ext cx="3154275" cy="3530673"/>
            </a:xfrm>
            <a:custGeom>
              <a:avLst/>
              <a:gdLst/>
              <a:ahLst/>
              <a:cxnLst/>
              <a:rect l="l" t="t" r="r" b="b"/>
              <a:pathLst>
                <a:path w="126171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6171" y="135041"/>
                  </a:lnTo>
                  <a:lnTo>
                    <a:pt x="126171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100;p6"/>
            <p:cNvSpPr/>
            <p:nvPr/>
          </p:nvSpPr>
          <p:spPr>
            <a:xfrm>
              <a:off x="3763850" y="1258925"/>
              <a:ext cx="90525" cy="3263225"/>
            </a:xfrm>
            <a:custGeom>
              <a:avLst/>
              <a:gdLst/>
              <a:ahLst/>
              <a:cxnLst/>
              <a:rect l="l" t="t" r="r" b="b"/>
              <a:pathLst>
                <a:path w="3621" h="130529" extrusionOk="0">
                  <a:moveTo>
                    <a:pt x="1" y="0"/>
                  </a:moveTo>
                  <a:lnTo>
                    <a:pt x="1" y="130528"/>
                  </a:lnTo>
                  <a:lnTo>
                    <a:pt x="3620" y="130528"/>
                  </a:lnTo>
                  <a:lnTo>
                    <a:pt x="3620" y="0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101;p6"/>
            <p:cNvSpPr/>
            <p:nvPr/>
          </p:nvSpPr>
          <p:spPr>
            <a:xfrm>
              <a:off x="3703725" y="1074675"/>
              <a:ext cx="217900" cy="218200"/>
            </a:xfrm>
            <a:custGeom>
              <a:avLst/>
              <a:gdLst/>
              <a:ahLst/>
              <a:cxnLst/>
              <a:rect l="l" t="t" r="r" b="b"/>
              <a:pathLst>
                <a:path w="8716" h="8728" extrusionOk="0">
                  <a:moveTo>
                    <a:pt x="4358" y="0"/>
                  </a:moveTo>
                  <a:cubicBezTo>
                    <a:pt x="1941" y="0"/>
                    <a:pt x="0" y="1953"/>
                    <a:pt x="0" y="4358"/>
                  </a:cubicBezTo>
                  <a:cubicBezTo>
                    <a:pt x="0" y="6775"/>
                    <a:pt x="1941" y="8727"/>
                    <a:pt x="4358" y="8727"/>
                  </a:cubicBezTo>
                  <a:cubicBezTo>
                    <a:pt x="6763" y="8727"/>
                    <a:pt x="8716" y="6775"/>
                    <a:pt x="8716" y="4358"/>
                  </a:cubicBezTo>
                  <a:cubicBezTo>
                    <a:pt x="8716" y="1953"/>
                    <a:pt x="6763" y="0"/>
                    <a:pt x="4358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102;p6"/>
            <p:cNvSpPr/>
            <p:nvPr/>
          </p:nvSpPr>
          <p:spPr>
            <a:xfrm>
              <a:off x="3703734" y="1131261"/>
              <a:ext cx="217900" cy="193172"/>
            </a:xfrm>
            <a:custGeom>
              <a:avLst/>
              <a:gdLst/>
              <a:ahLst/>
              <a:cxnLst/>
              <a:rect l="l" t="t" r="r" b="b"/>
              <a:pathLst>
                <a:path w="8716" h="8728" extrusionOk="0">
                  <a:moveTo>
                    <a:pt x="4358" y="0"/>
                  </a:moveTo>
                  <a:cubicBezTo>
                    <a:pt x="1941" y="0"/>
                    <a:pt x="0" y="1953"/>
                    <a:pt x="0" y="4370"/>
                  </a:cubicBezTo>
                  <a:cubicBezTo>
                    <a:pt x="0" y="6775"/>
                    <a:pt x="1941" y="8727"/>
                    <a:pt x="4358" y="8727"/>
                  </a:cubicBezTo>
                  <a:cubicBezTo>
                    <a:pt x="6763" y="8727"/>
                    <a:pt x="8716" y="6775"/>
                    <a:pt x="8716" y="4370"/>
                  </a:cubicBezTo>
                  <a:cubicBezTo>
                    <a:pt x="8716" y="1953"/>
                    <a:pt x="6763" y="0"/>
                    <a:pt x="4358" y="0"/>
                  </a:cubicBez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103;p6"/>
            <p:cNvSpPr/>
            <p:nvPr/>
          </p:nvSpPr>
          <p:spPr>
            <a:xfrm>
              <a:off x="3885598" y="1106228"/>
              <a:ext cx="3176300" cy="3530673"/>
            </a:xfrm>
            <a:custGeom>
              <a:avLst/>
              <a:gdLst/>
              <a:ahLst/>
              <a:cxnLst/>
              <a:rect l="l" t="t" r="r" b="b"/>
              <a:pathLst>
                <a:path w="127052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7052" y="135041"/>
                  </a:lnTo>
                  <a:lnTo>
                    <a:pt x="12705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104;p6"/>
            <p:cNvSpPr/>
            <p:nvPr/>
          </p:nvSpPr>
          <p:spPr>
            <a:xfrm>
              <a:off x="3884698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5492" y="135041"/>
                  </a:lnTo>
                  <a:lnTo>
                    <a:pt x="12549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105;p6"/>
            <p:cNvSpPr/>
            <p:nvPr/>
          </p:nvSpPr>
          <p:spPr>
            <a:xfrm>
              <a:off x="3842723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125493" y="135041"/>
                  </a:lnTo>
                  <a:lnTo>
                    <a:pt x="12549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106;p6"/>
            <p:cNvSpPr/>
            <p:nvPr/>
          </p:nvSpPr>
          <p:spPr>
            <a:xfrm>
              <a:off x="645297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125493" y="135041"/>
                  </a:lnTo>
                  <a:lnTo>
                    <a:pt x="12549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107;p6"/>
            <p:cNvSpPr/>
            <p:nvPr/>
          </p:nvSpPr>
          <p:spPr>
            <a:xfrm>
              <a:off x="3555800" y="1528600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69"/>
                    <a:pt x="0" y="3060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60"/>
                  </a:cubicBezTo>
                  <a:cubicBezTo>
                    <a:pt x="6108" y="1369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08;p6"/>
            <p:cNvSpPr/>
            <p:nvPr/>
          </p:nvSpPr>
          <p:spPr>
            <a:xfrm>
              <a:off x="3916850" y="152947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1"/>
                  </a:moveTo>
                  <a:cubicBezTo>
                    <a:pt x="1358" y="1"/>
                    <a:pt x="0" y="1358"/>
                    <a:pt x="0" y="3049"/>
                  </a:cubicBezTo>
                  <a:cubicBezTo>
                    <a:pt x="0" y="4740"/>
                    <a:pt x="1358" y="6097"/>
                    <a:pt x="3048" y="6097"/>
                  </a:cubicBezTo>
                  <a:cubicBezTo>
                    <a:pt x="4739" y="6097"/>
                    <a:pt x="6096" y="4740"/>
                    <a:pt x="6096" y="3049"/>
                  </a:cubicBezTo>
                  <a:cubicBezTo>
                    <a:pt x="6096" y="1358"/>
                    <a:pt x="4739" y="1"/>
                    <a:pt x="3048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109;p6"/>
            <p:cNvSpPr/>
            <p:nvPr/>
          </p:nvSpPr>
          <p:spPr>
            <a:xfrm>
              <a:off x="3555800" y="1991150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110;p6"/>
            <p:cNvSpPr/>
            <p:nvPr/>
          </p:nvSpPr>
          <p:spPr>
            <a:xfrm>
              <a:off x="3916850" y="1991750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69"/>
                    <a:pt x="0" y="3060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60"/>
                  </a:cubicBezTo>
                  <a:cubicBezTo>
                    <a:pt x="6096" y="1369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111;p6"/>
            <p:cNvSpPr/>
            <p:nvPr/>
          </p:nvSpPr>
          <p:spPr>
            <a:xfrm>
              <a:off x="3555800" y="2495375"/>
              <a:ext cx="152700" cy="152425"/>
            </a:xfrm>
            <a:custGeom>
              <a:avLst/>
              <a:gdLst/>
              <a:ahLst/>
              <a:cxnLst/>
              <a:rect l="l" t="t" r="r" b="b"/>
              <a:pathLst>
                <a:path w="6108" h="6097" extrusionOk="0">
                  <a:moveTo>
                    <a:pt x="3060" y="1"/>
                  </a:moveTo>
                  <a:cubicBezTo>
                    <a:pt x="1369" y="1"/>
                    <a:pt x="0" y="1358"/>
                    <a:pt x="0" y="3049"/>
                  </a:cubicBezTo>
                  <a:cubicBezTo>
                    <a:pt x="0" y="4739"/>
                    <a:pt x="1369" y="6097"/>
                    <a:pt x="3060" y="6097"/>
                  </a:cubicBezTo>
                  <a:cubicBezTo>
                    <a:pt x="4739" y="6097"/>
                    <a:pt x="6108" y="4739"/>
                    <a:pt x="6108" y="3049"/>
                  </a:cubicBezTo>
                  <a:cubicBezTo>
                    <a:pt x="6108" y="1358"/>
                    <a:pt x="4739" y="1"/>
                    <a:pt x="3060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112;p6"/>
            <p:cNvSpPr/>
            <p:nvPr/>
          </p:nvSpPr>
          <p:spPr>
            <a:xfrm>
              <a:off x="3916850" y="2495675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70"/>
                    <a:pt x="0" y="3048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48"/>
                  </a:cubicBezTo>
                  <a:cubicBezTo>
                    <a:pt x="6096" y="1370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13;p6"/>
            <p:cNvSpPr/>
            <p:nvPr/>
          </p:nvSpPr>
          <p:spPr>
            <a:xfrm>
              <a:off x="3555800" y="2997225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14;p6"/>
            <p:cNvSpPr/>
            <p:nvPr/>
          </p:nvSpPr>
          <p:spPr>
            <a:xfrm>
              <a:off x="3916850" y="299812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0"/>
                  </a:moveTo>
                  <a:cubicBezTo>
                    <a:pt x="1358" y="0"/>
                    <a:pt x="0" y="1358"/>
                    <a:pt x="0" y="3048"/>
                  </a:cubicBezTo>
                  <a:cubicBezTo>
                    <a:pt x="0" y="4727"/>
                    <a:pt x="1358" y="6096"/>
                    <a:pt x="3048" y="6096"/>
                  </a:cubicBezTo>
                  <a:cubicBezTo>
                    <a:pt x="4739" y="6096"/>
                    <a:pt x="6096" y="4727"/>
                    <a:pt x="6096" y="3048"/>
                  </a:cubicBezTo>
                  <a:cubicBezTo>
                    <a:pt x="6096" y="1358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115;p6"/>
            <p:cNvSpPr/>
            <p:nvPr/>
          </p:nvSpPr>
          <p:spPr>
            <a:xfrm>
              <a:off x="3555800" y="3503250"/>
              <a:ext cx="152700" cy="152700"/>
            </a:xfrm>
            <a:custGeom>
              <a:avLst/>
              <a:gdLst/>
              <a:ahLst/>
              <a:cxnLst/>
              <a:rect l="l" t="t" r="r" b="b"/>
              <a:pathLst>
                <a:path w="6108" h="6108" extrusionOk="0">
                  <a:moveTo>
                    <a:pt x="3060" y="0"/>
                  </a:moveTo>
                  <a:cubicBezTo>
                    <a:pt x="1369" y="0"/>
                    <a:pt x="0" y="1369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69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116;p6"/>
            <p:cNvSpPr/>
            <p:nvPr/>
          </p:nvSpPr>
          <p:spPr>
            <a:xfrm>
              <a:off x="3916850" y="350412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1"/>
                  </a:moveTo>
                  <a:cubicBezTo>
                    <a:pt x="1358" y="1"/>
                    <a:pt x="0" y="1358"/>
                    <a:pt x="0" y="3049"/>
                  </a:cubicBezTo>
                  <a:cubicBezTo>
                    <a:pt x="0" y="4728"/>
                    <a:pt x="1358" y="6097"/>
                    <a:pt x="3048" y="6097"/>
                  </a:cubicBezTo>
                  <a:cubicBezTo>
                    <a:pt x="4739" y="6097"/>
                    <a:pt x="6096" y="4728"/>
                    <a:pt x="6096" y="3049"/>
                  </a:cubicBezTo>
                  <a:cubicBezTo>
                    <a:pt x="6096" y="1358"/>
                    <a:pt x="4739" y="1"/>
                    <a:pt x="3048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117;p6"/>
            <p:cNvSpPr/>
            <p:nvPr/>
          </p:nvSpPr>
          <p:spPr>
            <a:xfrm>
              <a:off x="3555800" y="4044975"/>
              <a:ext cx="152700" cy="152425"/>
            </a:xfrm>
            <a:custGeom>
              <a:avLst/>
              <a:gdLst/>
              <a:ahLst/>
              <a:cxnLst/>
              <a:rect l="l" t="t" r="r" b="b"/>
              <a:pathLst>
                <a:path w="6108" h="6097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096"/>
                    <a:pt x="3060" y="6096"/>
                  </a:cubicBezTo>
                  <a:cubicBezTo>
                    <a:pt x="4739" y="6096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118;p6"/>
            <p:cNvSpPr/>
            <p:nvPr/>
          </p:nvSpPr>
          <p:spPr>
            <a:xfrm>
              <a:off x="3916850" y="4045575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69"/>
                    <a:pt x="0" y="3060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60"/>
                  </a:cubicBezTo>
                  <a:cubicBezTo>
                    <a:pt x="6096" y="1369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119;p6"/>
            <p:cNvSpPr/>
            <p:nvPr/>
          </p:nvSpPr>
          <p:spPr>
            <a:xfrm>
              <a:off x="3615325" y="1563725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120;p6"/>
            <p:cNvSpPr/>
            <p:nvPr/>
          </p:nvSpPr>
          <p:spPr>
            <a:xfrm>
              <a:off x="3615325" y="2026575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121;p6"/>
            <p:cNvSpPr/>
            <p:nvPr/>
          </p:nvSpPr>
          <p:spPr>
            <a:xfrm>
              <a:off x="3615325" y="253080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9"/>
                    <a:pt x="0" y="1643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43"/>
                  </a:cubicBezTo>
                  <a:cubicBezTo>
                    <a:pt x="15764" y="739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122;p6"/>
            <p:cNvSpPr/>
            <p:nvPr/>
          </p:nvSpPr>
          <p:spPr>
            <a:xfrm>
              <a:off x="3615325" y="303295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123;p6"/>
            <p:cNvSpPr/>
            <p:nvPr/>
          </p:nvSpPr>
          <p:spPr>
            <a:xfrm>
              <a:off x="3615325" y="353865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1"/>
                  </a:moveTo>
                  <a:cubicBezTo>
                    <a:pt x="750" y="1"/>
                    <a:pt x="0" y="739"/>
                    <a:pt x="0" y="1656"/>
                  </a:cubicBezTo>
                  <a:cubicBezTo>
                    <a:pt x="0" y="2561"/>
                    <a:pt x="750" y="3299"/>
                    <a:pt x="1655" y="3299"/>
                  </a:cubicBezTo>
                  <a:lnTo>
                    <a:pt x="14109" y="3299"/>
                  </a:lnTo>
                  <a:cubicBezTo>
                    <a:pt x="15038" y="3299"/>
                    <a:pt x="15776" y="2561"/>
                    <a:pt x="15764" y="1656"/>
                  </a:cubicBezTo>
                  <a:cubicBezTo>
                    <a:pt x="15764" y="739"/>
                    <a:pt x="15026" y="1"/>
                    <a:pt x="14109" y="1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124;p6"/>
            <p:cNvSpPr/>
            <p:nvPr/>
          </p:nvSpPr>
          <p:spPr>
            <a:xfrm>
              <a:off x="3615325" y="408040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125;p6"/>
            <p:cNvSpPr/>
            <p:nvPr/>
          </p:nvSpPr>
          <p:spPr>
            <a:xfrm>
              <a:off x="576847" y="1106228"/>
              <a:ext cx="18475" cy="3530673"/>
            </a:xfrm>
            <a:custGeom>
              <a:avLst/>
              <a:gdLst/>
              <a:ahLst/>
              <a:cxnLst/>
              <a:rect l="l" t="t" r="r" b="b"/>
              <a:pathLst>
                <a:path w="739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739" y="135041"/>
                  </a:lnTo>
                  <a:lnTo>
                    <a:pt x="739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126;p6"/>
            <p:cNvSpPr/>
            <p:nvPr/>
          </p:nvSpPr>
          <p:spPr>
            <a:xfrm>
              <a:off x="625072" y="1106228"/>
              <a:ext cx="18775" cy="3530673"/>
            </a:xfrm>
            <a:custGeom>
              <a:avLst/>
              <a:gdLst/>
              <a:ahLst/>
              <a:cxnLst/>
              <a:rect l="l" t="t" r="r" b="b"/>
              <a:pathLst>
                <a:path w="751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750" y="135041"/>
                  </a:lnTo>
                  <a:lnTo>
                    <a:pt x="750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127;p6"/>
            <p:cNvSpPr/>
            <p:nvPr/>
          </p:nvSpPr>
          <p:spPr>
            <a:xfrm>
              <a:off x="7021099" y="1106228"/>
              <a:ext cx="18475" cy="3530673"/>
            </a:xfrm>
            <a:custGeom>
              <a:avLst/>
              <a:gdLst/>
              <a:ahLst/>
              <a:cxnLst/>
              <a:rect l="l" t="t" r="r" b="b"/>
              <a:pathLst>
                <a:path w="739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739" y="135041"/>
                  </a:lnTo>
                  <a:lnTo>
                    <a:pt x="739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128;p6"/>
            <p:cNvSpPr/>
            <p:nvPr/>
          </p:nvSpPr>
          <p:spPr>
            <a:xfrm>
              <a:off x="6980024" y="1106228"/>
              <a:ext cx="18775" cy="3530673"/>
            </a:xfrm>
            <a:custGeom>
              <a:avLst/>
              <a:gdLst/>
              <a:ahLst/>
              <a:cxnLst/>
              <a:rect l="l" t="t" r="r" b="b"/>
              <a:pathLst>
                <a:path w="751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751" y="135041"/>
                  </a:lnTo>
                  <a:lnTo>
                    <a:pt x="751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9" name="Google Shape;129;p6"/>
          <p:cNvSpPr txBox="1">
            <a:spLocks noGrp="1"/>
          </p:cNvSpPr>
          <p:nvPr>
            <p:ph type="title"/>
          </p:nvPr>
        </p:nvSpPr>
        <p:spPr>
          <a:xfrm>
            <a:off x="713100" y="445025"/>
            <a:ext cx="3438000" cy="106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0" name="Google Shape;170;p8"/>
          <p:cNvGrpSpPr/>
          <p:nvPr/>
        </p:nvGrpSpPr>
        <p:grpSpPr>
          <a:xfrm>
            <a:off x="155326" y="91359"/>
            <a:ext cx="8833348" cy="4894379"/>
            <a:chOff x="375925" y="955900"/>
            <a:chExt cx="6888675" cy="3816875"/>
          </a:xfrm>
        </p:grpSpPr>
        <p:sp>
          <p:nvSpPr>
            <p:cNvPr id="171" name="Google Shape;171;p8"/>
            <p:cNvSpPr/>
            <p:nvPr/>
          </p:nvSpPr>
          <p:spPr>
            <a:xfrm>
              <a:off x="375925" y="956200"/>
              <a:ext cx="6888675" cy="3816575"/>
            </a:xfrm>
            <a:custGeom>
              <a:avLst/>
              <a:gdLst/>
              <a:ahLst/>
              <a:cxnLst/>
              <a:rect l="l" t="t" r="r" b="b"/>
              <a:pathLst>
                <a:path w="275547" h="152663" extrusionOk="0">
                  <a:moveTo>
                    <a:pt x="1108" y="0"/>
                  </a:moveTo>
                  <a:cubicBezTo>
                    <a:pt x="501" y="0"/>
                    <a:pt x="1" y="489"/>
                    <a:pt x="1" y="1108"/>
                  </a:cubicBezTo>
                  <a:lnTo>
                    <a:pt x="1" y="151543"/>
                  </a:lnTo>
                  <a:cubicBezTo>
                    <a:pt x="1" y="152162"/>
                    <a:pt x="489" y="152662"/>
                    <a:pt x="1108" y="152662"/>
                  </a:cubicBezTo>
                  <a:lnTo>
                    <a:pt x="274440" y="152662"/>
                  </a:lnTo>
                  <a:cubicBezTo>
                    <a:pt x="275047" y="152662"/>
                    <a:pt x="275547" y="152162"/>
                    <a:pt x="275547" y="151531"/>
                  </a:cubicBezTo>
                  <a:lnTo>
                    <a:pt x="275547" y="1108"/>
                  </a:lnTo>
                  <a:cubicBezTo>
                    <a:pt x="275547" y="501"/>
                    <a:pt x="275059" y="0"/>
                    <a:pt x="27444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100013" dist="66675" dir="5400000" algn="bl" rotWithShape="0">
                <a:schemeClr val="accent2">
                  <a:alpha val="32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172;p8"/>
            <p:cNvSpPr/>
            <p:nvPr/>
          </p:nvSpPr>
          <p:spPr>
            <a:xfrm>
              <a:off x="3607875" y="955900"/>
              <a:ext cx="424200" cy="3816875"/>
            </a:xfrm>
            <a:custGeom>
              <a:avLst/>
              <a:gdLst/>
              <a:ahLst/>
              <a:cxnLst/>
              <a:rect l="l" t="t" r="r" b="b"/>
              <a:pathLst>
                <a:path w="16968" h="152675" extrusionOk="0">
                  <a:moveTo>
                    <a:pt x="1" y="1"/>
                  </a:moveTo>
                  <a:lnTo>
                    <a:pt x="1" y="152674"/>
                  </a:lnTo>
                  <a:lnTo>
                    <a:pt x="16967" y="152674"/>
                  </a:lnTo>
                  <a:lnTo>
                    <a:pt x="16967" y="1"/>
                  </a:lnTo>
                  <a:close/>
                </a:path>
              </a:pathLst>
            </a:custGeom>
            <a:solidFill>
              <a:srgbClr val="40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173;p8"/>
            <p:cNvSpPr/>
            <p:nvPr/>
          </p:nvSpPr>
          <p:spPr>
            <a:xfrm>
              <a:off x="554821" y="1106228"/>
              <a:ext cx="3188800" cy="3530673"/>
            </a:xfrm>
            <a:custGeom>
              <a:avLst/>
              <a:gdLst/>
              <a:ahLst/>
              <a:cxnLst/>
              <a:rect l="l" t="t" r="r" b="b"/>
              <a:pathLst>
                <a:path w="127552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7552" y="135041"/>
                  </a:lnTo>
                  <a:lnTo>
                    <a:pt x="12755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174;p8"/>
            <p:cNvSpPr/>
            <p:nvPr/>
          </p:nvSpPr>
          <p:spPr>
            <a:xfrm>
              <a:off x="599172" y="1106228"/>
              <a:ext cx="3154275" cy="3530673"/>
            </a:xfrm>
            <a:custGeom>
              <a:avLst/>
              <a:gdLst/>
              <a:ahLst/>
              <a:cxnLst/>
              <a:rect l="l" t="t" r="r" b="b"/>
              <a:pathLst>
                <a:path w="126171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6171" y="135041"/>
                  </a:lnTo>
                  <a:lnTo>
                    <a:pt x="126171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175;p8"/>
            <p:cNvSpPr/>
            <p:nvPr/>
          </p:nvSpPr>
          <p:spPr>
            <a:xfrm>
              <a:off x="3763850" y="1258925"/>
              <a:ext cx="90525" cy="3263225"/>
            </a:xfrm>
            <a:custGeom>
              <a:avLst/>
              <a:gdLst/>
              <a:ahLst/>
              <a:cxnLst/>
              <a:rect l="l" t="t" r="r" b="b"/>
              <a:pathLst>
                <a:path w="3621" h="130529" extrusionOk="0">
                  <a:moveTo>
                    <a:pt x="1" y="0"/>
                  </a:moveTo>
                  <a:lnTo>
                    <a:pt x="1" y="130528"/>
                  </a:lnTo>
                  <a:lnTo>
                    <a:pt x="3620" y="130528"/>
                  </a:lnTo>
                  <a:lnTo>
                    <a:pt x="3620" y="0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176;p8"/>
            <p:cNvSpPr/>
            <p:nvPr/>
          </p:nvSpPr>
          <p:spPr>
            <a:xfrm>
              <a:off x="3703725" y="1074675"/>
              <a:ext cx="217900" cy="218200"/>
            </a:xfrm>
            <a:custGeom>
              <a:avLst/>
              <a:gdLst/>
              <a:ahLst/>
              <a:cxnLst/>
              <a:rect l="l" t="t" r="r" b="b"/>
              <a:pathLst>
                <a:path w="8716" h="8728" extrusionOk="0">
                  <a:moveTo>
                    <a:pt x="4358" y="0"/>
                  </a:moveTo>
                  <a:cubicBezTo>
                    <a:pt x="1941" y="0"/>
                    <a:pt x="0" y="1953"/>
                    <a:pt x="0" y="4358"/>
                  </a:cubicBezTo>
                  <a:cubicBezTo>
                    <a:pt x="0" y="6775"/>
                    <a:pt x="1941" y="8727"/>
                    <a:pt x="4358" y="8727"/>
                  </a:cubicBezTo>
                  <a:cubicBezTo>
                    <a:pt x="6763" y="8727"/>
                    <a:pt x="8716" y="6775"/>
                    <a:pt x="8716" y="4358"/>
                  </a:cubicBezTo>
                  <a:cubicBezTo>
                    <a:pt x="8716" y="1953"/>
                    <a:pt x="6763" y="0"/>
                    <a:pt x="4358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177;p8"/>
            <p:cNvSpPr/>
            <p:nvPr/>
          </p:nvSpPr>
          <p:spPr>
            <a:xfrm>
              <a:off x="3703734" y="1131261"/>
              <a:ext cx="217900" cy="193172"/>
            </a:xfrm>
            <a:custGeom>
              <a:avLst/>
              <a:gdLst/>
              <a:ahLst/>
              <a:cxnLst/>
              <a:rect l="l" t="t" r="r" b="b"/>
              <a:pathLst>
                <a:path w="8716" h="8728" extrusionOk="0">
                  <a:moveTo>
                    <a:pt x="4358" y="0"/>
                  </a:moveTo>
                  <a:cubicBezTo>
                    <a:pt x="1941" y="0"/>
                    <a:pt x="0" y="1953"/>
                    <a:pt x="0" y="4370"/>
                  </a:cubicBezTo>
                  <a:cubicBezTo>
                    <a:pt x="0" y="6775"/>
                    <a:pt x="1941" y="8727"/>
                    <a:pt x="4358" y="8727"/>
                  </a:cubicBezTo>
                  <a:cubicBezTo>
                    <a:pt x="6763" y="8727"/>
                    <a:pt x="8716" y="6775"/>
                    <a:pt x="8716" y="4370"/>
                  </a:cubicBezTo>
                  <a:cubicBezTo>
                    <a:pt x="8716" y="1953"/>
                    <a:pt x="6763" y="0"/>
                    <a:pt x="4358" y="0"/>
                  </a:cubicBez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178;p8"/>
            <p:cNvSpPr/>
            <p:nvPr/>
          </p:nvSpPr>
          <p:spPr>
            <a:xfrm>
              <a:off x="3885598" y="1106228"/>
              <a:ext cx="3176300" cy="3530673"/>
            </a:xfrm>
            <a:custGeom>
              <a:avLst/>
              <a:gdLst/>
              <a:ahLst/>
              <a:cxnLst/>
              <a:rect l="l" t="t" r="r" b="b"/>
              <a:pathLst>
                <a:path w="127052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7052" y="135041"/>
                  </a:lnTo>
                  <a:lnTo>
                    <a:pt x="12705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179;p8"/>
            <p:cNvSpPr/>
            <p:nvPr/>
          </p:nvSpPr>
          <p:spPr>
            <a:xfrm>
              <a:off x="3884698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5492" y="135041"/>
                  </a:lnTo>
                  <a:lnTo>
                    <a:pt x="12549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180;p8"/>
            <p:cNvSpPr/>
            <p:nvPr/>
          </p:nvSpPr>
          <p:spPr>
            <a:xfrm>
              <a:off x="3842723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125493" y="135041"/>
                  </a:lnTo>
                  <a:lnTo>
                    <a:pt x="12549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181;p8"/>
            <p:cNvSpPr/>
            <p:nvPr/>
          </p:nvSpPr>
          <p:spPr>
            <a:xfrm>
              <a:off x="645297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125493" y="135041"/>
                  </a:lnTo>
                  <a:lnTo>
                    <a:pt x="12549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182;p8"/>
            <p:cNvSpPr/>
            <p:nvPr/>
          </p:nvSpPr>
          <p:spPr>
            <a:xfrm>
              <a:off x="3555800" y="1528600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69"/>
                    <a:pt x="0" y="3060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60"/>
                  </a:cubicBezTo>
                  <a:cubicBezTo>
                    <a:pt x="6108" y="1369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183;p8"/>
            <p:cNvSpPr/>
            <p:nvPr/>
          </p:nvSpPr>
          <p:spPr>
            <a:xfrm>
              <a:off x="3916850" y="152947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1"/>
                  </a:moveTo>
                  <a:cubicBezTo>
                    <a:pt x="1358" y="1"/>
                    <a:pt x="0" y="1358"/>
                    <a:pt x="0" y="3049"/>
                  </a:cubicBezTo>
                  <a:cubicBezTo>
                    <a:pt x="0" y="4740"/>
                    <a:pt x="1358" y="6097"/>
                    <a:pt x="3048" y="6097"/>
                  </a:cubicBezTo>
                  <a:cubicBezTo>
                    <a:pt x="4739" y="6097"/>
                    <a:pt x="6096" y="4740"/>
                    <a:pt x="6096" y="3049"/>
                  </a:cubicBezTo>
                  <a:cubicBezTo>
                    <a:pt x="6096" y="1358"/>
                    <a:pt x="4739" y="1"/>
                    <a:pt x="3048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184;p8"/>
            <p:cNvSpPr/>
            <p:nvPr/>
          </p:nvSpPr>
          <p:spPr>
            <a:xfrm>
              <a:off x="3555800" y="1991150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185;p8"/>
            <p:cNvSpPr/>
            <p:nvPr/>
          </p:nvSpPr>
          <p:spPr>
            <a:xfrm>
              <a:off x="3916850" y="1991750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69"/>
                    <a:pt x="0" y="3060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60"/>
                  </a:cubicBezTo>
                  <a:cubicBezTo>
                    <a:pt x="6096" y="1369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186;p8"/>
            <p:cNvSpPr/>
            <p:nvPr/>
          </p:nvSpPr>
          <p:spPr>
            <a:xfrm>
              <a:off x="3555800" y="2495375"/>
              <a:ext cx="152700" cy="152425"/>
            </a:xfrm>
            <a:custGeom>
              <a:avLst/>
              <a:gdLst/>
              <a:ahLst/>
              <a:cxnLst/>
              <a:rect l="l" t="t" r="r" b="b"/>
              <a:pathLst>
                <a:path w="6108" h="6097" extrusionOk="0">
                  <a:moveTo>
                    <a:pt x="3060" y="1"/>
                  </a:moveTo>
                  <a:cubicBezTo>
                    <a:pt x="1369" y="1"/>
                    <a:pt x="0" y="1358"/>
                    <a:pt x="0" y="3049"/>
                  </a:cubicBezTo>
                  <a:cubicBezTo>
                    <a:pt x="0" y="4739"/>
                    <a:pt x="1369" y="6097"/>
                    <a:pt x="3060" y="6097"/>
                  </a:cubicBezTo>
                  <a:cubicBezTo>
                    <a:pt x="4739" y="6097"/>
                    <a:pt x="6108" y="4739"/>
                    <a:pt x="6108" y="3049"/>
                  </a:cubicBezTo>
                  <a:cubicBezTo>
                    <a:pt x="6108" y="1358"/>
                    <a:pt x="4739" y="1"/>
                    <a:pt x="3060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187;p8"/>
            <p:cNvSpPr/>
            <p:nvPr/>
          </p:nvSpPr>
          <p:spPr>
            <a:xfrm>
              <a:off x="3916850" y="2495675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70"/>
                    <a:pt x="0" y="3048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48"/>
                  </a:cubicBezTo>
                  <a:cubicBezTo>
                    <a:pt x="6096" y="1370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188;p8"/>
            <p:cNvSpPr/>
            <p:nvPr/>
          </p:nvSpPr>
          <p:spPr>
            <a:xfrm>
              <a:off x="3555800" y="2997225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189;p8"/>
            <p:cNvSpPr/>
            <p:nvPr/>
          </p:nvSpPr>
          <p:spPr>
            <a:xfrm>
              <a:off x="3916850" y="299812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0"/>
                  </a:moveTo>
                  <a:cubicBezTo>
                    <a:pt x="1358" y="0"/>
                    <a:pt x="0" y="1358"/>
                    <a:pt x="0" y="3048"/>
                  </a:cubicBezTo>
                  <a:cubicBezTo>
                    <a:pt x="0" y="4727"/>
                    <a:pt x="1358" y="6096"/>
                    <a:pt x="3048" y="6096"/>
                  </a:cubicBezTo>
                  <a:cubicBezTo>
                    <a:pt x="4739" y="6096"/>
                    <a:pt x="6096" y="4727"/>
                    <a:pt x="6096" y="3048"/>
                  </a:cubicBezTo>
                  <a:cubicBezTo>
                    <a:pt x="6096" y="1358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190;p8"/>
            <p:cNvSpPr/>
            <p:nvPr/>
          </p:nvSpPr>
          <p:spPr>
            <a:xfrm>
              <a:off x="3555800" y="3503250"/>
              <a:ext cx="152700" cy="152700"/>
            </a:xfrm>
            <a:custGeom>
              <a:avLst/>
              <a:gdLst/>
              <a:ahLst/>
              <a:cxnLst/>
              <a:rect l="l" t="t" r="r" b="b"/>
              <a:pathLst>
                <a:path w="6108" h="6108" extrusionOk="0">
                  <a:moveTo>
                    <a:pt x="3060" y="0"/>
                  </a:moveTo>
                  <a:cubicBezTo>
                    <a:pt x="1369" y="0"/>
                    <a:pt x="0" y="1369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69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191;p8"/>
            <p:cNvSpPr/>
            <p:nvPr/>
          </p:nvSpPr>
          <p:spPr>
            <a:xfrm>
              <a:off x="3916850" y="350412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1"/>
                  </a:moveTo>
                  <a:cubicBezTo>
                    <a:pt x="1358" y="1"/>
                    <a:pt x="0" y="1358"/>
                    <a:pt x="0" y="3049"/>
                  </a:cubicBezTo>
                  <a:cubicBezTo>
                    <a:pt x="0" y="4728"/>
                    <a:pt x="1358" y="6097"/>
                    <a:pt x="3048" y="6097"/>
                  </a:cubicBezTo>
                  <a:cubicBezTo>
                    <a:pt x="4739" y="6097"/>
                    <a:pt x="6096" y="4728"/>
                    <a:pt x="6096" y="3049"/>
                  </a:cubicBezTo>
                  <a:cubicBezTo>
                    <a:pt x="6096" y="1358"/>
                    <a:pt x="4739" y="1"/>
                    <a:pt x="3048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192;p8"/>
            <p:cNvSpPr/>
            <p:nvPr/>
          </p:nvSpPr>
          <p:spPr>
            <a:xfrm>
              <a:off x="3555800" y="4044975"/>
              <a:ext cx="152700" cy="152425"/>
            </a:xfrm>
            <a:custGeom>
              <a:avLst/>
              <a:gdLst/>
              <a:ahLst/>
              <a:cxnLst/>
              <a:rect l="l" t="t" r="r" b="b"/>
              <a:pathLst>
                <a:path w="6108" h="6097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096"/>
                    <a:pt x="3060" y="6096"/>
                  </a:cubicBezTo>
                  <a:cubicBezTo>
                    <a:pt x="4739" y="6096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193;p8"/>
            <p:cNvSpPr/>
            <p:nvPr/>
          </p:nvSpPr>
          <p:spPr>
            <a:xfrm>
              <a:off x="3916850" y="4045575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69"/>
                    <a:pt x="0" y="3060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60"/>
                  </a:cubicBezTo>
                  <a:cubicBezTo>
                    <a:pt x="6096" y="1369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194;p8"/>
            <p:cNvSpPr/>
            <p:nvPr/>
          </p:nvSpPr>
          <p:spPr>
            <a:xfrm>
              <a:off x="3615325" y="1563725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195;p8"/>
            <p:cNvSpPr/>
            <p:nvPr/>
          </p:nvSpPr>
          <p:spPr>
            <a:xfrm>
              <a:off x="3615325" y="2026575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8"/>
            <p:cNvSpPr/>
            <p:nvPr/>
          </p:nvSpPr>
          <p:spPr>
            <a:xfrm>
              <a:off x="3615325" y="253080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9"/>
                    <a:pt x="0" y="1643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43"/>
                  </a:cubicBezTo>
                  <a:cubicBezTo>
                    <a:pt x="15764" y="739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8"/>
            <p:cNvSpPr/>
            <p:nvPr/>
          </p:nvSpPr>
          <p:spPr>
            <a:xfrm>
              <a:off x="3615325" y="303295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8"/>
            <p:cNvSpPr/>
            <p:nvPr/>
          </p:nvSpPr>
          <p:spPr>
            <a:xfrm>
              <a:off x="3615325" y="353865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1"/>
                  </a:moveTo>
                  <a:cubicBezTo>
                    <a:pt x="750" y="1"/>
                    <a:pt x="0" y="739"/>
                    <a:pt x="0" y="1656"/>
                  </a:cubicBezTo>
                  <a:cubicBezTo>
                    <a:pt x="0" y="2561"/>
                    <a:pt x="750" y="3299"/>
                    <a:pt x="1655" y="3299"/>
                  </a:cubicBezTo>
                  <a:lnTo>
                    <a:pt x="14109" y="3299"/>
                  </a:lnTo>
                  <a:cubicBezTo>
                    <a:pt x="15038" y="3299"/>
                    <a:pt x="15776" y="2561"/>
                    <a:pt x="15764" y="1656"/>
                  </a:cubicBezTo>
                  <a:cubicBezTo>
                    <a:pt x="15764" y="739"/>
                    <a:pt x="15026" y="1"/>
                    <a:pt x="14109" y="1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8"/>
            <p:cNvSpPr/>
            <p:nvPr/>
          </p:nvSpPr>
          <p:spPr>
            <a:xfrm>
              <a:off x="3615325" y="408040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8"/>
            <p:cNvSpPr/>
            <p:nvPr/>
          </p:nvSpPr>
          <p:spPr>
            <a:xfrm>
              <a:off x="576847" y="1106228"/>
              <a:ext cx="18475" cy="3530673"/>
            </a:xfrm>
            <a:custGeom>
              <a:avLst/>
              <a:gdLst/>
              <a:ahLst/>
              <a:cxnLst/>
              <a:rect l="l" t="t" r="r" b="b"/>
              <a:pathLst>
                <a:path w="739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739" y="135041"/>
                  </a:lnTo>
                  <a:lnTo>
                    <a:pt x="739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201;p8"/>
            <p:cNvSpPr/>
            <p:nvPr/>
          </p:nvSpPr>
          <p:spPr>
            <a:xfrm>
              <a:off x="625072" y="1106228"/>
              <a:ext cx="18775" cy="3530673"/>
            </a:xfrm>
            <a:custGeom>
              <a:avLst/>
              <a:gdLst/>
              <a:ahLst/>
              <a:cxnLst/>
              <a:rect l="l" t="t" r="r" b="b"/>
              <a:pathLst>
                <a:path w="751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750" y="135041"/>
                  </a:lnTo>
                  <a:lnTo>
                    <a:pt x="750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8"/>
            <p:cNvSpPr/>
            <p:nvPr/>
          </p:nvSpPr>
          <p:spPr>
            <a:xfrm>
              <a:off x="7021099" y="1106228"/>
              <a:ext cx="18475" cy="3530673"/>
            </a:xfrm>
            <a:custGeom>
              <a:avLst/>
              <a:gdLst/>
              <a:ahLst/>
              <a:cxnLst/>
              <a:rect l="l" t="t" r="r" b="b"/>
              <a:pathLst>
                <a:path w="739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739" y="135041"/>
                  </a:lnTo>
                  <a:lnTo>
                    <a:pt x="739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8"/>
            <p:cNvSpPr/>
            <p:nvPr/>
          </p:nvSpPr>
          <p:spPr>
            <a:xfrm>
              <a:off x="6980024" y="1106228"/>
              <a:ext cx="18775" cy="3530673"/>
            </a:xfrm>
            <a:custGeom>
              <a:avLst/>
              <a:gdLst/>
              <a:ahLst/>
              <a:cxnLst/>
              <a:rect l="l" t="t" r="r" b="b"/>
              <a:pathLst>
                <a:path w="751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751" y="135041"/>
                  </a:lnTo>
                  <a:lnTo>
                    <a:pt x="751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04" name="Google Shape;204;p8"/>
          <p:cNvSpPr txBox="1">
            <a:spLocks noGrp="1"/>
          </p:cNvSpPr>
          <p:nvPr>
            <p:ph type="title"/>
          </p:nvPr>
        </p:nvSpPr>
        <p:spPr>
          <a:xfrm>
            <a:off x="3885000" y="1481500"/>
            <a:ext cx="3684900" cy="1453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205" name="Google Shape;205;p8"/>
          <p:cNvSpPr txBox="1">
            <a:spLocks noGrp="1"/>
          </p:cNvSpPr>
          <p:nvPr>
            <p:ph type="subTitle" idx="1"/>
          </p:nvPr>
        </p:nvSpPr>
        <p:spPr>
          <a:xfrm>
            <a:off x="3887408" y="2971742"/>
            <a:ext cx="3684900" cy="713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7" name="Google Shape;207;p9"/>
          <p:cNvGrpSpPr/>
          <p:nvPr/>
        </p:nvGrpSpPr>
        <p:grpSpPr>
          <a:xfrm>
            <a:off x="155326" y="91359"/>
            <a:ext cx="8833348" cy="4894379"/>
            <a:chOff x="375925" y="955900"/>
            <a:chExt cx="6888675" cy="3816875"/>
          </a:xfrm>
        </p:grpSpPr>
        <p:sp>
          <p:nvSpPr>
            <p:cNvPr id="208" name="Google Shape;208;p9"/>
            <p:cNvSpPr/>
            <p:nvPr/>
          </p:nvSpPr>
          <p:spPr>
            <a:xfrm>
              <a:off x="375925" y="956200"/>
              <a:ext cx="6888675" cy="3816575"/>
            </a:xfrm>
            <a:custGeom>
              <a:avLst/>
              <a:gdLst/>
              <a:ahLst/>
              <a:cxnLst/>
              <a:rect l="l" t="t" r="r" b="b"/>
              <a:pathLst>
                <a:path w="275547" h="152663" extrusionOk="0">
                  <a:moveTo>
                    <a:pt x="1108" y="0"/>
                  </a:moveTo>
                  <a:cubicBezTo>
                    <a:pt x="501" y="0"/>
                    <a:pt x="1" y="489"/>
                    <a:pt x="1" y="1108"/>
                  </a:cubicBezTo>
                  <a:lnTo>
                    <a:pt x="1" y="151543"/>
                  </a:lnTo>
                  <a:cubicBezTo>
                    <a:pt x="1" y="152162"/>
                    <a:pt x="489" y="152662"/>
                    <a:pt x="1108" y="152662"/>
                  </a:cubicBezTo>
                  <a:lnTo>
                    <a:pt x="274440" y="152662"/>
                  </a:lnTo>
                  <a:cubicBezTo>
                    <a:pt x="275047" y="152662"/>
                    <a:pt x="275547" y="152162"/>
                    <a:pt x="275547" y="151531"/>
                  </a:cubicBezTo>
                  <a:lnTo>
                    <a:pt x="275547" y="1108"/>
                  </a:lnTo>
                  <a:cubicBezTo>
                    <a:pt x="275547" y="501"/>
                    <a:pt x="275059" y="0"/>
                    <a:pt x="27444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100013" dist="66675" dir="5400000" algn="bl" rotWithShape="0">
                <a:schemeClr val="accent2">
                  <a:alpha val="32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09;p9"/>
            <p:cNvSpPr/>
            <p:nvPr/>
          </p:nvSpPr>
          <p:spPr>
            <a:xfrm>
              <a:off x="3607875" y="955900"/>
              <a:ext cx="424200" cy="3816875"/>
            </a:xfrm>
            <a:custGeom>
              <a:avLst/>
              <a:gdLst/>
              <a:ahLst/>
              <a:cxnLst/>
              <a:rect l="l" t="t" r="r" b="b"/>
              <a:pathLst>
                <a:path w="16968" h="152675" extrusionOk="0">
                  <a:moveTo>
                    <a:pt x="1" y="1"/>
                  </a:moveTo>
                  <a:lnTo>
                    <a:pt x="1" y="152674"/>
                  </a:lnTo>
                  <a:lnTo>
                    <a:pt x="16967" y="152674"/>
                  </a:lnTo>
                  <a:lnTo>
                    <a:pt x="16967" y="1"/>
                  </a:lnTo>
                  <a:close/>
                </a:path>
              </a:pathLst>
            </a:custGeom>
            <a:solidFill>
              <a:srgbClr val="40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0;p9"/>
            <p:cNvSpPr/>
            <p:nvPr/>
          </p:nvSpPr>
          <p:spPr>
            <a:xfrm>
              <a:off x="554821" y="1106228"/>
              <a:ext cx="3188800" cy="3530673"/>
            </a:xfrm>
            <a:custGeom>
              <a:avLst/>
              <a:gdLst/>
              <a:ahLst/>
              <a:cxnLst/>
              <a:rect l="l" t="t" r="r" b="b"/>
              <a:pathLst>
                <a:path w="127552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7552" y="135041"/>
                  </a:lnTo>
                  <a:lnTo>
                    <a:pt x="12755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11;p9"/>
            <p:cNvSpPr/>
            <p:nvPr/>
          </p:nvSpPr>
          <p:spPr>
            <a:xfrm>
              <a:off x="599172" y="1106228"/>
              <a:ext cx="3154275" cy="3530673"/>
            </a:xfrm>
            <a:custGeom>
              <a:avLst/>
              <a:gdLst/>
              <a:ahLst/>
              <a:cxnLst/>
              <a:rect l="l" t="t" r="r" b="b"/>
              <a:pathLst>
                <a:path w="126171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6171" y="135041"/>
                  </a:lnTo>
                  <a:lnTo>
                    <a:pt x="126171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12;p9"/>
            <p:cNvSpPr/>
            <p:nvPr/>
          </p:nvSpPr>
          <p:spPr>
            <a:xfrm>
              <a:off x="3763850" y="1258925"/>
              <a:ext cx="90525" cy="3263225"/>
            </a:xfrm>
            <a:custGeom>
              <a:avLst/>
              <a:gdLst/>
              <a:ahLst/>
              <a:cxnLst/>
              <a:rect l="l" t="t" r="r" b="b"/>
              <a:pathLst>
                <a:path w="3621" h="130529" extrusionOk="0">
                  <a:moveTo>
                    <a:pt x="1" y="0"/>
                  </a:moveTo>
                  <a:lnTo>
                    <a:pt x="1" y="130528"/>
                  </a:lnTo>
                  <a:lnTo>
                    <a:pt x="3620" y="130528"/>
                  </a:lnTo>
                  <a:lnTo>
                    <a:pt x="3620" y="0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213;p9"/>
            <p:cNvSpPr/>
            <p:nvPr/>
          </p:nvSpPr>
          <p:spPr>
            <a:xfrm>
              <a:off x="3703725" y="1074675"/>
              <a:ext cx="217900" cy="218200"/>
            </a:xfrm>
            <a:custGeom>
              <a:avLst/>
              <a:gdLst/>
              <a:ahLst/>
              <a:cxnLst/>
              <a:rect l="l" t="t" r="r" b="b"/>
              <a:pathLst>
                <a:path w="8716" h="8728" extrusionOk="0">
                  <a:moveTo>
                    <a:pt x="4358" y="0"/>
                  </a:moveTo>
                  <a:cubicBezTo>
                    <a:pt x="1941" y="0"/>
                    <a:pt x="0" y="1953"/>
                    <a:pt x="0" y="4358"/>
                  </a:cubicBezTo>
                  <a:cubicBezTo>
                    <a:pt x="0" y="6775"/>
                    <a:pt x="1941" y="8727"/>
                    <a:pt x="4358" y="8727"/>
                  </a:cubicBezTo>
                  <a:cubicBezTo>
                    <a:pt x="6763" y="8727"/>
                    <a:pt x="8716" y="6775"/>
                    <a:pt x="8716" y="4358"/>
                  </a:cubicBezTo>
                  <a:cubicBezTo>
                    <a:pt x="8716" y="1953"/>
                    <a:pt x="6763" y="0"/>
                    <a:pt x="4358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14;p9"/>
            <p:cNvSpPr/>
            <p:nvPr/>
          </p:nvSpPr>
          <p:spPr>
            <a:xfrm>
              <a:off x="3703734" y="1131261"/>
              <a:ext cx="217900" cy="193172"/>
            </a:xfrm>
            <a:custGeom>
              <a:avLst/>
              <a:gdLst/>
              <a:ahLst/>
              <a:cxnLst/>
              <a:rect l="l" t="t" r="r" b="b"/>
              <a:pathLst>
                <a:path w="8716" h="8728" extrusionOk="0">
                  <a:moveTo>
                    <a:pt x="4358" y="0"/>
                  </a:moveTo>
                  <a:cubicBezTo>
                    <a:pt x="1941" y="0"/>
                    <a:pt x="0" y="1953"/>
                    <a:pt x="0" y="4370"/>
                  </a:cubicBezTo>
                  <a:cubicBezTo>
                    <a:pt x="0" y="6775"/>
                    <a:pt x="1941" y="8727"/>
                    <a:pt x="4358" y="8727"/>
                  </a:cubicBezTo>
                  <a:cubicBezTo>
                    <a:pt x="6763" y="8727"/>
                    <a:pt x="8716" y="6775"/>
                    <a:pt x="8716" y="4370"/>
                  </a:cubicBezTo>
                  <a:cubicBezTo>
                    <a:pt x="8716" y="1953"/>
                    <a:pt x="6763" y="0"/>
                    <a:pt x="4358" y="0"/>
                  </a:cubicBez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15;p9"/>
            <p:cNvSpPr/>
            <p:nvPr/>
          </p:nvSpPr>
          <p:spPr>
            <a:xfrm>
              <a:off x="3885598" y="1106228"/>
              <a:ext cx="3176300" cy="3530673"/>
            </a:xfrm>
            <a:custGeom>
              <a:avLst/>
              <a:gdLst/>
              <a:ahLst/>
              <a:cxnLst/>
              <a:rect l="l" t="t" r="r" b="b"/>
              <a:pathLst>
                <a:path w="127052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7052" y="135041"/>
                  </a:lnTo>
                  <a:lnTo>
                    <a:pt x="12705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216;p9"/>
            <p:cNvSpPr/>
            <p:nvPr/>
          </p:nvSpPr>
          <p:spPr>
            <a:xfrm>
              <a:off x="3884698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5492" y="135041"/>
                  </a:lnTo>
                  <a:lnTo>
                    <a:pt x="12549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217;p9"/>
            <p:cNvSpPr/>
            <p:nvPr/>
          </p:nvSpPr>
          <p:spPr>
            <a:xfrm>
              <a:off x="3842723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125493" y="135041"/>
                  </a:lnTo>
                  <a:lnTo>
                    <a:pt x="12549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18;p9"/>
            <p:cNvSpPr/>
            <p:nvPr/>
          </p:nvSpPr>
          <p:spPr>
            <a:xfrm>
              <a:off x="645297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125493" y="135041"/>
                  </a:lnTo>
                  <a:lnTo>
                    <a:pt x="12549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219;p9"/>
            <p:cNvSpPr/>
            <p:nvPr/>
          </p:nvSpPr>
          <p:spPr>
            <a:xfrm>
              <a:off x="3555800" y="1528600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69"/>
                    <a:pt x="0" y="3060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60"/>
                  </a:cubicBezTo>
                  <a:cubicBezTo>
                    <a:pt x="6108" y="1369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220;p9"/>
            <p:cNvSpPr/>
            <p:nvPr/>
          </p:nvSpPr>
          <p:spPr>
            <a:xfrm>
              <a:off x="3916850" y="152947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1"/>
                  </a:moveTo>
                  <a:cubicBezTo>
                    <a:pt x="1358" y="1"/>
                    <a:pt x="0" y="1358"/>
                    <a:pt x="0" y="3049"/>
                  </a:cubicBezTo>
                  <a:cubicBezTo>
                    <a:pt x="0" y="4740"/>
                    <a:pt x="1358" y="6097"/>
                    <a:pt x="3048" y="6097"/>
                  </a:cubicBezTo>
                  <a:cubicBezTo>
                    <a:pt x="4739" y="6097"/>
                    <a:pt x="6096" y="4740"/>
                    <a:pt x="6096" y="3049"/>
                  </a:cubicBezTo>
                  <a:cubicBezTo>
                    <a:pt x="6096" y="1358"/>
                    <a:pt x="4739" y="1"/>
                    <a:pt x="3048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221;p9"/>
            <p:cNvSpPr/>
            <p:nvPr/>
          </p:nvSpPr>
          <p:spPr>
            <a:xfrm>
              <a:off x="3555800" y="1991150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222;p9"/>
            <p:cNvSpPr/>
            <p:nvPr/>
          </p:nvSpPr>
          <p:spPr>
            <a:xfrm>
              <a:off x="3916850" y="1991750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69"/>
                    <a:pt x="0" y="3060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60"/>
                  </a:cubicBezTo>
                  <a:cubicBezTo>
                    <a:pt x="6096" y="1369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23;p9"/>
            <p:cNvSpPr/>
            <p:nvPr/>
          </p:nvSpPr>
          <p:spPr>
            <a:xfrm>
              <a:off x="3555800" y="2495375"/>
              <a:ext cx="152700" cy="152425"/>
            </a:xfrm>
            <a:custGeom>
              <a:avLst/>
              <a:gdLst/>
              <a:ahLst/>
              <a:cxnLst/>
              <a:rect l="l" t="t" r="r" b="b"/>
              <a:pathLst>
                <a:path w="6108" h="6097" extrusionOk="0">
                  <a:moveTo>
                    <a:pt x="3060" y="1"/>
                  </a:moveTo>
                  <a:cubicBezTo>
                    <a:pt x="1369" y="1"/>
                    <a:pt x="0" y="1358"/>
                    <a:pt x="0" y="3049"/>
                  </a:cubicBezTo>
                  <a:cubicBezTo>
                    <a:pt x="0" y="4739"/>
                    <a:pt x="1369" y="6097"/>
                    <a:pt x="3060" y="6097"/>
                  </a:cubicBezTo>
                  <a:cubicBezTo>
                    <a:pt x="4739" y="6097"/>
                    <a:pt x="6108" y="4739"/>
                    <a:pt x="6108" y="3049"/>
                  </a:cubicBezTo>
                  <a:cubicBezTo>
                    <a:pt x="6108" y="1358"/>
                    <a:pt x="4739" y="1"/>
                    <a:pt x="3060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224;p9"/>
            <p:cNvSpPr/>
            <p:nvPr/>
          </p:nvSpPr>
          <p:spPr>
            <a:xfrm>
              <a:off x="3916850" y="2495675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70"/>
                    <a:pt x="0" y="3048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48"/>
                  </a:cubicBezTo>
                  <a:cubicBezTo>
                    <a:pt x="6096" y="1370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225;p9"/>
            <p:cNvSpPr/>
            <p:nvPr/>
          </p:nvSpPr>
          <p:spPr>
            <a:xfrm>
              <a:off x="3555800" y="2997225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226;p9"/>
            <p:cNvSpPr/>
            <p:nvPr/>
          </p:nvSpPr>
          <p:spPr>
            <a:xfrm>
              <a:off x="3916850" y="299812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0"/>
                  </a:moveTo>
                  <a:cubicBezTo>
                    <a:pt x="1358" y="0"/>
                    <a:pt x="0" y="1358"/>
                    <a:pt x="0" y="3048"/>
                  </a:cubicBezTo>
                  <a:cubicBezTo>
                    <a:pt x="0" y="4727"/>
                    <a:pt x="1358" y="6096"/>
                    <a:pt x="3048" y="6096"/>
                  </a:cubicBezTo>
                  <a:cubicBezTo>
                    <a:pt x="4739" y="6096"/>
                    <a:pt x="6096" y="4727"/>
                    <a:pt x="6096" y="3048"/>
                  </a:cubicBezTo>
                  <a:cubicBezTo>
                    <a:pt x="6096" y="1358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227;p9"/>
            <p:cNvSpPr/>
            <p:nvPr/>
          </p:nvSpPr>
          <p:spPr>
            <a:xfrm>
              <a:off x="3555800" y="3503250"/>
              <a:ext cx="152700" cy="152700"/>
            </a:xfrm>
            <a:custGeom>
              <a:avLst/>
              <a:gdLst/>
              <a:ahLst/>
              <a:cxnLst/>
              <a:rect l="l" t="t" r="r" b="b"/>
              <a:pathLst>
                <a:path w="6108" h="6108" extrusionOk="0">
                  <a:moveTo>
                    <a:pt x="3060" y="0"/>
                  </a:moveTo>
                  <a:cubicBezTo>
                    <a:pt x="1369" y="0"/>
                    <a:pt x="0" y="1369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69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228;p9"/>
            <p:cNvSpPr/>
            <p:nvPr/>
          </p:nvSpPr>
          <p:spPr>
            <a:xfrm>
              <a:off x="3916850" y="350412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1"/>
                  </a:moveTo>
                  <a:cubicBezTo>
                    <a:pt x="1358" y="1"/>
                    <a:pt x="0" y="1358"/>
                    <a:pt x="0" y="3049"/>
                  </a:cubicBezTo>
                  <a:cubicBezTo>
                    <a:pt x="0" y="4728"/>
                    <a:pt x="1358" y="6097"/>
                    <a:pt x="3048" y="6097"/>
                  </a:cubicBezTo>
                  <a:cubicBezTo>
                    <a:pt x="4739" y="6097"/>
                    <a:pt x="6096" y="4728"/>
                    <a:pt x="6096" y="3049"/>
                  </a:cubicBezTo>
                  <a:cubicBezTo>
                    <a:pt x="6096" y="1358"/>
                    <a:pt x="4739" y="1"/>
                    <a:pt x="3048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229;p9"/>
            <p:cNvSpPr/>
            <p:nvPr/>
          </p:nvSpPr>
          <p:spPr>
            <a:xfrm>
              <a:off x="3555800" y="4044975"/>
              <a:ext cx="152700" cy="152425"/>
            </a:xfrm>
            <a:custGeom>
              <a:avLst/>
              <a:gdLst/>
              <a:ahLst/>
              <a:cxnLst/>
              <a:rect l="l" t="t" r="r" b="b"/>
              <a:pathLst>
                <a:path w="6108" h="6097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096"/>
                    <a:pt x="3060" y="6096"/>
                  </a:cubicBezTo>
                  <a:cubicBezTo>
                    <a:pt x="4739" y="6096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230;p9"/>
            <p:cNvSpPr/>
            <p:nvPr/>
          </p:nvSpPr>
          <p:spPr>
            <a:xfrm>
              <a:off x="3916850" y="4045575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69"/>
                    <a:pt x="0" y="3060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60"/>
                  </a:cubicBezTo>
                  <a:cubicBezTo>
                    <a:pt x="6096" y="1369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231;p9"/>
            <p:cNvSpPr/>
            <p:nvPr/>
          </p:nvSpPr>
          <p:spPr>
            <a:xfrm>
              <a:off x="3615325" y="1563725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232;p9"/>
            <p:cNvSpPr/>
            <p:nvPr/>
          </p:nvSpPr>
          <p:spPr>
            <a:xfrm>
              <a:off x="3615325" y="2026575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233;p9"/>
            <p:cNvSpPr/>
            <p:nvPr/>
          </p:nvSpPr>
          <p:spPr>
            <a:xfrm>
              <a:off x="3615325" y="253080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9"/>
                    <a:pt x="0" y="1643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43"/>
                  </a:cubicBezTo>
                  <a:cubicBezTo>
                    <a:pt x="15764" y="739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234;p9"/>
            <p:cNvSpPr/>
            <p:nvPr/>
          </p:nvSpPr>
          <p:spPr>
            <a:xfrm>
              <a:off x="3615325" y="303295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235;p9"/>
            <p:cNvSpPr/>
            <p:nvPr/>
          </p:nvSpPr>
          <p:spPr>
            <a:xfrm>
              <a:off x="3615325" y="353865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1"/>
                  </a:moveTo>
                  <a:cubicBezTo>
                    <a:pt x="750" y="1"/>
                    <a:pt x="0" y="739"/>
                    <a:pt x="0" y="1656"/>
                  </a:cubicBezTo>
                  <a:cubicBezTo>
                    <a:pt x="0" y="2561"/>
                    <a:pt x="750" y="3299"/>
                    <a:pt x="1655" y="3299"/>
                  </a:cubicBezTo>
                  <a:lnTo>
                    <a:pt x="14109" y="3299"/>
                  </a:lnTo>
                  <a:cubicBezTo>
                    <a:pt x="15038" y="3299"/>
                    <a:pt x="15776" y="2561"/>
                    <a:pt x="15764" y="1656"/>
                  </a:cubicBezTo>
                  <a:cubicBezTo>
                    <a:pt x="15764" y="739"/>
                    <a:pt x="15026" y="1"/>
                    <a:pt x="14109" y="1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236;p9"/>
            <p:cNvSpPr/>
            <p:nvPr/>
          </p:nvSpPr>
          <p:spPr>
            <a:xfrm>
              <a:off x="3615325" y="408040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237;p9"/>
            <p:cNvSpPr/>
            <p:nvPr/>
          </p:nvSpPr>
          <p:spPr>
            <a:xfrm>
              <a:off x="576847" y="1106228"/>
              <a:ext cx="18475" cy="3530673"/>
            </a:xfrm>
            <a:custGeom>
              <a:avLst/>
              <a:gdLst/>
              <a:ahLst/>
              <a:cxnLst/>
              <a:rect l="l" t="t" r="r" b="b"/>
              <a:pathLst>
                <a:path w="739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739" y="135041"/>
                  </a:lnTo>
                  <a:lnTo>
                    <a:pt x="739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238;p9"/>
            <p:cNvSpPr/>
            <p:nvPr/>
          </p:nvSpPr>
          <p:spPr>
            <a:xfrm>
              <a:off x="625072" y="1106228"/>
              <a:ext cx="18775" cy="3530673"/>
            </a:xfrm>
            <a:custGeom>
              <a:avLst/>
              <a:gdLst/>
              <a:ahLst/>
              <a:cxnLst/>
              <a:rect l="l" t="t" r="r" b="b"/>
              <a:pathLst>
                <a:path w="751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750" y="135041"/>
                  </a:lnTo>
                  <a:lnTo>
                    <a:pt x="750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239;p9"/>
            <p:cNvSpPr/>
            <p:nvPr/>
          </p:nvSpPr>
          <p:spPr>
            <a:xfrm>
              <a:off x="7021099" y="1106228"/>
              <a:ext cx="18475" cy="3530673"/>
            </a:xfrm>
            <a:custGeom>
              <a:avLst/>
              <a:gdLst/>
              <a:ahLst/>
              <a:cxnLst/>
              <a:rect l="l" t="t" r="r" b="b"/>
              <a:pathLst>
                <a:path w="739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739" y="135041"/>
                  </a:lnTo>
                  <a:lnTo>
                    <a:pt x="739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240;p9"/>
            <p:cNvSpPr/>
            <p:nvPr/>
          </p:nvSpPr>
          <p:spPr>
            <a:xfrm>
              <a:off x="6980024" y="1106228"/>
              <a:ext cx="18775" cy="3530673"/>
            </a:xfrm>
            <a:custGeom>
              <a:avLst/>
              <a:gdLst/>
              <a:ahLst/>
              <a:cxnLst/>
              <a:rect l="l" t="t" r="r" b="b"/>
              <a:pathLst>
                <a:path w="751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751" y="135041"/>
                  </a:lnTo>
                  <a:lnTo>
                    <a:pt x="751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41" name="Google Shape;241;p9"/>
          <p:cNvSpPr txBox="1">
            <a:spLocks noGrp="1"/>
          </p:cNvSpPr>
          <p:nvPr>
            <p:ph type="title"/>
          </p:nvPr>
        </p:nvSpPr>
        <p:spPr>
          <a:xfrm>
            <a:off x="952797" y="1520863"/>
            <a:ext cx="2971800" cy="57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42" name="Google Shape;242;p9"/>
          <p:cNvSpPr txBox="1">
            <a:spLocks noGrp="1"/>
          </p:cNvSpPr>
          <p:nvPr>
            <p:ph type="subTitle" idx="1"/>
          </p:nvPr>
        </p:nvSpPr>
        <p:spPr>
          <a:xfrm>
            <a:off x="952675" y="2266831"/>
            <a:ext cx="2971800" cy="128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chemeClr val="lt1"/>
        </a:solidFill>
        <a:effectLst/>
      </p:bgPr>
    </p:bg>
    <p:spTree>
      <p:nvGrpSpPr>
        <p:cNvPr id="1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CUSTOM"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0" name="Google Shape;250;p13"/>
          <p:cNvGrpSpPr/>
          <p:nvPr/>
        </p:nvGrpSpPr>
        <p:grpSpPr>
          <a:xfrm>
            <a:off x="155326" y="91359"/>
            <a:ext cx="8833348" cy="4894379"/>
            <a:chOff x="375925" y="955900"/>
            <a:chExt cx="6888675" cy="3816875"/>
          </a:xfrm>
        </p:grpSpPr>
        <p:sp>
          <p:nvSpPr>
            <p:cNvPr id="251" name="Google Shape;251;p13"/>
            <p:cNvSpPr/>
            <p:nvPr/>
          </p:nvSpPr>
          <p:spPr>
            <a:xfrm>
              <a:off x="375925" y="956200"/>
              <a:ext cx="6888675" cy="3816575"/>
            </a:xfrm>
            <a:custGeom>
              <a:avLst/>
              <a:gdLst/>
              <a:ahLst/>
              <a:cxnLst/>
              <a:rect l="l" t="t" r="r" b="b"/>
              <a:pathLst>
                <a:path w="275547" h="152663" extrusionOk="0">
                  <a:moveTo>
                    <a:pt x="1108" y="0"/>
                  </a:moveTo>
                  <a:cubicBezTo>
                    <a:pt x="501" y="0"/>
                    <a:pt x="1" y="489"/>
                    <a:pt x="1" y="1108"/>
                  </a:cubicBezTo>
                  <a:lnTo>
                    <a:pt x="1" y="151543"/>
                  </a:lnTo>
                  <a:cubicBezTo>
                    <a:pt x="1" y="152162"/>
                    <a:pt x="489" y="152662"/>
                    <a:pt x="1108" y="152662"/>
                  </a:cubicBezTo>
                  <a:lnTo>
                    <a:pt x="274440" y="152662"/>
                  </a:lnTo>
                  <a:cubicBezTo>
                    <a:pt x="275047" y="152662"/>
                    <a:pt x="275547" y="152162"/>
                    <a:pt x="275547" y="151531"/>
                  </a:cubicBezTo>
                  <a:lnTo>
                    <a:pt x="275547" y="1108"/>
                  </a:lnTo>
                  <a:cubicBezTo>
                    <a:pt x="275547" y="501"/>
                    <a:pt x="275059" y="0"/>
                    <a:pt x="27444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100013" dist="66675" dir="5400000" algn="bl" rotWithShape="0">
                <a:schemeClr val="accent2">
                  <a:alpha val="32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252;p13"/>
            <p:cNvSpPr/>
            <p:nvPr/>
          </p:nvSpPr>
          <p:spPr>
            <a:xfrm>
              <a:off x="3607875" y="955900"/>
              <a:ext cx="424200" cy="3816875"/>
            </a:xfrm>
            <a:custGeom>
              <a:avLst/>
              <a:gdLst/>
              <a:ahLst/>
              <a:cxnLst/>
              <a:rect l="l" t="t" r="r" b="b"/>
              <a:pathLst>
                <a:path w="16968" h="152675" extrusionOk="0">
                  <a:moveTo>
                    <a:pt x="1" y="1"/>
                  </a:moveTo>
                  <a:lnTo>
                    <a:pt x="1" y="152674"/>
                  </a:lnTo>
                  <a:lnTo>
                    <a:pt x="16967" y="152674"/>
                  </a:lnTo>
                  <a:lnTo>
                    <a:pt x="16967" y="1"/>
                  </a:lnTo>
                  <a:close/>
                </a:path>
              </a:pathLst>
            </a:custGeom>
            <a:solidFill>
              <a:srgbClr val="40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253;p13"/>
            <p:cNvSpPr/>
            <p:nvPr/>
          </p:nvSpPr>
          <p:spPr>
            <a:xfrm>
              <a:off x="554821" y="1106228"/>
              <a:ext cx="3188800" cy="3530673"/>
            </a:xfrm>
            <a:custGeom>
              <a:avLst/>
              <a:gdLst/>
              <a:ahLst/>
              <a:cxnLst/>
              <a:rect l="l" t="t" r="r" b="b"/>
              <a:pathLst>
                <a:path w="127552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7552" y="135041"/>
                  </a:lnTo>
                  <a:lnTo>
                    <a:pt x="12755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254;p13"/>
            <p:cNvSpPr/>
            <p:nvPr/>
          </p:nvSpPr>
          <p:spPr>
            <a:xfrm>
              <a:off x="599172" y="1106228"/>
              <a:ext cx="3154275" cy="3530673"/>
            </a:xfrm>
            <a:custGeom>
              <a:avLst/>
              <a:gdLst/>
              <a:ahLst/>
              <a:cxnLst/>
              <a:rect l="l" t="t" r="r" b="b"/>
              <a:pathLst>
                <a:path w="126171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6171" y="135041"/>
                  </a:lnTo>
                  <a:lnTo>
                    <a:pt x="126171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255;p13"/>
            <p:cNvSpPr/>
            <p:nvPr/>
          </p:nvSpPr>
          <p:spPr>
            <a:xfrm>
              <a:off x="3763850" y="1258925"/>
              <a:ext cx="90525" cy="3263225"/>
            </a:xfrm>
            <a:custGeom>
              <a:avLst/>
              <a:gdLst/>
              <a:ahLst/>
              <a:cxnLst/>
              <a:rect l="l" t="t" r="r" b="b"/>
              <a:pathLst>
                <a:path w="3621" h="130529" extrusionOk="0">
                  <a:moveTo>
                    <a:pt x="1" y="0"/>
                  </a:moveTo>
                  <a:lnTo>
                    <a:pt x="1" y="130528"/>
                  </a:lnTo>
                  <a:lnTo>
                    <a:pt x="3620" y="130528"/>
                  </a:lnTo>
                  <a:lnTo>
                    <a:pt x="3620" y="0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256;p13"/>
            <p:cNvSpPr/>
            <p:nvPr/>
          </p:nvSpPr>
          <p:spPr>
            <a:xfrm>
              <a:off x="3703725" y="1074675"/>
              <a:ext cx="217900" cy="218200"/>
            </a:xfrm>
            <a:custGeom>
              <a:avLst/>
              <a:gdLst/>
              <a:ahLst/>
              <a:cxnLst/>
              <a:rect l="l" t="t" r="r" b="b"/>
              <a:pathLst>
                <a:path w="8716" h="8728" extrusionOk="0">
                  <a:moveTo>
                    <a:pt x="4358" y="0"/>
                  </a:moveTo>
                  <a:cubicBezTo>
                    <a:pt x="1941" y="0"/>
                    <a:pt x="0" y="1953"/>
                    <a:pt x="0" y="4358"/>
                  </a:cubicBezTo>
                  <a:cubicBezTo>
                    <a:pt x="0" y="6775"/>
                    <a:pt x="1941" y="8727"/>
                    <a:pt x="4358" y="8727"/>
                  </a:cubicBezTo>
                  <a:cubicBezTo>
                    <a:pt x="6763" y="8727"/>
                    <a:pt x="8716" y="6775"/>
                    <a:pt x="8716" y="4358"/>
                  </a:cubicBezTo>
                  <a:cubicBezTo>
                    <a:pt x="8716" y="1953"/>
                    <a:pt x="6763" y="0"/>
                    <a:pt x="4358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257;p13"/>
            <p:cNvSpPr/>
            <p:nvPr/>
          </p:nvSpPr>
          <p:spPr>
            <a:xfrm>
              <a:off x="3703734" y="1131261"/>
              <a:ext cx="217900" cy="193172"/>
            </a:xfrm>
            <a:custGeom>
              <a:avLst/>
              <a:gdLst/>
              <a:ahLst/>
              <a:cxnLst/>
              <a:rect l="l" t="t" r="r" b="b"/>
              <a:pathLst>
                <a:path w="8716" h="8728" extrusionOk="0">
                  <a:moveTo>
                    <a:pt x="4358" y="0"/>
                  </a:moveTo>
                  <a:cubicBezTo>
                    <a:pt x="1941" y="0"/>
                    <a:pt x="0" y="1953"/>
                    <a:pt x="0" y="4370"/>
                  </a:cubicBezTo>
                  <a:cubicBezTo>
                    <a:pt x="0" y="6775"/>
                    <a:pt x="1941" y="8727"/>
                    <a:pt x="4358" y="8727"/>
                  </a:cubicBezTo>
                  <a:cubicBezTo>
                    <a:pt x="6763" y="8727"/>
                    <a:pt x="8716" y="6775"/>
                    <a:pt x="8716" y="4370"/>
                  </a:cubicBezTo>
                  <a:cubicBezTo>
                    <a:pt x="8716" y="1953"/>
                    <a:pt x="6763" y="0"/>
                    <a:pt x="4358" y="0"/>
                  </a:cubicBez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258;p13"/>
            <p:cNvSpPr/>
            <p:nvPr/>
          </p:nvSpPr>
          <p:spPr>
            <a:xfrm>
              <a:off x="3885598" y="1106228"/>
              <a:ext cx="3176300" cy="3530673"/>
            </a:xfrm>
            <a:custGeom>
              <a:avLst/>
              <a:gdLst/>
              <a:ahLst/>
              <a:cxnLst/>
              <a:rect l="l" t="t" r="r" b="b"/>
              <a:pathLst>
                <a:path w="127052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7052" y="135041"/>
                  </a:lnTo>
                  <a:lnTo>
                    <a:pt x="12705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259;p13"/>
            <p:cNvSpPr/>
            <p:nvPr/>
          </p:nvSpPr>
          <p:spPr>
            <a:xfrm>
              <a:off x="3884698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5492" y="135041"/>
                  </a:lnTo>
                  <a:lnTo>
                    <a:pt x="12549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260;p13"/>
            <p:cNvSpPr/>
            <p:nvPr/>
          </p:nvSpPr>
          <p:spPr>
            <a:xfrm>
              <a:off x="3842723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125493" y="135041"/>
                  </a:lnTo>
                  <a:lnTo>
                    <a:pt x="12549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261;p13"/>
            <p:cNvSpPr/>
            <p:nvPr/>
          </p:nvSpPr>
          <p:spPr>
            <a:xfrm>
              <a:off x="645297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125493" y="135041"/>
                  </a:lnTo>
                  <a:lnTo>
                    <a:pt x="12549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262;p13"/>
            <p:cNvSpPr/>
            <p:nvPr/>
          </p:nvSpPr>
          <p:spPr>
            <a:xfrm>
              <a:off x="3555800" y="1528600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69"/>
                    <a:pt x="0" y="3060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60"/>
                  </a:cubicBezTo>
                  <a:cubicBezTo>
                    <a:pt x="6108" y="1369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263;p13"/>
            <p:cNvSpPr/>
            <p:nvPr/>
          </p:nvSpPr>
          <p:spPr>
            <a:xfrm>
              <a:off x="3916850" y="152947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1"/>
                  </a:moveTo>
                  <a:cubicBezTo>
                    <a:pt x="1358" y="1"/>
                    <a:pt x="0" y="1358"/>
                    <a:pt x="0" y="3049"/>
                  </a:cubicBezTo>
                  <a:cubicBezTo>
                    <a:pt x="0" y="4740"/>
                    <a:pt x="1358" y="6097"/>
                    <a:pt x="3048" y="6097"/>
                  </a:cubicBezTo>
                  <a:cubicBezTo>
                    <a:pt x="4739" y="6097"/>
                    <a:pt x="6096" y="4740"/>
                    <a:pt x="6096" y="3049"/>
                  </a:cubicBezTo>
                  <a:cubicBezTo>
                    <a:pt x="6096" y="1358"/>
                    <a:pt x="4739" y="1"/>
                    <a:pt x="3048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264;p13"/>
            <p:cNvSpPr/>
            <p:nvPr/>
          </p:nvSpPr>
          <p:spPr>
            <a:xfrm>
              <a:off x="3555800" y="1991150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265;p13"/>
            <p:cNvSpPr/>
            <p:nvPr/>
          </p:nvSpPr>
          <p:spPr>
            <a:xfrm>
              <a:off x="3916850" y="1991750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69"/>
                    <a:pt x="0" y="3060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60"/>
                  </a:cubicBezTo>
                  <a:cubicBezTo>
                    <a:pt x="6096" y="1369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266;p13"/>
            <p:cNvSpPr/>
            <p:nvPr/>
          </p:nvSpPr>
          <p:spPr>
            <a:xfrm>
              <a:off x="3555800" y="2495375"/>
              <a:ext cx="152700" cy="152425"/>
            </a:xfrm>
            <a:custGeom>
              <a:avLst/>
              <a:gdLst/>
              <a:ahLst/>
              <a:cxnLst/>
              <a:rect l="l" t="t" r="r" b="b"/>
              <a:pathLst>
                <a:path w="6108" h="6097" extrusionOk="0">
                  <a:moveTo>
                    <a:pt x="3060" y="1"/>
                  </a:moveTo>
                  <a:cubicBezTo>
                    <a:pt x="1369" y="1"/>
                    <a:pt x="0" y="1358"/>
                    <a:pt x="0" y="3049"/>
                  </a:cubicBezTo>
                  <a:cubicBezTo>
                    <a:pt x="0" y="4739"/>
                    <a:pt x="1369" y="6097"/>
                    <a:pt x="3060" y="6097"/>
                  </a:cubicBezTo>
                  <a:cubicBezTo>
                    <a:pt x="4739" y="6097"/>
                    <a:pt x="6108" y="4739"/>
                    <a:pt x="6108" y="3049"/>
                  </a:cubicBezTo>
                  <a:cubicBezTo>
                    <a:pt x="6108" y="1358"/>
                    <a:pt x="4739" y="1"/>
                    <a:pt x="3060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267;p13"/>
            <p:cNvSpPr/>
            <p:nvPr/>
          </p:nvSpPr>
          <p:spPr>
            <a:xfrm>
              <a:off x="3916850" y="2495675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70"/>
                    <a:pt x="0" y="3048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48"/>
                  </a:cubicBezTo>
                  <a:cubicBezTo>
                    <a:pt x="6096" y="1370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268;p13"/>
            <p:cNvSpPr/>
            <p:nvPr/>
          </p:nvSpPr>
          <p:spPr>
            <a:xfrm>
              <a:off x="3555800" y="2997225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269;p13"/>
            <p:cNvSpPr/>
            <p:nvPr/>
          </p:nvSpPr>
          <p:spPr>
            <a:xfrm>
              <a:off x="3916850" y="299812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0"/>
                  </a:moveTo>
                  <a:cubicBezTo>
                    <a:pt x="1358" y="0"/>
                    <a:pt x="0" y="1358"/>
                    <a:pt x="0" y="3048"/>
                  </a:cubicBezTo>
                  <a:cubicBezTo>
                    <a:pt x="0" y="4727"/>
                    <a:pt x="1358" y="6096"/>
                    <a:pt x="3048" y="6096"/>
                  </a:cubicBezTo>
                  <a:cubicBezTo>
                    <a:pt x="4739" y="6096"/>
                    <a:pt x="6096" y="4727"/>
                    <a:pt x="6096" y="3048"/>
                  </a:cubicBezTo>
                  <a:cubicBezTo>
                    <a:pt x="6096" y="1358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270;p13"/>
            <p:cNvSpPr/>
            <p:nvPr/>
          </p:nvSpPr>
          <p:spPr>
            <a:xfrm>
              <a:off x="3555800" y="3503250"/>
              <a:ext cx="152700" cy="152700"/>
            </a:xfrm>
            <a:custGeom>
              <a:avLst/>
              <a:gdLst/>
              <a:ahLst/>
              <a:cxnLst/>
              <a:rect l="l" t="t" r="r" b="b"/>
              <a:pathLst>
                <a:path w="6108" h="6108" extrusionOk="0">
                  <a:moveTo>
                    <a:pt x="3060" y="0"/>
                  </a:moveTo>
                  <a:cubicBezTo>
                    <a:pt x="1369" y="0"/>
                    <a:pt x="0" y="1369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69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271;p13"/>
            <p:cNvSpPr/>
            <p:nvPr/>
          </p:nvSpPr>
          <p:spPr>
            <a:xfrm>
              <a:off x="3916850" y="350412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1"/>
                  </a:moveTo>
                  <a:cubicBezTo>
                    <a:pt x="1358" y="1"/>
                    <a:pt x="0" y="1358"/>
                    <a:pt x="0" y="3049"/>
                  </a:cubicBezTo>
                  <a:cubicBezTo>
                    <a:pt x="0" y="4728"/>
                    <a:pt x="1358" y="6097"/>
                    <a:pt x="3048" y="6097"/>
                  </a:cubicBezTo>
                  <a:cubicBezTo>
                    <a:pt x="4739" y="6097"/>
                    <a:pt x="6096" y="4728"/>
                    <a:pt x="6096" y="3049"/>
                  </a:cubicBezTo>
                  <a:cubicBezTo>
                    <a:pt x="6096" y="1358"/>
                    <a:pt x="4739" y="1"/>
                    <a:pt x="3048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272;p13"/>
            <p:cNvSpPr/>
            <p:nvPr/>
          </p:nvSpPr>
          <p:spPr>
            <a:xfrm>
              <a:off x="3555800" y="4044975"/>
              <a:ext cx="152700" cy="152425"/>
            </a:xfrm>
            <a:custGeom>
              <a:avLst/>
              <a:gdLst/>
              <a:ahLst/>
              <a:cxnLst/>
              <a:rect l="l" t="t" r="r" b="b"/>
              <a:pathLst>
                <a:path w="6108" h="6097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096"/>
                    <a:pt x="3060" y="6096"/>
                  </a:cubicBezTo>
                  <a:cubicBezTo>
                    <a:pt x="4739" y="6096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273;p13"/>
            <p:cNvSpPr/>
            <p:nvPr/>
          </p:nvSpPr>
          <p:spPr>
            <a:xfrm>
              <a:off x="3916850" y="4045575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69"/>
                    <a:pt x="0" y="3060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60"/>
                  </a:cubicBezTo>
                  <a:cubicBezTo>
                    <a:pt x="6096" y="1369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274;p13"/>
            <p:cNvSpPr/>
            <p:nvPr/>
          </p:nvSpPr>
          <p:spPr>
            <a:xfrm>
              <a:off x="3615325" y="1563725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275;p13"/>
            <p:cNvSpPr/>
            <p:nvPr/>
          </p:nvSpPr>
          <p:spPr>
            <a:xfrm>
              <a:off x="3615325" y="2026575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276;p13"/>
            <p:cNvSpPr/>
            <p:nvPr/>
          </p:nvSpPr>
          <p:spPr>
            <a:xfrm>
              <a:off x="3615325" y="253080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9"/>
                    <a:pt x="0" y="1643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43"/>
                  </a:cubicBezTo>
                  <a:cubicBezTo>
                    <a:pt x="15764" y="739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277;p13"/>
            <p:cNvSpPr/>
            <p:nvPr/>
          </p:nvSpPr>
          <p:spPr>
            <a:xfrm>
              <a:off x="3615325" y="303295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" name="Google Shape;278;p13"/>
            <p:cNvSpPr/>
            <p:nvPr/>
          </p:nvSpPr>
          <p:spPr>
            <a:xfrm>
              <a:off x="3615325" y="353865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1"/>
                  </a:moveTo>
                  <a:cubicBezTo>
                    <a:pt x="750" y="1"/>
                    <a:pt x="0" y="739"/>
                    <a:pt x="0" y="1656"/>
                  </a:cubicBezTo>
                  <a:cubicBezTo>
                    <a:pt x="0" y="2561"/>
                    <a:pt x="750" y="3299"/>
                    <a:pt x="1655" y="3299"/>
                  </a:cubicBezTo>
                  <a:lnTo>
                    <a:pt x="14109" y="3299"/>
                  </a:lnTo>
                  <a:cubicBezTo>
                    <a:pt x="15038" y="3299"/>
                    <a:pt x="15776" y="2561"/>
                    <a:pt x="15764" y="1656"/>
                  </a:cubicBezTo>
                  <a:cubicBezTo>
                    <a:pt x="15764" y="739"/>
                    <a:pt x="15026" y="1"/>
                    <a:pt x="14109" y="1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" name="Google Shape;279;p13"/>
            <p:cNvSpPr/>
            <p:nvPr/>
          </p:nvSpPr>
          <p:spPr>
            <a:xfrm>
              <a:off x="3615325" y="408040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" name="Google Shape;280;p13"/>
            <p:cNvSpPr/>
            <p:nvPr/>
          </p:nvSpPr>
          <p:spPr>
            <a:xfrm>
              <a:off x="576847" y="1106228"/>
              <a:ext cx="18475" cy="3530673"/>
            </a:xfrm>
            <a:custGeom>
              <a:avLst/>
              <a:gdLst/>
              <a:ahLst/>
              <a:cxnLst/>
              <a:rect l="l" t="t" r="r" b="b"/>
              <a:pathLst>
                <a:path w="739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739" y="135041"/>
                  </a:lnTo>
                  <a:lnTo>
                    <a:pt x="739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" name="Google Shape;281;p13"/>
            <p:cNvSpPr/>
            <p:nvPr/>
          </p:nvSpPr>
          <p:spPr>
            <a:xfrm>
              <a:off x="625072" y="1106228"/>
              <a:ext cx="18775" cy="3530673"/>
            </a:xfrm>
            <a:custGeom>
              <a:avLst/>
              <a:gdLst/>
              <a:ahLst/>
              <a:cxnLst/>
              <a:rect l="l" t="t" r="r" b="b"/>
              <a:pathLst>
                <a:path w="751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750" y="135041"/>
                  </a:lnTo>
                  <a:lnTo>
                    <a:pt x="750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" name="Google Shape;282;p13"/>
            <p:cNvSpPr/>
            <p:nvPr/>
          </p:nvSpPr>
          <p:spPr>
            <a:xfrm>
              <a:off x="7021099" y="1106228"/>
              <a:ext cx="18475" cy="3530673"/>
            </a:xfrm>
            <a:custGeom>
              <a:avLst/>
              <a:gdLst/>
              <a:ahLst/>
              <a:cxnLst/>
              <a:rect l="l" t="t" r="r" b="b"/>
              <a:pathLst>
                <a:path w="739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739" y="135041"/>
                  </a:lnTo>
                  <a:lnTo>
                    <a:pt x="739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283;p13"/>
            <p:cNvSpPr/>
            <p:nvPr/>
          </p:nvSpPr>
          <p:spPr>
            <a:xfrm>
              <a:off x="6980024" y="1106228"/>
              <a:ext cx="18775" cy="3530673"/>
            </a:xfrm>
            <a:custGeom>
              <a:avLst/>
              <a:gdLst/>
              <a:ahLst/>
              <a:cxnLst/>
              <a:rect l="l" t="t" r="r" b="b"/>
              <a:pathLst>
                <a:path w="751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751" y="135041"/>
                  </a:lnTo>
                  <a:lnTo>
                    <a:pt x="751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84" name="Google Shape;284;p13"/>
          <p:cNvSpPr txBox="1">
            <a:spLocks noGrp="1"/>
          </p:cNvSpPr>
          <p:nvPr>
            <p:ph type="title"/>
          </p:nvPr>
        </p:nvSpPr>
        <p:spPr>
          <a:xfrm>
            <a:off x="1513125" y="1893750"/>
            <a:ext cx="1993500" cy="110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85" name="Google Shape;285;p13"/>
          <p:cNvSpPr txBox="1">
            <a:spLocks noGrp="1"/>
          </p:cNvSpPr>
          <p:nvPr>
            <p:ph type="subTitle" idx="1"/>
          </p:nvPr>
        </p:nvSpPr>
        <p:spPr>
          <a:xfrm>
            <a:off x="6119527" y="425358"/>
            <a:ext cx="2046900" cy="4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endParaRPr/>
          </a:p>
        </p:txBody>
      </p:sp>
      <p:sp>
        <p:nvSpPr>
          <p:cNvPr id="286" name="Google Shape;286;p13"/>
          <p:cNvSpPr txBox="1">
            <a:spLocks noGrp="1"/>
          </p:cNvSpPr>
          <p:nvPr>
            <p:ph type="title" idx="2" hasCustomPrompt="1"/>
          </p:nvPr>
        </p:nvSpPr>
        <p:spPr>
          <a:xfrm>
            <a:off x="5229300" y="716400"/>
            <a:ext cx="704100" cy="4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t>xx%</a:t>
            </a:r>
          </a:p>
        </p:txBody>
      </p:sp>
      <p:sp>
        <p:nvSpPr>
          <p:cNvPr id="287" name="Google Shape;287;p13"/>
          <p:cNvSpPr txBox="1">
            <a:spLocks noGrp="1"/>
          </p:cNvSpPr>
          <p:nvPr>
            <p:ph type="subTitle" idx="3"/>
          </p:nvPr>
        </p:nvSpPr>
        <p:spPr>
          <a:xfrm>
            <a:off x="6119527" y="792148"/>
            <a:ext cx="2046900" cy="658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8" name="Google Shape;288;p13"/>
          <p:cNvSpPr txBox="1">
            <a:spLocks noGrp="1"/>
          </p:cNvSpPr>
          <p:nvPr>
            <p:ph type="subTitle" idx="4"/>
          </p:nvPr>
        </p:nvSpPr>
        <p:spPr>
          <a:xfrm>
            <a:off x="6119527" y="1482252"/>
            <a:ext cx="2046900" cy="4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endParaRPr/>
          </a:p>
        </p:txBody>
      </p:sp>
      <p:sp>
        <p:nvSpPr>
          <p:cNvPr id="289" name="Google Shape;289;p13"/>
          <p:cNvSpPr txBox="1">
            <a:spLocks noGrp="1"/>
          </p:cNvSpPr>
          <p:nvPr>
            <p:ph type="title" idx="5" hasCustomPrompt="1"/>
          </p:nvPr>
        </p:nvSpPr>
        <p:spPr>
          <a:xfrm>
            <a:off x="5229300" y="1781930"/>
            <a:ext cx="704100" cy="4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t>xx%</a:t>
            </a:r>
          </a:p>
        </p:txBody>
      </p:sp>
      <p:sp>
        <p:nvSpPr>
          <p:cNvPr id="290" name="Google Shape;290;p13"/>
          <p:cNvSpPr txBox="1">
            <a:spLocks noGrp="1"/>
          </p:cNvSpPr>
          <p:nvPr>
            <p:ph type="subTitle" idx="6"/>
          </p:nvPr>
        </p:nvSpPr>
        <p:spPr>
          <a:xfrm>
            <a:off x="6119527" y="1853908"/>
            <a:ext cx="2046900" cy="658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1" name="Google Shape;291;p13"/>
          <p:cNvSpPr txBox="1">
            <a:spLocks noGrp="1"/>
          </p:cNvSpPr>
          <p:nvPr>
            <p:ph type="subTitle" idx="7"/>
          </p:nvPr>
        </p:nvSpPr>
        <p:spPr>
          <a:xfrm>
            <a:off x="6119527" y="2539146"/>
            <a:ext cx="2046900" cy="4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endParaRPr/>
          </a:p>
        </p:txBody>
      </p:sp>
      <p:sp>
        <p:nvSpPr>
          <p:cNvPr id="292" name="Google Shape;292;p13"/>
          <p:cNvSpPr txBox="1">
            <a:spLocks noGrp="1"/>
          </p:cNvSpPr>
          <p:nvPr>
            <p:ph type="title" idx="8" hasCustomPrompt="1"/>
          </p:nvPr>
        </p:nvSpPr>
        <p:spPr>
          <a:xfrm>
            <a:off x="5229300" y="2847460"/>
            <a:ext cx="704100" cy="4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t>xx%</a:t>
            </a:r>
          </a:p>
        </p:txBody>
      </p:sp>
      <p:sp>
        <p:nvSpPr>
          <p:cNvPr id="293" name="Google Shape;293;p13"/>
          <p:cNvSpPr txBox="1">
            <a:spLocks noGrp="1"/>
          </p:cNvSpPr>
          <p:nvPr>
            <p:ph type="subTitle" idx="9"/>
          </p:nvPr>
        </p:nvSpPr>
        <p:spPr>
          <a:xfrm>
            <a:off x="6119527" y="2915668"/>
            <a:ext cx="2046900" cy="658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4" name="Google Shape;294;p13"/>
          <p:cNvSpPr txBox="1">
            <a:spLocks noGrp="1"/>
          </p:cNvSpPr>
          <p:nvPr>
            <p:ph type="subTitle" idx="13"/>
          </p:nvPr>
        </p:nvSpPr>
        <p:spPr>
          <a:xfrm>
            <a:off x="6119527" y="3596040"/>
            <a:ext cx="2046900" cy="4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endParaRPr/>
          </a:p>
        </p:txBody>
      </p:sp>
      <p:sp>
        <p:nvSpPr>
          <p:cNvPr id="295" name="Google Shape;295;p13"/>
          <p:cNvSpPr txBox="1">
            <a:spLocks noGrp="1"/>
          </p:cNvSpPr>
          <p:nvPr>
            <p:ph type="title" idx="14" hasCustomPrompt="1"/>
          </p:nvPr>
        </p:nvSpPr>
        <p:spPr>
          <a:xfrm>
            <a:off x="5229300" y="3912989"/>
            <a:ext cx="704100" cy="4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t>xx%</a:t>
            </a:r>
          </a:p>
        </p:txBody>
      </p:sp>
      <p:sp>
        <p:nvSpPr>
          <p:cNvPr id="296" name="Google Shape;296;p13"/>
          <p:cNvSpPr txBox="1">
            <a:spLocks noGrp="1"/>
          </p:cNvSpPr>
          <p:nvPr>
            <p:ph type="subTitle" idx="15"/>
          </p:nvPr>
        </p:nvSpPr>
        <p:spPr>
          <a:xfrm>
            <a:off x="6119527" y="3977428"/>
            <a:ext cx="2046900" cy="658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CUSTOM_1">
    <p:spTree>
      <p:nvGrpSpPr>
        <p:cNvPr id="1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8" name="Google Shape;298;p14"/>
          <p:cNvGrpSpPr/>
          <p:nvPr/>
        </p:nvGrpSpPr>
        <p:grpSpPr>
          <a:xfrm>
            <a:off x="155326" y="91359"/>
            <a:ext cx="8833348" cy="4894379"/>
            <a:chOff x="375925" y="955900"/>
            <a:chExt cx="6888675" cy="3816875"/>
          </a:xfrm>
        </p:grpSpPr>
        <p:sp>
          <p:nvSpPr>
            <p:cNvPr id="299" name="Google Shape;299;p14"/>
            <p:cNvSpPr/>
            <p:nvPr/>
          </p:nvSpPr>
          <p:spPr>
            <a:xfrm>
              <a:off x="375925" y="956200"/>
              <a:ext cx="6888675" cy="3816575"/>
            </a:xfrm>
            <a:custGeom>
              <a:avLst/>
              <a:gdLst/>
              <a:ahLst/>
              <a:cxnLst/>
              <a:rect l="l" t="t" r="r" b="b"/>
              <a:pathLst>
                <a:path w="275547" h="152663" extrusionOk="0">
                  <a:moveTo>
                    <a:pt x="1108" y="0"/>
                  </a:moveTo>
                  <a:cubicBezTo>
                    <a:pt x="501" y="0"/>
                    <a:pt x="1" y="489"/>
                    <a:pt x="1" y="1108"/>
                  </a:cubicBezTo>
                  <a:lnTo>
                    <a:pt x="1" y="151543"/>
                  </a:lnTo>
                  <a:cubicBezTo>
                    <a:pt x="1" y="152162"/>
                    <a:pt x="489" y="152662"/>
                    <a:pt x="1108" y="152662"/>
                  </a:cubicBezTo>
                  <a:lnTo>
                    <a:pt x="274440" y="152662"/>
                  </a:lnTo>
                  <a:cubicBezTo>
                    <a:pt x="275047" y="152662"/>
                    <a:pt x="275547" y="152162"/>
                    <a:pt x="275547" y="151531"/>
                  </a:cubicBezTo>
                  <a:lnTo>
                    <a:pt x="275547" y="1108"/>
                  </a:lnTo>
                  <a:cubicBezTo>
                    <a:pt x="275547" y="501"/>
                    <a:pt x="275059" y="0"/>
                    <a:pt x="27444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100013" dist="66675" dir="5400000" algn="bl" rotWithShape="0">
                <a:schemeClr val="accent2">
                  <a:alpha val="32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" name="Google Shape;300;p14"/>
            <p:cNvSpPr/>
            <p:nvPr/>
          </p:nvSpPr>
          <p:spPr>
            <a:xfrm>
              <a:off x="3607875" y="955900"/>
              <a:ext cx="424200" cy="3816875"/>
            </a:xfrm>
            <a:custGeom>
              <a:avLst/>
              <a:gdLst/>
              <a:ahLst/>
              <a:cxnLst/>
              <a:rect l="l" t="t" r="r" b="b"/>
              <a:pathLst>
                <a:path w="16968" h="152675" extrusionOk="0">
                  <a:moveTo>
                    <a:pt x="1" y="1"/>
                  </a:moveTo>
                  <a:lnTo>
                    <a:pt x="1" y="152674"/>
                  </a:lnTo>
                  <a:lnTo>
                    <a:pt x="16967" y="152674"/>
                  </a:lnTo>
                  <a:lnTo>
                    <a:pt x="16967" y="1"/>
                  </a:lnTo>
                  <a:close/>
                </a:path>
              </a:pathLst>
            </a:custGeom>
            <a:solidFill>
              <a:srgbClr val="40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" name="Google Shape;301;p14"/>
            <p:cNvSpPr/>
            <p:nvPr/>
          </p:nvSpPr>
          <p:spPr>
            <a:xfrm>
              <a:off x="554821" y="1106228"/>
              <a:ext cx="3188800" cy="3530673"/>
            </a:xfrm>
            <a:custGeom>
              <a:avLst/>
              <a:gdLst/>
              <a:ahLst/>
              <a:cxnLst/>
              <a:rect l="l" t="t" r="r" b="b"/>
              <a:pathLst>
                <a:path w="127552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7552" y="135041"/>
                  </a:lnTo>
                  <a:lnTo>
                    <a:pt x="12755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" name="Google Shape;302;p14"/>
            <p:cNvSpPr/>
            <p:nvPr/>
          </p:nvSpPr>
          <p:spPr>
            <a:xfrm>
              <a:off x="599172" y="1106228"/>
              <a:ext cx="3154275" cy="3530673"/>
            </a:xfrm>
            <a:custGeom>
              <a:avLst/>
              <a:gdLst/>
              <a:ahLst/>
              <a:cxnLst/>
              <a:rect l="l" t="t" r="r" b="b"/>
              <a:pathLst>
                <a:path w="126171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6171" y="135041"/>
                  </a:lnTo>
                  <a:lnTo>
                    <a:pt x="126171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" name="Google Shape;303;p14"/>
            <p:cNvSpPr/>
            <p:nvPr/>
          </p:nvSpPr>
          <p:spPr>
            <a:xfrm>
              <a:off x="3763850" y="1258925"/>
              <a:ext cx="90525" cy="3263225"/>
            </a:xfrm>
            <a:custGeom>
              <a:avLst/>
              <a:gdLst/>
              <a:ahLst/>
              <a:cxnLst/>
              <a:rect l="l" t="t" r="r" b="b"/>
              <a:pathLst>
                <a:path w="3621" h="130529" extrusionOk="0">
                  <a:moveTo>
                    <a:pt x="1" y="0"/>
                  </a:moveTo>
                  <a:lnTo>
                    <a:pt x="1" y="130528"/>
                  </a:lnTo>
                  <a:lnTo>
                    <a:pt x="3620" y="130528"/>
                  </a:lnTo>
                  <a:lnTo>
                    <a:pt x="3620" y="0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" name="Google Shape;304;p14"/>
            <p:cNvSpPr/>
            <p:nvPr/>
          </p:nvSpPr>
          <p:spPr>
            <a:xfrm>
              <a:off x="3703725" y="1074675"/>
              <a:ext cx="217900" cy="218200"/>
            </a:xfrm>
            <a:custGeom>
              <a:avLst/>
              <a:gdLst/>
              <a:ahLst/>
              <a:cxnLst/>
              <a:rect l="l" t="t" r="r" b="b"/>
              <a:pathLst>
                <a:path w="8716" h="8728" extrusionOk="0">
                  <a:moveTo>
                    <a:pt x="4358" y="0"/>
                  </a:moveTo>
                  <a:cubicBezTo>
                    <a:pt x="1941" y="0"/>
                    <a:pt x="0" y="1953"/>
                    <a:pt x="0" y="4358"/>
                  </a:cubicBezTo>
                  <a:cubicBezTo>
                    <a:pt x="0" y="6775"/>
                    <a:pt x="1941" y="8727"/>
                    <a:pt x="4358" y="8727"/>
                  </a:cubicBezTo>
                  <a:cubicBezTo>
                    <a:pt x="6763" y="8727"/>
                    <a:pt x="8716" y="6775"/>
                    <a:pt x="8716" y="4358"/>
                  </a:cubicBezTo>
                  <a:cubicBezTo>
                    <a:pt x="8716" y="1953"/>
                    <a:pt x="6763" y="0"/>
                    <a:pt x="4358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" name="Google Shape;305;p14"/>
            <p:cNvSpPr/>
            <p:nvPr/>
          </p:nvSpPr>
          <p:spPr>
            <a:xfrm>
              <a:off x="3703734" y="1131261"/>
              <a:ext cx="217900" cy="193172"/>
            </a:xfrm>
            <a:custGeom>
              <a:avLst/>
              <a:gdLst/>
              <a:ahLst/>
              <a:cxnLst/>
              <a:rect l="l" t="t" r="r" b="b"/>
              <a:pathLst>
                <a:path w="8716" h="8728" extrusionOk="0">
                  <a:moveTo>
                    <a:pt x="4358" y="0"/>
                  </a:moveTo>
                  <a:cubicBezTo>
                    <a:pt x="1941" y="0"/>
                    <a:pt x="0" y="1953"/>
                    <a:pt x="0" y="4370"/>
                  </a:cubicBezTo>
                  <a:cubicBezTo>
                    <a:pt x="0" y="6775"/>
                    <a:pt x="1941" y="8727"/>
                    <a:pt x="4358" y="8727"/>
                  </a:cubicBezTo>
                  <a:cubicBezTo>
                    <a:pt x="6763" y="8727"/>
                    <a:pt x="8716" y="6775"/>
                    <a:pt x="8716" y="4370"/>
                  </a:cubicBezTo>
                  <a:cubicBezTo>
                    <a:pt x="8716" y="1953"/>
                    <a:pt x="6763" y="0"/>
                    <a:pt x="4358" y="0"/>
                  </a:cubicBez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" name="Google Shape;306;p14"/>
            <p:cNvSpPr/>
            <p:nvPr/>
          </p:nvSpPr>
          <p:spPr>
            <a:xfrm>
              <a:off x="3885598" y="1106228"/>
              <a:ext cx="3176300" cy="3530673"/>
            </a:xfrm>
            <a:custGeom>
              <a:avLst/>
              <a:gdLst/>
              <a:ahLst/>
              <a:cxnLst/>
              <a:rect l="l" t="t" r="r" b="b"/>
              <a:pathLst>
                <a:path w="127052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7052" y="135041"/>
                  </a:lnTo>
                  <a:lnTo>
                    <a:pt x="12705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" name="Google Shape;307;p14"/>
            <p:cNvSpPr/>
            <p:nvPr/>
          </p:nvSpPr>
          <p:spPr>
            <a:xfrm>
              <a:off x="3884698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5492" y="135041"/>
                  </a:lnTo>
                  <a:lnTo>
                    <a:pt x="12549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" name="Google Shape;308;p14"/>
            <p:cNvSpPr/>
            <p:nvPr/>
          </p:nvSpPr>
          <p:spPr>
            <a:xfrm>
              <a:off x="3842723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125493" y="135041"/>
                  </a:lnTo>
                  <a:lnTo>
                    <a:pt x="12549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" name="Google Shape;309;p14"/>
            <p:cNvSpPr/>
            <p:nvPr/>
          </p:nvSpPr>
          <p:spPr>
            <a:xfrm>
              <a:off x="645297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125493" y="135041"/>
                  </a:lnTo>
                  <a:lnTo>
                    <a:pt x="12549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" name="Google Shape;310;p14"/>
            <p:cNvSpPr/>
            <p:nvPr/>
          </p:nvSpPr>
          <p:spPr>
            <a:xfrm>
              <a:off x="3555800" y="1528600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69"/>
                    <a:pt x="0" y="3060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60"/>
                  </a:cubicBezTo>
                  <a:cubicBezTo>
                    <a:pt x="6108" y="1369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" name="Google Shape;311;p14"/>
            <p:cNvSpPr/>
            <p:nvPr/>
          </p:nvSpPr>
          <p:spPr>
            <a:xfrm>
              <a:off x="3916850" y="152947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1"/>
                  </a:moveTo>
                  <a:cubicBezTo>
                    <a:pt x="1358" y="1"/>
                    <a:pt x="0" y="1358"/>
                    <a:pt x="0" y="3049"/>
                  </a:cubicBezTo>
                  <a:cubicBezTo>
                    <a:pt x="0" y="4740"/>
                    <a:pt x="1358" y="6097"/>
                    <a:pt x="3048" y="6097"/>
                  </a:cubicBezTo>
                  <a:cubicBezTo>
                    <a:pt x="4739" y="6097"/>
                    <a:pt x="6096" y="4740"/>
                    <a:pt x="6096" y="3049"/>
                  </a:cubicBezTo>
                  <a:cubicBezTo>
                    <a:pt x="6096" y="1358"/>
                    <a:pt x="4739" y="1"/>
                    <a:pt x="3048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" name="Google Shape;312;p14"/>
            <p:cNvSpPr/>
            <p:nvPr/>
          </p:nvSpPr>
          <p:spPr>
            <a:xfrm>
              <a:off x="3555800" y="1991150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" name="Google Shape;313;p14"/>
            <p:cNvSpPr/>
            <p:nvPr/>
          </p:nvSpPr>
          <p:spPr>
            <a:xfrm>
              <a:off x="3916850" y="1991750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69"/>
                    <a:pt x="0" y="3060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60"/>
                  </a:cubicBezTo>
                  <a:cubicBezTo>
                    <a:pt x="6096" y="1369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" name="Google Shape;314;p14"/>
            <p:cNvSpPr/>
            <p:nvPr/>
          </p:nvSpPr>
          <p:spPr>
            <a:xfrm>
              <a:off x="3555800" y="2495375"/>
              <a:ext cx="152700" cy="152425"/>
            </a:xfrm>
            <a:custGeom>
              <a:avLst/>
              <a:gdLst/>
              <a:ahLst/>
              <a:cxnLst/>
              <a:rect l="l" t="t" r="r" b="b"/>
              <a:pathLst>
                <a:path w="6108" h="6097" extrusionOk="0">
                  <a:moveTo>
                    <a:pt x="3060" y="1"/>
                  </a:moveTo>
                  <a:cubicBezTo>
                    <a:pt x="1369" y="1"/>
                    <a:pt x="0" y="1358"/>
                    <a:pt x="0" y="3049"/>
                  </a:cubicBezTo>
                  <a:cubicBezTo>
                    <a:pt x="0" y="4739"/>
                    <a:pt x="1369" y="6097"/>
                    <a:pt x="3060" y="6097"/>
                  </a:cubicBezTo>
                  <a:cubicBezTo>
                    <a:pt x="4739" y="6097"/>
                    <a:pt x="6108" y="4739"/>
                    <a:pt x="6108" y="3049"/>
                  </a:cubicBezTo>
                  <a:cubicBezTo>
                    <a:pt x="6108" y="1358"/>
                    <a:pt x="4739" y="1"/>
                    <a:pt x="3060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" name="Google Shape;315;p14"/>
            <p:cNvSpPr/>
            <p:nvPr/>
          </p:nvSpPr>
          <p:spPr>
            <a:xfrm>
              <a:off x="3916850" y="2495675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70"/>
                    <a:pt x="0" y="3048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48"/>
                  </a:cubicBezTo>
                  <a:cubicBezTo>
                    <a:pt x="6096" y="1370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" name="Google Shape;316;p14"/>
            <p:cNvSpPr/>
            <p:nvPr/>
          </p:nvSpPr>
          <p:spPr>
            <a:xfrm>
              <a:off x="3555800" y="2997225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" name="Google Shape;317;p14"/>
            <p:cNvSpPr/>
            <p:nvPr/>
          </p:nvSpPr>
          <p:spPr>
            <a:xfrm>
              <a:off x="3916850" y="299812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0"/>
                  </a:moveTo>
                  <a:cubicBezTo>
                    <a:pt x="1358" y="0"/>
                    <a:pt x="0" y="1358"/>
                    <a:pt x="0" y="3048"/>
                  </a:cubicBezTo>
                  <a:cubicBezTo>
                    <a:pt x="0" y="4727"/>
                    <a:pt x="1358" y="6096"/>
                    <a:pt x="3048" y="6096"/>
                  </a:cubicBezTo>
                  <a:cubicBezTo>
                    <a:pt x="4739" y="6096"/>
                    <a:pt x="6096" y="4727"/>
                    <a:pt x="6096" y="3048"/>
                  </a:cubicBezTo>
                  <a:cubicBezTo>
                    <a:pt x="6096" y="1358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" name="Google Shape;318;p14"/>
            <p:cNvSpPr/>
            <p:nvPr/>
          </p:nvSpPr>
          <p:spPr>
            <a:xfrm>
              <a:off x="3555800" y="3503250"/>
              <a:ext cx="152700" cy="152700"/>
            </a:xfrm>
            <a:custGeom>
              <a:avLst/>
              <a:gdLst/>
              <a:ahLst/>
              <a:cxnLst/>
              <a:rect l="l" t="t" r="r" b="b"/>
              <a:pathLst>
                <a:path w="6108" h="6108" extrusionOk="0">
                  <a:moveTo>
                    <a:pt x="3060" y="0"/>
                  </a:moveTo>
                  <a:cubicBezTo>
                    <a:pt x="1369" y="0"/>
                    <a:pt x="0" y="1369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69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" name="Google Shape;319;p14"/>
            <p:cNvSpPr/>
            <p:nvPr/>
          </p:nvSpPr>
          <p:spPr>
            <a:xfrm>
              <a:off x="3916850" y="350412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1"/>
                  </a:moveTo>
                  <a:cubicBezTo>
                    <a:pt x="1358" y="1"/>
                    <a:pt x="0" y="1358"/>
                    <a:pt x="0" y="3049"/>
                  </a:cubicBezTo>
                  <a:cubicBezTo>
                    <a:pt x="0" y="4728"/>
                    <a:pt x="1358" y="6097"/>
                    <a:pt x="3048" y="6097"/>
                  </a:cubicBezTo>
                  <a:cubicBezTo>
                    <a:pt x="4739" y="6097"/>
                    <a:pt x="6096" y="4728"/>
                    <a:pt x="6096" y="3049"/>
                  </a:cubicBezTo>
                  <a:cubicBezTo>
                    <a:pt x="6096" y="1358"/>
                    <a:pt x="4739" y="1"/>
                    <a:pt x="3048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" name="Google Shape;320;p14"/>
            <p:cNvSpPr/>
            <p:nvPr/>
          </p:nvSpPr>
          <p:spPr>
            <a:xfrm>
              <a:off x="3555800" y="4044975"/>
              <a:ext cx="152700" cy="152425"/>
            </a:xfrm>
            <a:custGeom>
              <a:avLst/>
              <a:gdLst/>
              <a:ahLst/>
              <a:cxnLst/>
              <a:rect l="l" t="t" r="r" b="b"/>
              <a:pathLst>
                <a:path w="6108" h="6097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096"/>
                    <a:pt x="3060" y="6096"/>
                  </a:cubicBezTo>
                  <a:cubicBezTo>
                    <a:pt x="4739" y="6096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" name="Google Shape;321;p14"/>
            <p:cNvSpPr/>
            <p:nvPr/>
          </p:nvSpPr>
          <p:spPr>
            <a:xfrm>
              <a:off x="3916850" y="4045575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69"/>
                    <a:pt x="0" y="3060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60"/>
                  </a:cubicBezTo>
                  <a:cubicBezTo>
                    <a:pt x="6096" y="1369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" name="Google Shape;322;p14"/>
            <p:cNvSpPr/>
            <p:nvPr/>
          </p:nvSpPr>
          <p:spPr>
            <a:xfrm>
              <a:off x="3615325" y="1563725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" name="Google Shape;323;p14"/>
            <p:cNvSpPr/>
            <p:nvPr/>
          </p:nvSpPr>
          <p:spPr>
            <a:xfrm>
              <a:off x="3615325" y="2026575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" name="Google Shape;324;p14"/>
            <p:cNvSpPr/>
            <p:nvPr/>
          </p:nvSpPr>
          <p:spPr>
            <a:xfrm>
              <a:off x="3615325" y="253080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9"/>
                    <a:pt x="0" y="1643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43"/>
                  </a:cubicBezTo>
                  <a:cubicBezTo>
                    <a:pt x="15764" y="739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" name="Google Shape;325;p14"/>
            <p:cNvSpPr/>
            <p:nvPr/>
          </p:nvSpPr>
          <p:spPr>
            <a:xfrm>
              <a:off x="3615325" y="303295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" name="Google Shape;326;p14"/>
            <p:cNvSpPr/>
            <p:nvPr/>
          </p:nvSpPr>
          <p:spPr>
            <a:xfrm>
              <a:off x="3615325" y="353865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1"/>
                  </a:moveTo>
                  <a:cubicBezTo>
                    <a:pt x="750" y="1"/>
                    <a:pt x="0" y="739"/>
                    <a:pt x="0" y="1656"/>
                  </a:cubicBezTo>
                  <a:cubicBezTo>
                    <a:pt x="0" y="2561"/>
                    <a:pt x="750" y="3299"/>
                    <a:pt x="1655" y="3299"/>
                  </a:cubicBezTo>
                  <a:lnTo>
                    <a:pt x="14109" y="3299"/>
                  </a:lnTo>
                  <a:cubicBezTo>
                    <a:pt x="15038" y="3299"/>
                    <a:pt x="15776" y="2561"/>
                    <a:pt x="15764" y="1656"/>
                  </a:cubicBezTo>
                  <a:cubicBezTo>
                    <a:pt x="15764" y="739"/>
                    <a:pt x="15026" y="1"/>
                    <a:pt x="14109" y="1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" name="Google Shape;327;p14"/>
            <p:cNvSpPr/>
            <p:nvPr/>
          </p:nvSpPr>
          <p:spPr>
            <a:xfrm>
              <a:off x="3615325" y="408040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" name="Google Shape;328;p14"/>
            <p:cNvSpPr/>
            <p:nvPr/>
          </p:nvSpPr>
          <p:spPr>
            <a:xfrm>
              <a:off x="576847" y="1106228"/>
              <a:ext cx="18475" cy="3530673"/>
            </a:xfrm>
            <a:custGeom>
              <a:avLst/>
              <a:gdLst/>
              <a:ahLst/>
              <a:cxnLst/>
              <a:rect l="l" t="t" r="r" b="b"/>
              <a:pathLst>
                <a:path w="739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739" y="135041"/>
                  </a:lnTo>
                  <a:lnTo>
                    <a:pt x="739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" name="Google Shape;329;p14"/>
            <p:cNvSpPr/>
            <p:nvPr/>
          </p:nvSpPr>
          <p:spPr>
            <a:xfrm>
              <a:off x="625072" y="1106228"/>
              <a:ext cx="18775" cy="3530673"/>
            </a:xfrm>
            <a:custGeom>
              <a:avLst/>
              <a:gdLst/>
              <a:ahLst/>
              <a:cxnLst/>
              <a:rect l="l" t="t" r="r" b="b"/>
              <a:pathLst>
                <a:path w="751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750" y="135041"/>
                  </a:lnTo>
                  <a:lnTo>
                    <a:pt x="750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" name="Google Shape;330;p14"/>
            <p:cNvSpPr/>
            <p:nvPr/>
          </p:nvSpPr>
          <p:spPr>
            <a:xfrm>
              <a:off x="7021099" y="1106228"/>
              <a:ext cx="18475" cy="3530673"/>
            </a:xfrm>
            <a:custGeom>
              <a:avLst/>
              <a:gdLst/>
              <a:ahLst/>
              <a:cxnLst/>
              <a:rect l="l" t="t" r="r" b="b"/>
              <a:pathLst>
                <a:path w="739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739" y="135041"/>
                  </a:lnTo>
                  <a:lnTo>
                    <a:pt x="739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" name="Google Shape;331;p14"/>
            <p:cNvSpPr/>
            <p:nvPr/>
          </p:nvSpPr>
          <p:spPr>
            <a:xfrm>
              <a:off x="6980024" y="1106228"/>
              <a:ext cx="18775" cy="3530673"/>
            </a:xfrm>
            <a:custGeom>
              <a:avLst/>
              <a:gdLst/>
              <a:ahLst/>
              <a:cxnLst/>
              <a:rect l="l" t="t" r="r" b="b"/>
              <a:pathLst>
                <a:path w="751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751" y="135041"/>
                  </a:lnTo>
                  <a:lnTo>
                    <a:pt x="751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32" name="Google Shape;332;p14"/>
          <p:cNvSpPr txBox="1">
            <a:spLocks noGrp="1"/>
          </p:cNvSpPr>
          <p:nvPr>
            <p:ph type="title"/>
          </p:nvPr>
        </p:nvSpPr>
        <p:spPr>
          <a:xfrm>
            <a:off x="2715750" y="3894713"/>
            <a:ext cx="3712500" cy="429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333" name="Google Shape;333;p14"/>
          <p:cNvSpPr txBox="1">
            <a:spLocks noGrp="1"/>
          </p:cNvSpPr>
          <p:nvPr>
            <p:ph type="subTitle" idx="1"/>
          </p:nvPr>
        </p:nvSpPr>
        <p:spPr>
          <a:xfrm>
            <a:off x="2569500" y="1475992"/>
            <a:ext cx="4005000" cy="203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Font typeface="Delius"/>
              <a:buNone/>
              <a:defRPr sz="2800">
                <a:latin typeface="Delius"/>
                <a:ea typeface="Delius"/>
                <a:cs typeface="Delius"/>
                <a:sym typeface="Deliu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Font typeface="Delius"/>
              <a:buNone/>
              <a:defRPr sz="2400">
                <a:latin typeface="Delius"/>
                <a:ea typeface="Delius"/>
                <a:cs typeface="Delius"/>
                <a:sym typeface="Delius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Font typeface="Delius"/>
              <a:buNone/>
              <a:defRPr sz="2400">
                <a:latin typeface="Delius"/>
                <a:ea typeface="Delius"/>
                <a:cs typeface="Delius"/>
                <a:sym typeface="Delius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Font typeface="Delius"/>
              <a:buNone/>
              <a:defRPr sz="2400">
                <a:latin typeface="Delius"/>
                <a:ea typeface="Delius"/>
                <a:cs typeface="Delius"/>
                <a:sym typeface="Delius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Font typeface="Delius"/>
              <a:buNone/>
              <a:defRPr sz="2400">
                <a:latin typeface="Delius"/>
                <a:ea typeface="Delius"/>
                <a:cs typeface="Delius"/>
                <a:sym typeface="Delius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Font typeface="Delius"/>
              <a:buNone/>
              <a:defRPr sz="2400">
                <a:latin typeface="Delius"/>
                <a:ea typeface="Delius"/>
                <a:cs typeface="Delius"/>
                <a:sym typeface="Delius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Font typeface="Delius"/>
              <a:buNone/>
              <a:defRPr sz="2400">
                <a:latin typeface="Delius"/>
                <a:ea typeface="Delius"/>
                <a:cs typeface="Delius"/>
                <a:sym typeface="Delius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Font typeface="Delius"/>
              <a:buNone/>
              <a:defRPr sz="2400">
                <a:latin typeface="Delius"/>
                <a:ea typeface="Delius"/>
                <a:cs typeface="Delius"/>
                <a:sym typeface="Delius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Font typeface="Delius"/>
              <a:buNone/>
              <a:defRPr sz="2400"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3100" y="445025"/>
            <a:ext cx="77178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3100" y="1152475"/>
            <a:ext cx="77178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●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lvl="1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○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lvl="2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■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lvl="3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●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lvl="4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○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lvl="5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■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lvl="6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●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lvl="7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○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lvl="8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■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2" r:id="rId4"/>
    <p:sldLayoutId id="2147483654" r:id="rId5"/>
    <p:sldLayoutId id="2147483655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  <p:sldLayoutId id="2147483664" r:id="rId13"/>
    <p:sldLayoutId id="2147483665" r:id="rId14"/>
    <p:sldLayoutId id="2147483672" r:id="rId15"/>
    <p:sldLayoutId id="2147483673" r:id="rId1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80" name="Google Shape;780;p32"/>
          <p:cNvGrpSpPr/>
          <p:nvPr/>
        </p:nvGrpSpPr>
        <p:grpSpPr>
          <a:xfrm rot="-523570">
            <a:off x="287807" y="-3050911"/>
            <a:ext cx="4761746" cy="5091991"/>
            <a:chOff x="7567300" y="1541100"/>
            <a:chExt cx="3167100" cy="3386750"/>
          </a:xfrm>
        </p:grpSpPr>
        <p:sp>
          <p:nvSpPr>
            <p:cNvPr id="781" name="Google Shape;781;p32"/>
            <p:cNvSpPr/>
            <p:nvPr/>
          </p:nvSpPr>
          <p:spPr>
            <a:xfrm>
              <a:off x="7597075" y="1552100"/>
              <a:ext cx="3137325" cy="3375750"/>
            </a:xfrm>
            <a:custGeom>
              <a:avLst/>
              <a:gdLst/>
              <a:ahLst/>
              <a:cxnLst/>
              <a:rect l="l" t="t" r="r" b="b"/>
              <a:pathLst>
                <a:path w="125493" h="135030" extrusionOk="0">
                  <a:moveTo>
                    <a:pt x="6013" y="13824"/>
                  </a:moveTo>
                  <a:cubicBezTo>
                    <a:pt x="7692" y="13824"/>
                    <a:pt x="9061" y="15193"/>
                    <a:pt x="9061" y="16884"/>
                  </a:cubicBezTo>
                  <a:cubicBezTo>
                    <a:pt x="9061" y="18563"/>
                    <a:pt x="7692" y="19932"/>
                    <a:pt x="6013" y="19932"/>
                  </a:cubicBezTo>
                  <a:cubicBezTo>
                    <a:pt x="4322" y="19932"/>
                    <a:pt x="2953" y="18563"/>
                    <a:pt x="2953" y="16884"/>
                  </a:cubicBezTo>
                  <a:cubicBezTo>
                    <a:pt x="2953" y="15193"/>
                    <a:pt x="4322" y="13824"/>
                    <a:pt x="6013" y="13824"/>
                  </a:cubicBezTo>
                  <a:close/>
                  <a:moveTo>
                    <a:pt x="6013" y="32326"/>
                  </a:moveTo>
                  <a:cubicBezTo>
                    <a:pt x="7692" y="32326"/>
                    <a:pt x="9061" y="33695"/>
                    <a:pt x="9061" y="35374"/>
                  </a:cubicBezTo>
                  <a:cubicBezTo>
                    <a:pt x="9061" y="37065"/>
                    <a:pt x="7692" y="38434"/>
                    <a:pt x="6013" y="38434"/>
                  </a:cubicBezTo>
                  <a:cubicBezTo>
                    <a:pt x="4322" y="38434"/>
                    <a:pt x="2953" y="37065"/>
                    <a:pt x="2953" y="35374"/>
                  </a:cubicBezTo>
                  <a:cubicBezTo>
                    <a:pt x="2953" y="33695"/>
                    <a:pt x="4322" y="32326"/>
                    <a:pt x="6013" y="32326"/>
                  </a:cubicBezTo>
                  <a:close/>
                  <a:moveTo>
                    <a:pt x="6013" y="52483"/>
                  </a:moveTo>
                  <a:cubicBezTo>
                    <a:pt x="7692" y="52483"/>
                    <a:pt x="9061" y="53853"/>
                    <a:pt x="9061" y="55531"/>
                  </a:cubicBezTo>
                  <a:cubicBezTo>
                    <a:pt x="9061" y="57210"/>
                    <a:pt x="7692" y="58579"/>
                    <a:pt x="6013" y="58579"/>
                  </a:cubicBezTo>
                  <a:cubicBezTo>
                    <a:pt x="4322" y="58579"/>
                    <a:pt x="2953" y="57210"/>
                    <a:pt x="2953" y="55531"/>
                  </a:cubicBezTo>
                  <a:cubicBezTo>
                    <a:pt x="2953" y="53853"/>
                    <a:pt x="4322" y="52483"/>
                    <a:pt x="6013" y="52483"/>
                  </a:cubicBezTo>
                  <a:close/>
                  <a:moveTo>
                    <a:pt x="6013" y="72569"/>
                  </a:moveTo>
                  <a:cubicBezTo>
                    <a:pt x="7692" y="72569"/>
                    <a:pt x="9061" y="73938"/>
                    <a:pt x="9061" y="75617"/>
                  </a:cubicBezTo>
                  <a:cubicBezTo>
                    <a:pt x="9061" y="77308"/>
                    <a:pt x="7692" y="78677"/>
                    <a:pt x="6013" y="78677"/>
                  </a:cubicBezTo>
                  <a:cubicBezTo>
                    <a:pt x="4322" y="78677"/>
                    <a:pt x="2953" y="77308"/>
                    <a:pt x="2953" y="75617"/>
                  </a:cubicBezTo>
                  <a:cubicBezTo>
                    <a:pt x="2953" y="73938"/>
                    <a:pt x="4322" y="72569"/>
                    <a:pt x="6013" y="72569"/>
                  </a:cubicBezTo>
                  <a:close/>
                  <a:moveTo>
                    <a:pt x="6013" y="92810"/>
                  </a:moveTo>
                  <a:cubicBezTo>
                    <a:pt x="7692" y="92810"/>
                    <a:pt x="9061" y="94179"/>
                    <a:pt x="9061" y="95858"/>
                  </a:cubicBezTo>
                  <a:cubicBezTo>
                    <a:pt x="9061" y="97548"/>
                    <a:pt x="7692" y="98918"/>
                    <a:pt x="6013" y="98918"/>
                  </a:cubicBezTo>
                  <a:cubicBezTo>
                    <a:pt x="4322" y="98918"/>
                    <a:pt x="2953" y="97548"/>
                    <a:pt x="2953" y="95858"/>
                  </a:cubicBezTo>
                  <a:cubicBezTo>
                    <a:pt x="2953" y="94179"/>
                    <a:pt x="4322" y="92810"/>
                    <a:pt x="6013" y="92810"/>
                  </a:cubicBezTo>
                  <a:close/>
                  <a:moveTo>
                    <a:pt x="6013" y="114479"/>
                  </a:moveTo>
                  <a:cubicBezTo>
                    <a:pt x="7692" y="114479"/>
                    <a:pt x="9061" y="115848"/>
                    <a:pt x="9061" y="117527"/>
                  </a:cubicBezTo>
                  <a:cubicBezTo>
                    <a:pt x="9061" y="119206"/>
                    <a:pt x="7692" y="120587"/>
                    <a:pt x="6013" y="120587"/>
                  </a:cubicBezTo>
                  <a:cubicBezTo>
                    <a:pt x="4322" y="120587"/>
                    <a:pt x="2953" y="119206"/>
                    <a:pt x="2953" y="117527"/>
                  </a:cubicBezTo>
                  <a:cubicBezTo>
                    <a:pt x="2953" y="115848"/>
                    <a:pt x="4322" y="114479"/>
                    <a:pt x="6013" y="114479"/>
                  </a:cubicBezTo>
                  <a:close/>
                  <a:moveTo>
                    <a:pt x="0" y="1"/>
                  </a:moveTo>
                  <a:lnTo>
                    <a:pt x="0" y="135029"/>
                  </a:lnTo>
                  <a:lnTo>
                    <a:pt x="125492" y="135029"/>
                  </a:lnTo>
                  <a:lnTo>
                    <a:pt x="125492" y="1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2" name="Google Shape;782;p32"/>
            <p:cNvSpPr/>
            <p:nvPr/>
          </p:nvSpPr>
          <p:spPr>
            <a:xfrm>
              <a:off x="7567300" y="1541100"/>
              <a:ext cx="3137325" cy="3375725"/>
            </a:xfrm>
            <a:custGeom>
              <a:avLst/>
              <a:gdLst/>
              <a:ahLst/>
              <a:cxnLst/>
              <a:rect l="l" t="t" r="r" b="b"/>
              <a:pathLst>
                <a:path w="125493" h="135029" extrusionOk="0">
                  <a:moveTo>
                    <a:pt x="6013" y="13823"/>
                  </a:moveTo>
                  <a:cubicBezTo>
                    <a:pt x="7692" y="13823"/>
                    <a:pt x="9061" y="15193"/>
                    <a:pt x="9061" y="16871"/>
                  </a:cubicBezTo>
                  <a:cubicBezTo>
                    <a:pt x="9061" y="18550"/>
                    <a:pt x="7692" y="19919"/>
                    <a:pt x="6013" y="19919"/>
                  </a:cubicBezTo>
                  <a:cubicBezTo>
                    <a:pt x="4323" y="19919"/>
                    <a:pt x="2953" y="18550"/>
                    <a:pt x="2953" y="16871"/>
                  </a:cubicBezTo>
                  <a:cubicBezTo>
                    <a:pt x="2953" y="15193"/>
                    <a:pt x="4323" y="13823"/>
                    <a:pt x="6013" y="13823"/>
                  </a:cubicBezTo>
                  <a:close/>
                  <a:moveTo>
                    <a:pt x="6013" y="32326"/>
                  </a:moveTo>
                  <a:cubicBezTo>
                    <a:pt x="7692" y="32326"/>
                    <a:pt x="9061" y="33695"/>
                    <a:pt x="9061" y="35374"/>
                  </a:cubicBezTo>
                  <a:cubicBezTo>
                    <a:pt x="9061" y="37052"/>
                    <a:pt x="7692" y="38422"/>
                    <a:pt x="6013" y="38422"/>
                  </a:cubicBezTo>
                  <a:cubicBezTo>
                    <a:pt x="4323" y="38422"/>
                    <a:pt x="2953" y="37052"/>
                    <a:pt x="2953" y="35374"/>
                  </a:cubicBezTo>
                  <a:cubicBezTo>
                    <a:pt x="2953" y="33695"/>
                    <a:pt x="4323" y="32326"/>
                    <a:pt x="6013" y="32326"/>
                  </a:cubicBezTo>
                  <a:close/>
                  <a:moveTo>
                    <a:pt x="6013" y="52471"/>
                  </a:moveTo>
                  <a:cubicBezTo>
                    <a:pt x="7692" y="52471"/>
                    <a:pt x="9061" y="53840"/>
                    <a:pt x="9061" y="55519"/>
                  </a:cubicBezTo>
                  <a:cubicBezTo>
                    <a:pt x="9061" y="57210"/>
                    <a:pt x="7692" y="58579"/>
                    <a:pt x="6013" y="58579"/>
                  </a:cubicBezTo>
                  <a:cubicBezTo>
                    <a:pt x="4323" y="58579"/>
                    <a:pt x="2953" y="57210"/>
                    <a:pt x="2953" y="55519"/>
                  </a:cubicBezTo>
                  <a:cubicBezTo>
                    <a:pt x="2953" y="53840"/>
                    <a:pt x="4323" y="52471"/>
                    <a:pt x="6013" y="52471"/>
                  </a:cubicBezTo>
                  <a:close/>
                  <a:moveTo>
                    <a:pt x="6013" y="72569"/>
                  </a:moveTo>
                  <a:cubicBezTo>
                    <a:pt x="7692" y="72569"/>
                    <a:pt x="9061" y="73938"/>
                    <a:pt x="9061" y="75617"/>
                  </a:cubicBezTo>
                  <a:cubicBezTo>
                    <a:pt x="9061" y="77295"/>
                    <a:pt x="7692" y="78665"/>
                    <a:pt x="6013" y="78665"/>
                  </a:cubicBezTo>
                  <a:cubicBezTo>
                    <a:pt x="4323" y="78665"/>
                    <a:pt x="2953" y="77295"/>
                    <a:pt x="2953" y="75617"/>
                  </a:cubicBezTo>
                  <a:cubicBezTo>
                    <a:pt x="2953" y="73938"/>
                    <a:pt x="4323" y="72569"/>
                    <a:pt x="6013" y="72569"/>
                  </a:cubicBezTo>
                  <a:close/>
                  <a:moveTo>
                    <a:pt x="6013" y="92809"/>
                  </a:moveTo>
                  <a:cubicBezTo>
                    <a:pt x="7692" y="92809"/>
                    <a:pt x="9061" y="94178"/>
                    <a:pt x="9061" y="95857"/>
                  </a:cubicBezTo>
                  <a:cubicBezTo>
                    <a:pt x="9061" y="97536"/>
                    <a:pt x="7692" y="98905"/>
                    <a:pt x="6013" y="98905"/>
                  </a:cubicBezTo>
                  <a:cubicBezTo>
                    <a:pt x="4323" y="98905"/>
                    <a:pt x="2953" y="97536"/>
                    <a:pt x="2953" y="95857"/>
                  </a:cubicBezTo>
                  <a:cubicBezTo>
                    <a:pt x="2953" y="94178"/>
                    <a:pt x="4323" y="92809"/>
                    <a:pt x="6013" y="92809"/>
                  </a:cubicBezTo>
                  <a:close/>
                  <a:moveTo>
                    <a:pt x="6013" y="114479"/>
                  </a:moveTo>
                  <a:cubicBezTo>
                    <a:pt x="7692" y="114479"/>
                    <a:pt x="9061" y="115848"/>
                    <a:pt x="9061" y="117527"/>
                  </a:cubicBezTo>
                  <a:cubicBezTo>
                    <a:pt x="9061" y="119205"/>
                    <a:pt x="7692" y="120575"/>
                    <a:pt x="6013" y="120575"/>
                  </a:cubicBezTo>
                  <a:cubicBezTo>
                    <a:pt x="4323" y="120575"/>
                    <a:pt x="2953" y="119205"/>
                    <a:pt x="2953" y="117527"/>
                  </a:cubicBezTo>
                  <a:cubicBezTo>
                    <a:pt x="2953" y="115848"/>
                    <a:pt x="4323" y="114479"/>
                    <a:pt x="6013" y="114479"/>
                  </a:cubicBezTo>
                  <a:close/>
                  <a:moveTo>
                    <a:pt x="1" y="0"/>
                  </a:moveTo>
                  <a:lnTo>
                    <a:pt x="1" y="135029"/>
                  </a:lnTo>
                  <a:lnTo>
                    <a:pt x="125492" y="135029"/>
                  </a:lnTo>
                  <a:lnTo>
                    <a:pt x="12549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3" name="Google Shape;783;p32"/>
            <p:cNvSpPr/>
            <p:nvPr/>
          </p:nvSpPr>
          <p:spPr>
            <a:xfrm>
              <a:off x="8025700" y="19090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FF866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4" name="Google Shape;784;p32"/>
            <p:cNvSpPr/>
            <p:nvPr/>
          </p:nvSpPr>
          <p:spPr>
            <a:xfrm>
              <a:off x="8025700" y="20709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5" name="Google Shape;785;p32"/>
            <p:cNvSpPr/>
            <p:nvPr/>
          </p:nvSpPr>
          <p:spPr>
            <a:xfrm>
              <a:off x="8025700" y="2232550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6" name="Google Shape;786;p32"/>
            <p:cNvSpPr/>
            <p:nvPr/>
          </p:nvSpPr>
          <p:spPr>
            <a:xfrm>
              <a:off x="8025700" y="2394475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7" name="Google Shape;787;p32"/>
            <p:cNvSpPr/>
            <p:nvPr/>
          </p:nvSpPr>
          <p:spPr>
            <a:xfrm>
              <a:off x="8025700" y="25564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8" name="Google Shape;788;p32"/>
            <p:cNvSpPr/>
            <p:nvPr/>
          </p:nvSpPr>
          <p:spPr>
            <a:xfrm>
              <a:off x="8025700" y="27183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9" name="Google Shape;789;p32"/>
            <p:cNvSpPr/>
            <p:nvPr/>
          </p:nvSpPr>
          <p:spPr>
            <a:xfrm>
              <a:off x="8025700" y="2879950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0" name="Google Shape;790;p32"/>
            <p:cNvSpPr/>
            <p:nvPr/>
          </p:nvSpPr>
          <p:spPr>
            <a:xfrm>
              <a:off x="8025700" y="3041875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1" name="Google Shape;791;p32"/>
            <p:cNvSpPr/>
            <p:nvPr/>
          </p:nvSpPr>
          <p:spPr>
            <a:xfrm>
              <a:off x="8025700" y="32038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2" name="Google Shape;792;p32"/>
            <p:cNvSpPr/>
            <p:nvPr/>
          </p:nvSpPr>
          <p:spPr>
            <a:xfrm>
              <a:off x="8025700" y="33657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3" name="Google Shape;793;p32"/>
            <p:cNvSpPr/>
            <p:nvPr/>
          </p:nvSpPr>
          <p:spPr>
            <a:xfrm>
              <a:off x="8025700" y="3527350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4" name="Google Shape;794;p32"/>
            <p:cNvSpPr/>
            <p:nvPr/>
          </p:nvSpPr>
          <p:spPr>
            <a:xfrm>
              <a:off x="8025700" y="3689275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5" name="Google Shape;795;p32"/>
            <p:cNvSpPr/>
            <p:nvPr/>
          </p:nvSpPr>
          <p:spPr>
            <a:xfrm>
              <a:off x="8025700" y="38512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6" name="Google Shape;796;p32"/>
            <p:cNvSpPr/>
            <p:nvPr/>
          </p:nvSpPr>
          <p:spPr>
            <a:xfrm>
              <a:off x="8025700" y="40131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7" name="Google Shape;797;p32"/>
            <p:cNvSpPr/>
            <p:nvPr/>
          </p:nvSpPr>
          <p:spPr>
            <a:xfrm>
              <a:off x="8025700" y="4174750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1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1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8" name="Google Shape;798;p32"/>
            <p:cNvSpPr/>
            <p:nvPr/>
          </p:nvSpPr>
          <p:spPr>
            <a:xfrm>
              <a:off x="8025700" y="4336675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9" name="Google Shape;799;p32"/>
            <p:cNvSpPr/>
            <p:nvPr/>
          </p:nvSpPr>
          <p:spPr>
            <a:xfrm>
              <a:off x="8025700" y="44986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0" name="Google Shape;800;p32"/>
            <p:cNvSpPr/>
            <p:nvPr/>
          </p:nvSpPr>
          <p:spPr>
            <a:xfrm>
              <a:off x="8025700" y="46605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01" name="Google Shape;801;p32"/>
          <p:cNvGrpSpPr/>
          <p:nvPr/>
        </p:nvGrpSpPr>
        <p:grpSpPr>
          <a:xfrm rot="728172">
            <a:off x="-247919" y="3303098"/>
            <a:ext cx="1784276" cy="1783851"/>
            <a:chOff x="5448300" y="1526500"/>
            <a:chExt cx="1154925" cy="1154650"/>
          </a:xfrm>
        </p:grpSpPr>
        <p:sp>
          <p:nvSpPr>
            <p:cNvPr id="802" name="Google Shape;802;p32"/>
            <p:cNvSpPr/>
            <p:nvPr/>
          </p:nvSpPr>
          <p:spPr>
            <a:xfrm>
              <a:off x="5466750" y="1544975"/>
              <a:ext cx="1136475" cy="1136175"/>
            </a:xfrm>
            <a:custGeom>
              <a:avLst/>
              <a:gdLst/>
              <a:ahLst/>
              <a:cxnLst/>
              <a:rect l="l" t="t" r="r" b="b"/>
              <a:pathLst>
                <a:path w="45459" h="45447" extrusionOk="0">
                  <a:moveTo>
                    <a:pt x="4132" y="11370"/>
                  </a:moveTo>
                  <a:cubicBezTo>
                    <a:pt x="4882" y="11370"/>
                    <a:pt x="5501" y="11990"/>
                    <a:pt x="5501" y="12740"/>
                  </a:cubicBezTo>
                  <a:cubicBezTo>
                    <a:pt x="5501" y="13502"/>
                    <a:pt x="4882" y="14109"/>
                    <a:pt x="4132" y="14109"/>
                  </a:cubicBezTo>
                  <a:cubicBezTo>
                    <a:pt x="3370" y="14109"/>
                    <a:pt x="2762" y="13502"/>
                    <a:pt x="2762" y="12740"/>
                  </a:cubicBezTo>
                  <a:cubicBezTo>
                    <a:pt x="2762" y="11990"/>
                    <a:pt x="3370" y="11370"/>
                    <a:pt x="4132" y="11370"/>
                  </a:cubicBezTo>
                  <a:close/>
                  <a:moveTo>
                    <a:pt x="3334" y="29563"/>
                  </a:moveTo>
                  <a:cubicBezTo>
                    <a:pt x="4084" y="29563"/>
                    <a:pt x="4703" y="30170"/>
                    <a:pt x="4703" y="30932"/>
                  </a:cubicBezTo>
                  <a:cubicBezTo>
                    <a:pt x="4703" y="31694"/>
                    <a:pt x="4096" y="32302"/>
                    <a:pt x="3334" y="32302"/>
                  </a:cubicBezTo>
                  <a:cubicBezTo>
                    <a:pt x="2584" y="32302"/>
                    <a:pt x="1965" y="31694"/>
                    <a:pt x="1965" y="30932"/>
                  </a:cubicBezTo>
                  <a:cubicBezTo>
                    <a:pt x="1965" y="30170"/>
                    <a:pt x="2584" y="29563"/>
                    <a:pt x="3334" y="29563"/>
                  </a:cubicBezTo>
                  <a:close/>
                  <a:moveTo>
                    <a:pt x="1893" y="0"/>
                  </a:moveTo>
                  <a:lnTo>
                    <a:pt x="0" y="43565"/>
                  </a:lnTo>
                  <a:lnTo>
                    <a:pt x="43565" y="45446"/>
                  </a:lnTo>
                  <a:lnTo>
                    <a:pt x="45458" y="1893"/>
                  </a:lnTo>
                  <a:lnTo>
                    <a:pt x="1893" y="0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3" name="Google Shape;803;p32"/>
            <p:cNvSpPr/>
            <p:nvPr/>
          </p:nvSpPr>
          <p:spPr>
            <a:xfrm>
              <a:off x="5448300" y="1526500"/>
              <a:ext cx="1136175" cy="1135875"/>
            </a:xfrm>
            <a:custGeom>
              <a:avLst/>
              <a:gdLst/>
              <a:ahLst/>
              <a:cxnLst/>
              <a:rect l="l" t="t" r="r" b="b"/>
              <a:pathLst>
                <a:path w="45447" h="45435" extrusionOk="0">
                  <a:moveTo>
                    <a:pt x="4120" y="11371"/>
                  </a:moveTo>
                  <a:cubicBezTo>
                    <a:pt x="4882" y="11371"/>
                    <a:pt x="5489" y="11978"/>
                    <a:pt x="5489" y="12740"/>
                  </a:cubicBezTo>
                  <a:cubicBezTo>
                    <a:pt x="5489" y="13502"/>
                    <a:pt x="4882" y="14110"/>
                    <a:pt x="4120" y="14110"/>
                  </a:cubicBezTo>
                  <a:cubicBezTo>
                    <a:pt x="3358" y="14110"/>
                    <a:pt x="2750" y="13491"/>
                    <a:pt x="2750" y="12740"/>
                  </a:cubicBezTo>
                  <a:cubicBezTo>
                    <a:pt x="2750" y="11978"/>
                    <a:pt x="3358" y="11371"/>
                    <a:pt x="4120" y="11371"/>
                  </a:cubicBezTo>
                  <a:close/>
                  <a:moveTo>
                    <a:pt x="3334" y="29552"/>
                  </a:moveTo>
                  <a:cubicBezTo>
                    <a:pt x="4072" y="29552"/>
                    <a:pt x="4703" y="30171"/>
                    <a:pt x="4703" y="30921"/>
                  </a:cubicBezTo>
                  <a:cubicBezTo>
                    <a:pt x="4703" y="31683"/>
                    <a:pt x="4096" y="32291"/>
                    <a:pt x="3334" y="32291"/>
                  </a:cubicBezTo>
                  <a:cubicBezTo>
                    <a:pt x="2572" y="32291"/>
                    <a:pt x="1965" y="31683"/>
                    <a:pt x="1965" y="30921"/>
                  </a:cubicBezTo>
                  <a:cubicBezTo>
                    <a:pt x="1965" y="30171"/>
                    <a:pt x="2572" y="29552"/>
                    <a:pt x="3334" y="29552"/>
                  </a:cubicBezTo>
                  <a:close/>
                  <a:moveTo>
                    <a:pt x="1893" y="1"/>
                  </a:moveTo>
                  <a:lnTo>
                    <a:pt x="0" y="43566"/>
                  </a:lnTo>
                  <a:lnTo>
                    <a:pt x="43565" y="45435"/>
                  </a:lnTo>
                  <a:lnTo>
                    <a:pt x="45446" y="1882"/>
                  </a:lnTo>
                  <a:lnTo>
                    <a:pt x="1893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4" name="Google Shape;804;p32"/>
            <p:cNvSpPr/>
            <p:nvPr/>
          </p:nvSpPr>
          <p:spPr>
            <a:xfrm>
              <a:off x="5448300" y="1526800"/>
              <a:ext cx="185750" cy="1094800"/>
            </a:xfrm>
            <a:custGeom>
              <a:avLst/>
              <a:gdLst/>
              <a:ahLst/>
              <a:cxnLst/>
              <a:rect l="l" t="t" r="r" b="b"/>
              <a:pathLst>
                <a:path w="7430" h="43792" extrusionOk="0">
                  <a:moveTo>
                    <a:pt x="4120" y="11359"/>
                  </a:moveTo>
                  <a:cubicBezTo>
                    <a:pt x="4882" y="11359"/>
                    <a:pt x="5489" y="11966"/>
                    <a:pt x="5489" y="12728"/>
                  </a:cubicBezTo>
                  <a:cubicBezTo>
                    <a:pt x="5489" y="13490"/>
                    <a:pt x="4882" y="14098"/>
                    <a:pt x="4120" y="14098"/>
                  </a:cubicBezTo>
                  <a:cubicBezTo>
                    <a:pt x="3358" y="14098"/>
                    <a:pt x="2750" y="13479"/>
                    <a:pt x="2750" y="12728"/>
                  </a:cubicBezTo>
                  <a:cubicBezTo>
                    <a:pt x="2750" y="11966"/>
                    <a:pt x="3358" y="11359"/>
                    <a:pt x="4120" y="11359"/>
                  </a:cubicBezTo>
                  <a:close/>
                  <a:moveTo>
                    <a:pt x="3334" y="29540"/>
                  </a:moveTo>
                  <a:cubicBezTo>
                    <a:pt x="4072" y="29540"/>
                    <a:pt x="4703" y="30159"/>
                    <a:pt x="4703" y="30909"/>
                  </a:cubicBezTo>
                  <a:cubicBezTo>
                    <a:pt x="4703" y="31671"/>
                    <a:pt x="4096" y="32279"/>
                    <a:pt x="3334" y="32279"/>
                  </a:cubicBezTo>
                  <a:cubicBezTo>
                    <a:pt x="2572" y="32279"/>
                    <a:pt x="1965" y="31671"/>
                    <a:pt x="1965" y="30909"/>
                  </a:cubicBezTo>
                  <a:cubicBezTo>
                    <a:pt x="1965" y="30159"/>
                    <a:pt x="2572" y="29540"/>
                    <a:pt x="3334" y="29540"/>
                  </a:cubicBezTo>
                  <a:close/>
                  <a:moveTo>
                    <a:pt x="1893" y="1"/>
                  </a:moveTo>
                  <a:lnTo>
                    <a:pt x="0" y="43554"/>
                  </a:lnTo>
                  <a:lnTo>
                    <a:pt x="5536" y="43792"/>
                  </a:lnTo>
                  <a:lnTo>
                    <a:pt x="7430" y="239"/>
                  </a:lnTo>
                  <a:lnTo>
                    <a:pt x="1893" y="1"/>
                  </a:lnTo>
                  <a:close/>
                </a:path>
              </a:pathLst>
            </a:custGeom>
            <a:solidFill>
              <a:srgbClr val="AD91B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05" name="Google Shape;805;p32"/>
          <p:cNvGrpSpPr/>
          <p:nvPr/>
        </p:nvGrpSpPr>
        <p:grpSpPr>
          <a:xfrm rot="624426">
            <a:off x="5269590" y="1426046"/>
            <a:ext cx="4761844" cy="5092095"/>
            <a:chOff x="7567300" y="1541100"/>
            <a:chExt cx="3167100" cy="3386750"/>
          </a:xfrm>
        </p:grpSpPr>
        <p:sp>
          <p:nvSpPr>
            <p:cNvPr id="806" name="Google Shape;806;p32"/>
            <p:cNvSpPr/>
            <p:nvPr/>
          </p:nvSpPr>
          <p:spPr>
            <a:xfrm>
              <a:off x="7597075" y="1552100"/>
              <a:ext cx="3137325" cy="3375750"/>
            </a:xfrm>
            <a:custGeom>
              <a:avLst/>
              <a:gdLst/>
              <a:ahLst/>
              <a:cxnLst/>
              <a:rect l="l" t="t" r="r" b="b"/>
              <a:pathLst>
                <a:path w="125493" h="135030" extrusionOk="0">
                  <a:moveTo>
                    <a:pt x="6013" y="13824"/>
                  </a:moveTo>
                  <a:cubicBezTo>
                    <a:pt x="7692" y="13824"/>
                    <a:pt x="9061" y="15193"/>
                    <a:pt x="9061" y="16884"/>
                  </a:cubicBezTo>
                  <a:cubicBezTo>
                    <a:pt x="9061" y="18563"/>
                    <a:pt x="7692" y="19932"/>
                    <a:pt x="6013" y="19932"/>
                  </a:cubicBezTo>
                  <a:cubicBezTo>
                    <a:pt x="4322" y="19932"/>
                    <a:pt x="2953" y="18563"/>
                    <a:pt x="2953" y="16884"/>
                  </a:cubicBezTo>
                  <a:cubicBezTo>
                    <a:pt x="2953" y="15193"/>
                    <a:pt x="4322" y="13824"/>
                    <a:pt x="6013" y="13824"/>
                  </a:cubicBezTo>
                  <a:close/>
                  <a:moveTo>
                    <a:pt x="6013" y="32326"/>
                  </a:moveTo>
                  <a:cubicBezTo>
                    <a:pt x="7692" y="32326"/>
                    <a:pt x="9061" y="33695"/>
                    <a:pt x="9061" y="35374"/>
                  </a:cubicBezTo>
                  <a:cubicBezTo>
                    <a:pt x="9061" y="37065"/>
                    <a:pt x="7692" y="38434"/>
                    <a:pt x="6013" y="38434"/>
                  </a:cubicBezTo>
                  <a:cubicBezTo>
                    <a:pt x="4322" y="38434"/>
                    <a:pt x="2953" y="37065"/>
                    <a:pt x="2953" y="35374"/>
                  </a:cubicBezTo>
                  <a:cubicBezTo>
                    <a:pt x="2953" y="33695"/>
                    <a:pt x="4322" y="32326"/>
                    <a:pt x="6013" y="32326"/>
                  </a:cubicBezTo>
                  <a:close/>
                  <a:moveTo>
                    <a:pt x="6013" y="52483"/>
                  </a:moveTo>
                  <a:cubicBezTo>
                    <a:pt x="7692" y="52483"/>
                    <a:pt x="9061" y="53853"/>
                    <a:pt x="9061" y="55531"/>
                  </a:cubicBezTo>
                  <a:cubicBezTo>
                    <a:pt x="9061" y="57210"/>
                    <a:pt x="7692" y="58579"/>
                    <a:pt x="6013" y="58579"/>
                  </a:cubicBezTo>
                  <a:cubicBezTo>
                    <a:pt x="4322" y="58579"/>
                    <a:pt x="2953" y="57210"/>
                    <a:pt x="2953" y="55531"/>
                  </a:cubicBezTo>
                  <a:cubicBezTo>
                    <a:pt x="2953" y="53853"/>
                    <a:pt x="4322" y="52483"/>
                    <a:pt x="6013" y="52483"/>
                  </a:cubicBezTo>
                  <a:close/>
                  <a:moveTo>
                    <a:pt x="6013" y="72569"/>
                  </a:moveTo>
                  <a:cubicBezTo>
                    <a:pt x="7692" y="72569"/>
                    <a:pt x="9061" y="73938"/>
                    <a:pt x="9061" y="75617"/>
                  </a:cubicBezTo>
                  <a:cubicBezTo>
                    <a:pt x="9061" y="77308"/>
                    <a:pt x="7692" y="78677"/>
                    <a:pt x="6013" y="78677"/>
                  </a:cubicBezTo>
                  <a:cubicBezTo>
                    <a:pt x="4322" y="78677"/>
                    <a:pt x="2953" y="77308"/>
                    <a:pt x="2953" y="75617"/>
                  </a:cubicBezTo>
                  <a:cubicBezTo>
                    <a:pt x="2953" y="73938"/>
                    <a:pt x="4322" y="72569"/>
                    <a:pt x="6013" y="72569"/>
                  </a:cubicBezTo>
                  <a:close/>
                  <a:moveTo>
                    <a:pt x="6013" y="92810"/>
                  </a:moveTo>
                  <a:cubicBezTo>
                    <a:pt x="7692" y="92810"/>
                    <a:pt x="9061" y="94179"/>
                    <a:pt x="9061" y="95858"/>
                  </a:cubicBezTo>
                  <a:cubicBezTo>
                    <a:pt x="9061" y="97548"/>
                    <a:pt x="7692" y="98918"/>
                    <a:pt x="6013" y="98918"/>
                  </a:cubicBezTo>
                  <a:cubicBezTo>
                    <a:pt x="4322" y="98918"/>
                    <a:pt x="2953" y="97548"/>
                    <a:pt x="2953" y="95858"/>
                  </a:cubicBezTo>
                  <a:cubicBezTo>
                    <a:pt x="2953" y="94179"/>
                    <a:pt x="4322" y="92810"/>
                    <a:pt x="6013" y="92810"/>
                  </a:cubicBezTo>
                  <a:close/>
                  <a:moveTo>
                    <a:pt x="6013" y="114479"/>
                  </a:moveTo>
                  <a:cubicBezTo>
                    <a:pt x="7692" y="114479"/>
                    <a:pt x="9061" y="115848"/>
                    <a:pt x="9061" y="117527"/>
                  </a:cubicBezTo>
                  <a:cubicBezTo>
                    <a:pt x="9061" y="119206"/>
                    <a:pt x="7692" y="120587"/>
                    <a:pt x="6013" y="120587"/>
                  </a:cubicBezTo>
                  <a:cubicBezTo>
                    <a:pt x="4322" y="120587"/>
                    <a:pt x="2953" y="119206"/>
                    <a:pt x="2953" y="117527"/>
                  </a:cubicBezTo>
                  <a:cubicBezTo>
                    <a:pt x="2953" y="115848"/>
                    <a:pt x="4322" y="114479"/>
                    <a:pt x="6013" y="114479"/>
                  </a:cubicBezTo>
                  <a:close/>
                  <a:moveTo>
                    <a:pt x="0" y="1"/>
                  </a:moveTo>
                  <a:lnTo>
                    <a:pt x="0" y="135029"/>
                  </a:lnTo>
                  <a:lnTo>
                    <a:pt x="125492" y="135029"/>
                  </a:lnTo>
                  <a:lnTo>
                    <a:pt x="125492" y="1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7" name="Google Shape;807;p32"/>
            <p:cNvSpPr/>
            <p:nvPr/>
          </p:nvSpPr>
          <p:spPr>
            <a:xfrm>
              <a:off x="7567300" y="1541100"/>
              <a:ext cx="3137325" cy="3375725"/>
            </a:xfrm>
            <a:custGeom>
              <a:avLst/>
              <a:gdLst/>
              <a:ahLst/>
              <a:cxnLst/>
              <a:rect l="l" t="t" r="r" b="b"/>
              <a:pathLst>
                <a:path w="125493" h="135029" extrusionOk="0">
                  <a:moveTo>
                    <a:pt x="6013" y="13823"/>
                  </a:moveTo>
                  <a:cubicBezTo>
                    <a:pt x="7692" y="13823"/>
                    <a:pt x="9061" y="15193"/>
                    <a:pt x="9061" y="16871"/>
                  </a:cubicBezTo>
                  <a:cubicBezTo>
                    <a:pt x="9061" y="18550"/>
                    <a:pt x="7692" y="19919"/>
                    <a:pt x="6013" y="19919"/>
                  </a:cubicBezTo>
                  <a:cubicBezTo>
                    <a:pt x="4323" y="19919"/>
                    <a:pt x="2953" y="18550"/>
                    <a:pt x="2953" y="16871"/>
                  </a:cubicBezTo>
                  <a:cubicBezTo>
                    <a:pt x="2953" y="15193"/>
                    <a:pt x="4323" y="13823"/>
                    <a:pt x="6013" y="13823"/>
                  </a:cubicBezTo>
                  <a:close/>
                  <a:moveTo>
                    <a:pt x="6013" y="32326"/>
                  </a:moveTo>
                  <a:cubicBezTo>
                    <a:pt x="7692" y="32326"/>
                    <a:pt x="9061" y="33695"/>
                    <a:pt x="9061" y="35374"/>
                  </a:cubicBezTo>
                  <a:cubicBezTo>
                    <a:pt x="9061" y="37052"/>
                    <a:pt x="7692" y="38422"/>
                    <a:pt x="6013" y="38422"/>
                  </a:cubicBezTo>
                  <a:cubicBezTo>
                    <a:pt x="4323" y="38422"/>
                    <a:pt x="2953" y="37052"/>
                    <a:pt x="2953" y="35374"/>
                  </a:cubicBezTo>
                  <a:cubicBezTo>
                    <a:pt x="2953" y="33695"/>
                    <a:pt x="4323" y="32326"/>
                    <a:pt x="6013" y="32326"/>
                  </a:cubicBezTo>
                  <a:close/>
                  <a:moveTo>
                    <a:pt x="6013" y="52471"/>
                  </a:moveTo>
                  <a:cubicBezTo>
                    <a:pt x="7692" y="52471"/>
                    <a:pt x="9061" y="53840"/>
                    <a:pt x="9061" y="55519"/>
                  </a:cubicBezTo>
                  <a:cubicBezTo>
                    <a:pt x="9061" y="57210"/>
                    <a:pt x="7692" y="58579"/>
                    <a:pt x="6013" y="58579"/>
                  </a:cubicBezTo>
                  <a:cubicBezTo>
                    <a:pt x="4323" y="58579"/>
                    <a:pt x="2953" y="57210"/>
                    <a:pt x="2953" y="55519"/>
                  </a:cubicBezTo>
                  <a:cubicBezTo>
                    <a:pt x="2953" y="53840"/>
                    <a:pt x="4323" y="52471"/>
                    <a:pt x="6013" y="52471"/>
                  </a:cubicBezTo>
                  <a:close/>
                  <a:moveTo>
                    <a:pt x="6013" y="72569"/>
                  </a:moveTo>
                  <a:cubicBezTo>
                    <a:pt x="7692" y="72569"/>
                    <a:pt x="9061" y="73938"/>
                    <a:pt x="9061" y="75617"/>
                  </a:cubicBezTo>
                  <a:cubicBezTo>
                    <a:pt x="9061" y="77295"/>
                    <a:pt x="7692" y="78665"/>
                    <a:pt x="6013" y="78665"/>
                  </a:cubicBezTo>
                  <a:cubicBezTo>
                    <a:pt x="4323" y="78665"/>
                    <a:pt x="2953" y="77295"/>
                    <a:pt x="2953" y="75617"/>
                  </a:cubicBezTo>
                  <a:cubicBezTo>
                    <a:pt x="2953" y="73938"/>
                    <a:pt x="4323" y="72569"/>
                    <a:pt x="6013" y="72569"/>
                  </a:cubicBezTo>
                  <a:close/>
                  <a:moveTo>
                    <a:pt x="6013" y="92809"/>
                  </a:moveTo>
                  <a:cubicBezTo>
                    <a:pt x="7692" y="92809"/>
                    <a:pt x="9061" y="94178"/>
                    <a:pt x="9061" y="95857"/>
                  </a:cubicBezTo>
                  <a:cubicBezTo>
                    <a:pt x="9061" y="97536"/>
                    <a:pt x="7692" y="98905"/>
                    <a:pt x="6013" y="98905"/>
                  </a:cubicBezTo>
                  <a:cubicBezTo>
                    <a:pt x="4323" y="98905"/>
                    <a:pt x="2953" y="97536"/>
                    <a:pt x="2953" y="95857"/>
                  </a:cubicBezTo>
                  <a:cubicBezTo>
                    <a:pt x="2953" y="94178"/>
                    <a:pt x="4323" y="92809"/>
                    <a:pt x="6013" y="92809"/>
                  </a:cubicBezTo>
                  <a:close/>
                  <a:moveTo>
                    <a:pt x="6013" y="114479"/>
                  </a:moveTo>
                  <a:cubicBezTo>
                    <a:pt x="7692" y="114479"/>
                    <a:pt x="9061" y="115848"/>
                    <a:pt x="9061" y="117527"/>
                  </a:cubicBezTo>
                  <a:cubicBezTo>
                    <a:pt x="9061" y="119205"/>
                    <a:pt x="7692" y="120575"/>
                    <a:pt x="6013" y="120575"/>
                  </a:cubicBezTo>
                  <a:cubicBezTo>
                    <a:pt x="4323" y="120575"/>
                    <a:pt x="2953" y="119205"/>
                    <a:pt x="2953" y="117527"/>
                  </a:cubicBezTo>
                  <a:cubicBezTo>
                    <a:pt x="2953" y="115848"/>
                    <a:pt x="4323" y="114479"/>
                    <a:pt x="6013" y="114479"/>
                  </a:cubicBezTo>
                  <a:close/>
                  <a:moveTo>
                    <a:pt x="1" y="0"/>
                  </a:moveTo>
                  <a:lnTo>
                    <a:pt x="1" y="135029"/>
                  </a:lnTo>
                  <a:lnTo>
                    <a:pt x="125492" y="135029"/>
                  </a:lnTo>
                  <a:lnTo>
                    <a:pt x="12549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8" name="Google Shape;808;p32"/>
            <p:cNvSpPr/>
            <p:nvPr/>
          </p:nvSpPr>
          <p:spPr>
            <a:xfrm>
              <a:off x="8025700" y="19090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FF866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9" name="Google Shape;809;p32"/>
            <p:cNvSpPr/>
            <p:nvPr/>
          </p:nvSpPr>
          <p:spPr>
            <a:xfrm>
              <a:off x="8025700" y="20709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0" name="Google Shape;810;p32"/>
            <p:cNvSpPr/>
            <p:nvPr/>
          </p:nvSpPr>
          <p:spPr>
            <a:xfrm>
              <a:off x="8025700" y="2232550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1" name="Google Shape;811;p32"/>
            <p:cNvSpPr/>
            <p:nvPr/>
          </p:nvSpPr>
          <p:spPr>
            <a:xfrm>
              <a:off x="8025700" y="2394475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2" name="Google Shape;812;p32"/>
            <p:cNvSpPr/>
            <p:nvPr/>
          </p:nvSpPr>
          <p:spPr>
            <a:xfrm>
              <a:off x="8025700" y="25564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3" name="Google Shape;813;p32"/>
            <p:cNvSpPr/>
            <p:nvPr/>
          </p:nvSpPr>
          <p:spPr>
            <a:xfrm>
              <a:off x="8025700" y="27183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4" name="Google Shape;814;p32"/>
            <p:cNvSpPr/>
            <p:nvPr/>
          </p:nvSpPr>
          <p:spPr>
            <a:xfrm>
              <a:off x="8025700" y="2879950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5" name="Google Shape;815;p32"/>
            <p:cNvSpPr/>
            <p:nvPr/>
          </p:nvSpPr>
          <p:spPr>
            <a:xfrm>
              <a:off x="8025700" y="3041875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6" name="Google Shape;816;p32"/>
            <p:cNvSpPr/>
            <p:nvPr/>
          </p:nvSpPr>
          <p:spPr>
            <a:xfrm>
              <a:off x="8025700" y="32038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7" name="Google Shape;817;p32"/>
            <p:cNvSpPr/>
            <p:nvPr/>
          </p:nvSpPr>
          <p:spPr>
            <a:xfrm>
              <a:off x="8025700" y="33657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8" name="Google Shape;818;p32"/>
            <p:cNvSpPr/>
            <p:nvPr/>
          </p:nvSpPr>
          <p:spPr>
            <a:xfrm>
              <a:off x="8025700" y="3527350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9" name="Google Shape;819;p32"/>
            <p:cNvSpPr/>
            <p:nvPr/>
          </p:nvSpPr>
          <p:spPr>
            <a:xfrm>
              <a:off x="8025700" y="3689275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0" name="Google Shape;820;p32"/>
            <p:cNvSpPr/>
            <p:nvPr/>
          </p:nvSpPr>
          <p:spPr>
            <a:xfrm>
              <a:off x="8025700" y="38512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1" name="Google Shape;821;p32"/>
            <p:cNvSpPr/>
            <p:nvPr/>
          </p:nvSpPr>
          <p:spPr>
            <a:xfrm>
              <a:off x="8025700" y="40131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2" name="Google Shape;822;p32"/>
            <p:cNvSpPr/>
            <p:nvPr/>
          </p:nvSpPr>
          <p:spPr>
            <a:xfrm>
              <a:off x="8025700" y="4174750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1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1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3" name="Google Shape;823;p32"/>
            <p:cNvSpPr/>
            <p:nvPr/>
          </p:nvSpPr>
          <p:spPr>
            <a:xfrm>
              <a:off x="8025700" y="4336675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4" name="Google Shape;824;p32"/>
            <p:cNvSpPr/>
            <p:nvPr/>
          </p:nvSpPr>
          <p:spPr>
            <a:xfrm>
              <a:off x="8025700" y="44986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5" name="Google Shape;825;p32"/>
            <p:cNvSpPr/>
            <p:nvPr/>
          </p:nvSpPr>
          <p:spPr>
            <a:xfrm>
              <a:off x="8025700" y="46605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26" name="Google Shape;826;p32"/>
          <p:cNvGrpSpPr/>
          <p:nvPr/>
        </p:nvGrpSpPr>
        <p:grpSpPr>
          <a:xfrm>
            <a:off x="1770350" y="435101"/>
            <a:ext cx="5053990" cy="5779004"/>
            <a:chOff x="1732250" y="435101"/>
            <a:chExt cx="5053990" cy="5779004"/>
          </a:xfrm>
        </p:grpSpPr>
        <p:sp>
          <p:nvSpPr>
            <p:cNvPr id="827" name="Google Shape;827;p32"/>
            <p:cNvSpPr/>
            <p:nvPr/>
          </p:nvSpPr>
          <p:spPr>
            <a:xfrm>
              <a:off x="2124240" y="542605"/>
              <a:ext cx="4662000" cy="5671500"/>
            </a:xfrm>
            <a:prstGeom prst="roundRect">
              <a:avLst>
                <a:gd name="adj" fmla="val 1372"/>
              </a:avLst>
            </a:pr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8" name="Google Shape;828;p32"/>
            <p:cNvSpPr/>
            <p:nvPr/>
          </p:nvSpPr>
          <p:spPr>
            <a:xfrm>
              <a:off x="2008462" y="435101"/>
              <a:ext cx="4662000" cy="5671500"/>
            </a:xfrm>
            <a:prstGeom prst="roundRect">
              <a:avLst>
                <a:gd name="adj" fmla="val 1372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9" name="Google Shape;829;p32"/>
            <p:cNvSpPr/>
            <p:nvPr/>
          </p:nvSpPr>
          <p:spPr>
            <a:xfrm>
              <a:off x="2258861" y="940350"/>
              <a:ext cx="266210" cy="266210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1"/>
                  </a:moveTo>
                  <a:cubicBezTo>
                    <a:pt x="1358" y="1"/>
                    <a:pt x="0" y="1358"/>
                    <a:pt x="0" y="3049"/>
                  </a:cubicBezTo>
                  <a:cubicBezTo>
                    <a:pt x="0" y="4740"/>
                    <a:pt x="1358" y="6097"/>
                    <a:pt x="3048" y="6097"/>
                  </a:cubicBezTo>
                  <a:cubicBezTo>
                    <a:pt x="4739" y="6097"/>
                    <a:pt x="6096" y="4740"/>
                    <a:pt x="6096" y="3049"/>
                  </a:cubicBezTo>
                  <a:cubicBezTo>
                    <a:pt x="6096" y="1358"/>
                    <a:pt x="4739" y="1"/>
                    <a:pt x="304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0" name="Google Shape;830;p32"/>
            <p:cNvSpPr/>
            <p:nvPr/>
          </p:nvSpPr>
          <p:spPr>
            <a:xfrm>
              <a:off x="2258861" y="1747713"/>
              <a:ext cx="266210" cy="266734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69"/>
                    <a:pt x="0" y="3060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60"/>
                  </a:cubicBezTo>
                  <a:cubicBezTo>
                    <a:pt x="6096" y="1369"/>
                    <a:pt x="4739" y="0"/>
                    <a:pt x="304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1" name="Google Shape;831;p32"/>
            <p:cNvSpPr/>
            <p:nvPr/>
          </p:nvSpPr>
          <p:spPr>
            <a:xfrm>
              <a:off x="2258861" y="2627818"/>
              <a:ext cx="266210" cy="266734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70"/>
                    <a:pt x="0" y="3048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48"/>
                  </a:cubicBezTo>
                  <a:cubicBezTo>
                    <a:pt x="6096" y="1370"/>
                    <a:pt x="4739" y="0"/>
                    <a:pt x="304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2" name="Google Shape;832;p32"/>
            <p:cNvSpPr/>
            <p:nvPr/>
          </p:nvSpPr>
          <p:spPr>
            <a:xfrm>
              <a:off x="2258861" y="3505348"/>
              <a:ext cx="266210" cy="266210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0"/>
                  </a:moveTo>
                  <a:cubicBezTo>
                    <a:pt x="1358" y="0"/>
                    <a:pt x="0" y="1358"/>
                    <a:pt x="0" y="3048"/>
                  </a:cubicBezTo>
                  <a:cubicBezTo>
                    <a:pt x="0" y="4727"/>
                    <a:pt x="1358" y="6096"/>
                    <a:pt x="3048" y="6096"/>
                  </a:cubicBezTo>
                  <a:cubicBezTo>
                    <a:pt x="4739" y="6096"/>
                    <a:pt x="6096" y="4727"/>
                    <a:pt x="6096" y="3048"/>
                  </a:cubicBezTo>
                  <a:cubicBezTo>
                    <a:pt x="6096" y="1358"/>
                    <a:pt x="4739" y="0"/>
                    <a:pt x="304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3" name="Google Shape;833;p32"/>
            <p:cNvSpPr/>
            <p:nvPr/>
          </p:nvSpPr>
          <p:spPr>
            <a:xfrm>
              <a:off x="2258861" y="4389077"/>
              <a:ext cx="266210" cy="266210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1"/>
                  </a:moveTo>
                  <a:cubicBezTo>
                    <a:pt x="1358" y="1"/>
                    <a:pt x="0" y="1358"/>
                    <a:pt x="0" y="3049"/>
                  </a:cubicBezTo>
                  <a:cubicBezTo>
                    <a:pt x="0" y="4728"/>
                    <a:pt x="1358" y="6097"/>
                    <a:pt x="3048" y="6097"/>
                  </a:cubicBezTo>
                  <a:cubicBezTo>
                    <a:pt x="4739" y="6097"/>
                    <a:pt x="6096" y="4728"/>
                    <a:pt x="6096" y="3049"/>
                  </a:cubicBezTo>
                  <a:cubicBezTo>
                    <a:pt x="6096" y="1358"/>
                    <a:pt x="4739" y="1"/>
                    <a:pt x="304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4" name="Google Shape;834;p32"/>
            <p:cNvSpPr/>
            <p:nvPr/>
          </p:nvSpPr>
          <p:spPr>
            <a:xfrm>
              <a:off x="2258861" y="5334720"/>
              <a:ext cx="266210" cy="266734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69"/>
                    <a:pt x="0" y="3060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60"/>
                  </a:cubicBezTo>
                  <a:cubicBezTo>
                    <a:pt x="6096" y="1369"/>
                    <a:pt x="4739" y="0"/>
                    <a:pt x="304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5" name="Google Shape;835;p32"/>
            <p:cNvSpPr/>
            <p:nvPr/>
          </p:nvSpPr>
          <p:spPr>
            <a:xfrm>
              <a:off x="1732250" y="1000167"/>
              <a:ext cx="688863" cy="144043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6" name="Google Shape;836;p32"/>
            <p:cNvSpPr/>
            <p:nvPr/>
          </p:nvSpPr>
          <p:spPr>
            <a:xfrm>
              <a:off x="1732250" y="1808535"/>
              <a:ext cx="688863" cy="144043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7" name="Google Shape;837;p32"/>
            <p:cNvSpPr/>
            <p:nvPr/>
          </p:nvSpPr>
          <p:spPr>
            <a:xfrm>
              <a:off x="1732250" y="2689164"/>
              <a:ext cx="688863" cy="144043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9"/>
                    <a:pt x="0" y="1643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43"/>
                  </a:cubicBezTo>
                  <a:cubicBezTo>
                    <a:pt x="15764" y="739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8" name="Google Shape;838;p32"/>
            <p:cNvSpPr/>
            <p:nvPr/>
          </p:nvSpPr>
          <p:spPr>
            <a:xfrm>
              <a:off x="1732250" y="3566170"/>
              <a:ext cx="688863" cy="144043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9" name="Google Shape;839;p32"/>
            <p:cNvSpPr/>
            <p:nvPr/>
          </p:nvSpPr>
          <p:spPr>
            <a:xfrm>
              <a:off x="1732250" y="4449375"/>
              <a:ext cx="688863" cy="144043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1"/>
                  </a:moveTo>
                  <a:cubicBezTo>
                    <a:pt x="750" y="1"/>
                    <a:pt x="0" y="739"/>
                    <a:pt x="0" y="1656"/>
                  </a:cubicBezTo>
                  <a:cubicBezTo>
                    <a:pt x="0" y="2561"/>
                    <a:pt x="750" y="3299"/>
                    <a:pt x="1655" y="3299"/>
                  </a:cubicBezTo>
                  <a:lnTo>
                    <a:pt x="14109" y="3299"/>
                  </a:lnTo>
                  <a:cubicBezTo>
                    <a:pt x="15038" y="3299"/>
                    <a:pt x="15776" y="2561"/>
                    <a:pt x="15764" y="1656"/>
                  </a:cubicBezTo>
                  <a:cubicBezTo>
                    <a:pt x="15764" y="739"/>
                    <a:pt x="15026" y="1"/>
                    <a:pt x="14109" y="1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0" name="Google Shape;840;p32"/>
            <p:cNvSpPr/>
            <p:nvPr/>
          </p:nvSpPr>
          <p:spPr>
            <a:xfrm>
              <a:off x="1732250" y="5395541"/>
              <a:ext cx="688863" cy="144043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41" name="Google Shape;841;p32"/>
          <p:cNvSpPr txBox="1">
            <a:spLocks noGrp="1"/>
          </p:cNvSpPr>
          <p:nvPr>
            <p:ph type="subTitle" idx="1"/>
          </p:nvPr>
        </p:nvSpPr>
        <p:spPr>
          <a:xfrm>
            <a:off x="2407809" y="3486150"/>
            <a:ext cx="4145391" cy="90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l"/>
            <a:r>
              <a:rPr lang="id-ID" dirty="0"/>
              <a:t>Nurcholis	</a:t>
            </a:r>
            <a:r>
              <a:rPr lang="en-US" dirty="0" smtClean="0"/>
              <a:t>	</a:t>
            </a:r>
            <a:r>
              <a:rPr lang="id-ID" dirty="0" smtClean="0"/>
              <a:t>Moderator</a:t>
            </a:r>
            <a:endParaRPr lang="en-US" dirty="0"/>
          </a:p>
          <a:p>
            <a:pPr lvl="0" algn="l"/>
            <a:r>
              <a:rPr lang="id-ID" dirty="0"/>
              <a:t>Nurma </a:t>
            </a:r>
            <a:r>
              <a:rPr lang="id-ID" dirty="0" smtClean="0"/>
              <a:t>Indriyani</a:t>
            </a:r>
            <a:r>
              <a:rPr lang="en-US" dirty="0"/>
              <a:t> </a:t>
            </a:r>
            <a:r>
              <a:rPr lang="en-US" dirty="0" smtClean="0"/>
              <a:t>	</a:t>
            </a:r>
            <a:r>
              <a:rPr lang="id-ID" dirty="0" smtClean="0"/>
              <a:t>Penyaji </a:t>
            </a:r>
            <a:r>
              <a:rPr lang="id-ID" dirty="0"/>
              <a:t>I</a:t>
            </a:r>
            <a:endParaRPr lang="en-US" dirty="0"/>
          </a:p>
          <a:p>
            <a:pPr lvl="0" algn="l"/>
            <a:r>
              <a:rPr lang="id-ID" dirty="0"/>
              <a:t>Kenya Asmara </a:t>
            </a:r>
            <a:r>
              <a:rPr lang="id-ID" dirty="0" smtClean="0"/>
              <a:t>Bunga</a:t>
            </a:r>
            <a:r>
              <a:rPr lang="en-US" dirty="0"/>
              <a:t> </a:t>
            </a:r>
            <a:r>
              <a:rPr lang="en-US" dirty="0" smtClean="0"/>
              <a:t>	</a:t>
            </a:r>
            <a:r>
              <a:rPr lang="id-ID" dirty="0" smtClean="0"/>
              <a:t>Penyaji </a:t>
            </a:r>
            <a:r>
              <a:rPr lang="id-ID" dirty="0"/>
              <a:t>II </a:t>
            </a:r>
            <a:endParaRPr lang="en-US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solidFill>
                <a:schemeClr val="lt1"/>
              </a:solidFill>
            </a:endParaRPr>
          </a:p>
        </p:txBody>
      </p:sp>
      <p:sp>
        <p:nvSpPr>
          <p:cNvPr id="842" name="Google Shape;842;p32"/>
          <p:cNvSpPr/>
          <p:nvPr/>
        </p:nvSpPr>
        <p:spPr>
          <a:xfrm>
            <a:off x="2846884" y="1144221"/>
            <a:ext cx="3450232" cy="2069708"/>
          </a:xfrm>
          <a:custGeom>
            <a:avLst/>
            <a:gdLst/>
            <a:ahLst/>
            <a:cxnLst/>
            <a:rect l="l" t="t" r="r" b="b"/>
            <a:pathLst>
              <a:path w="72713" h="41029" extrusionOk="0">
                <a:moveTo>
                  <a:pt x="3478" y="0"/>
                </a:moveTo>
                <a:lnTo>
                  <a:pt x="1251" y="905"/>
                </a:lnTo>
                <a:lnTo>
                  <a:pt x="1" y="417"/>
                </a:lnTo>
                <a:lnTo>
                  <a:pt x="1" y="39433"/>
                </a:lnTo>
                <a:lnTo>
                  <a:pt x="1" y="40207"/>
                </a:lnTo>
                <a:lnTo>
                  <a:pt x="215" y="40124"/>
                </a:lnTo>
                <a:lnTo>
                  <a:pt x="2442" y="41029"/>
                </a:lnTo>
                <a:lnTo>
                  <a:pt x="4668" y="40124"/>
                </a:lnTo>
                <a:lnTo>
                  <a:pt x="6895" y="41029"/>
                </a:lnTo>
                <a:lnTo>
                  <a:pt x="9121" y="40124"/>
                </a:lnTo>
                <a:lnTo>
                  <a:pt x="11348" y="41029"/>
                </a:lnTo>
                <a:lnTo>
                  <a:pt x="13574" y="40124"/>
                </a:lnTo>
                <a:lnTo>
                  <a:pt x="15801" y="41029"/>
                </a:lnTo>
                <a:lnTo>
                  <a:pt x="18027" y="40124"/>
                </a:lnTo>
                <a:lnTo>
                  <a:pt x="20253" y="41029"/>
                </a:lnTo>
                <a:lnTo>
                  <a:pt x="22480" y="40124"/>
                </a:lnTo>
                <a:lnTo>
                  <a:pt x="24706" y="41029"/>
                </a:lnTo>
                <a:lnTo>
                  <a:pt x="26933" y="40124"/>
                </a:lnTo>
                <a:lnTo>
                  <a:pt x="29159" y="41029"/>
                </a:lnTo>
                <a:lnTo>
                  <a:pt x="31386" y="40124"/>
                </a:lnTo>
                <a:lnTo>
                  <a:pt x="33612" y="41029"/>
                </a:lnTo>
                <a:lnTo>
                  <a:pt x="35851" y="40124"/>
                </a:lnTo>
                <a:lnTo>
                  <a:pt x="38077" y="41029"/>
                </a:lnTo>
                <a:lnTo>
                  <a:pt x="40304" y="40124"/>
                </a:lnTo>
                <a:lnTo>
                  <a:pt x="42530" y="41029"/>
                </a:lnTo>
                <a:lnTo>
                  <a:pt x="44757" y="40124"/>
                </a:lnTo>
                <a:lnTo>
                  <a:pt x="46983" y="41029"/>
                </a:lnTo>
                <a:lnTo>
                  <a:pt x="49209" y="40124"/>
                </a:lnTo>
                <a:lnTo>
                  <a:pt x="51436" y="41029"/>
                </a:lnTo>
                <a:lnTo>
                  <a:pt x="53662" y="40124"/>
                </a:lnTo>
                <a:lnTo>
                  <a:pt x="55889" y="41029"/>
                </a:lnTo>
                <a:lnTo>
                  <a:pt x="58115" y="40124"/>
                </a:lnTo>
                <a:lnTo>
                  <a:pt x="60342" y="41029"/>
                </a:lnTo>
                <a:lnTo>
                  <a:pt x="62568" y="40124"/>
                </a:lnTo>
                <a:lnTo>
                  <a:pt x="64795" y="41029"/>
                </a:lnTo>
                <a:lnTo>
                  <a:pt x="67021" y="40124"/>
                </a:lnTo>
                <a:lnTo>
                  <a:pt x="69248" y="41029"/>
                </a:lnTo>
                <a:lnTo>
                  <a:pt x="71474" y="40124"/>
                </a:lnTo>
                <a:lnTo>
                  <a:pt x="72712" y="40612"/>
                </a:lnTo>
                <a:lnTo>
                  <a:pt x="72712" y="822"/>
                </a:lnTo>
                <a:lnTo>
                  <a:pt x="72510" y="905"/>
                </a:lnTo>
                <a:lnTo>
                  <a:pt x="70284" y="0"/>
                </a:lnTo>
                <a:lnTo>
                  <a:pt x="68057" y="905"/>
                </a:lnTo>
                <a:lnTo>
                  <a:pt x="65831" y="0"/>
                </a:lnTo>
                <a:lnTo>
                  <a:pt x="63604" y="905"/>
                </a:lnTo>
                <a:lnTo>
                  <a:pt x="61378" y="0"/>
                </a:lnTo>
                <a:lnTo>
                  <a:pt x="59151" y="905"/>
                </a:lnTo>
                <a:lnTo>
                  <a:pt x="56925" y="0"/>
                </a:lnTo>
                <a:lnTo>
                  <a:pt x="54698" y="905"/>
                </a:lnTo>
                <a:lnTo>
                  <a:pt x="52460" y="0"/>
                </a:lnTo>
                <a:lnTo>
                  <a:pt x="50233" y="905"/>
                </a:lnTo>
                <a:lnTo>
                  <a:pt x="48007" y="0"/>
                </a:lnTo>
                <a:lnTo>
                  <a:pt x="45780" y="905"/>
                </a:lnTo>
                <a:lnTo>
                  <a:pt x="43554" y="0"/>
                </a:lnTo>
                <a:lnTo>
                  <a:pt x="41328" y="905"/>
                </a:lnTo>
                <a:lnTo>
                  <a:pt x="39101" y="0"/>
                </a:lnTo>
                <a:lnTo>
                  <a:pt x="36875" y="905"/>
                </a:lnTo>
                <a:lnTo>
                  <a:pt x="34648" y="0"/>
                </a:lnTo>
                <a:lnTo>
                  <a:pt x="32422" y="905"/>
                </a:lnTo>
                <a:lnTo>
                  <a:pt x="30195" y="0"/>
                </a:lnTo>
                <a:lnTo>
                  <a:pt x="27969" y="905"/>
                </a:lnTo>
                <a:lnTo>
                  <a:pt x="25742" y="0"/>
                </a:lnTo>
                <a:lnTo>
                  <a:pt x="23516" y="905"/>
                </a:lnTo>
                <a:lnTo>
                  <a:pt x="21289" y="0"/>
                </a:lnTo>
                <a:lnTo>
                  <a:pt x="19063" y="905"/>
                </a:lnTo>
                <a:lnTo>
                  <a:pt x="16836" y="0"/>
                </a:lnTo>
                <a:lnTo>
                  <a:pt x="14610" y="905"/>
                </a:lnTo>
                <a:lnTo>
                  <a:pt x="12383" y="0"/>
                </a:lnTo>
                <a:lnTo>
                  <a:pt x="10157" y="905"/>
                </a:lnTo>
                <a:lnTo>
                  <a:pt x="7930" y="0"/>
                </a:lnTo>
                <a:lnTo>
                  <a:pt x="5704" y="905"/>
                </a:lnTo>
                <a:lnTo>
                  <a:pt x="3478" y="0"/>
                </a:lnTo>
                <a:close/>
              </a:path>
            </a:pathLst>
          </a:custGeom>
          <a:solidFill>
            <a:srgbClr val="9DE6E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3" name="Google Shape;843;p32"/>
          <p:cNvSpPr txBox="1">
            <a:spLocks noGrp="1"/>
          </p:cNvSpPr>
          <p:nvPr>
            <p:ph type="ctrTitle"/>
          </p:nvPr>
        </p:nvSpPr>
        <p:spPr>
          <a:xfrm>
            <a:off x="2864400" y="1474350"/>
            <a:ext cx="3410700" cy="178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lnSpc>
                <a:spcPct val="150000"/>
              </a:lnSpc>
            </a:pPr>
            <a:r>
              <a:rPr lang="en-US" sz="2000" dirty="0"/>
              <a:t>MASALAH-MASALAH SOSIAL, PENDEKATAN SERTA PEMECAHAN MASALAH SOSIAL</a:t>
            </a:r>
            <a:br>
              <a:rPr lang="en-US" sz="2000" dirty="0"/>
            </a:br>
            <a:endParaRPr sz="2000" dirty="0"/>
          </a:p>
        </p:txBody>
      </p:sp>
      <p:grpSp>
        <p:nvGrpSpPr>
          <p:cNvPr id="844" name="Google Shape;844;p32"/>
          <p:cNvGrpSpPr/>
          <p:nvPr/>
        </p:nvGrpSpPr>
        <p:grpSpPr>
          <a:xfrm>
            <a:off x="6956025" y="144337"/>
            <a:ext cx="1771661" cy="1916811"/>
            <a:chOff x="2005600" y="1271425"/>
            <a:chExt cx="1165950" cy="1261475"/>
          </a:xfrm>
        </p:grpSpPr>
        <p:sp>
          <p:nvSpPr>
            <p:cNvPr id="845" name="Google Shape;845;p32"/>
            <p:cNvSpPr/>
            <p:nvPr/>
          </p:nvSpPr>
          <p:spPr>
            <a:xfrm>
              <a:off x="2024050" y="1377375"/>
              <a:ext cx="1147500" cy="1155525"/>
            </a:xfrm>
            <a:custGeom>
              <a:avLst/>
              <a:gdLst/>
              <a:ahLst/>
              <a:cxnLst/>
              <a:rect l="l" t="t" r="r" b="b"/>
              <a:pathLst>
                <a:path w="45900" h="46221" extrusionOk="0">
                  <a:moveTo>
                    <a:pt x="43506" y="1"/>
                  </a:moveTo>
                  <a:lnTo>
                    <a:pt x="1" y="2704"/>
                  </a:lnTo>
                  <a:lnTo>
                    <a:pt x="2715" y="46221"/>
                  </a:lnTo>
                  <a:lnTo>
                    <a:pt x="41029" y="43828"/>
                  </a:lnTo>
                  <a:lnTo>
                    <a:pt x="45899" y="38303"/>
                  </a:lnTo>
                  <a:lnTo>
                    <a:pt x="43506" y="1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6" name="Google Shape;846;p32"/>
            <p:cNvSpPr/>
            <p:nvPr/>
          </p:nvSpPr>
          <p:spPr>
            <a:xfrm>
              <a:off x="2005600" y="1358625"/>
              <a:ext cx="1147475" cy="1155825"/>
            </a:xfrm>
            <a:custGeom>
              <a:avLst/>
              <a:gdLst/>
              <a:ahLst/>
              <a:cxnLst/>
              <a:rect l="l" t="t" r="r" b="b"/>
              <a:pathLst>
                <a:path w="45899" h="46233" extrusionOk="0">
                  <a:moveTo>
                    <a:pt x="43494" y="1"/>
                  </a:moveTo>
                  <a:lnTo>
                    <a:pt x="0" y="2715"/>
                  </a:lnTo>
                  <a:lnTo>
                    <a:pt x="2703" y="46233"/>
                  </a:lnTo>
                  <a:lnTo>
                    <a:pt x="41029" y="43828"/>
                  </a:lnTo>
                  <a:lnTo>
                    <a:pt x="45899" y="38315"/>
                  </a:lnTo>
                  <a:lnTo>
                    <a:pt x="4349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7" name="Google Shape;847;p32"/>
            <p:cNvSpPr/>
            <p:nvPr/>
          </p:nvSpPr>
          <p:spPr>
            <a:xfrm>
              <a:off x="3022975" y="2316475"/>
              <a:ext cx="130100" cy="137850"/>
            </a:xfrm>
            <a:custGeom>
              <a:avLst/>
              <a:gdLst/>
              <a:ahLst/>
              <a:cxnLst/>
              <a:rect l="l" t="t" r="r" b="b"/>
              <a:pathLst>
                <a:path w="5204" h="5514" extrusionOk="0">
                  <a:moveTo>
                    <a:pt x="5204" y="1"/>
                  </a:moveTo>
                  <a:lnTo>
                    <a:pt x="1" y="322"/>
                  </a:lnTo>
                  <a:lnTo>
                    <a:pt x="334" y="5514"/>
                  </a:lnTo>
                  <a:lnTo>
                    <a:pt x="5204" y="1"/>
                  </a:lnTo>
                  <a:close/>
                </a:path>
              </a:pathLst>
            </a:custGeom>
            <a:solidFill>
              <a:srgbClr val="FF7A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8" name="Google Shape;848;p32"/>
            <p:cNvSpPr/>
            <p:nvPr/>
          </p:nvSpPr>
          <p:spPr>
            <a:xfrm>
              <a:off x="2050550" y="1271425"/>
              <a:ext cx="132775" cy="474175"/>
            </a:xfrm>
            <a:custGeom>
              <a:avLst/>
              <a:gdLst/>
              <a:ahLst/>
              <a:cxnLst/>
              <a:rect l="l" t="t" r="r" b="b"/>
              <a:pathLst>
                <a:path w="5311" h="18967" extrusionOk="0">
                  <a:moveTo>
                    <a:pt x="4477" y="0"/>
                  </a:moveTo>
                  <a:cubicBezTo>
                    <a:pt x="4072" y="155"/>
                    <a:pt x="3405" y="95"/>
                    <a:pt x="3072" y="119"/>
                  </a:cubicBezTo>
                  <a:cubicBezTo>
                    <a:pt x="2048" y="191"/>
                    <a:pt x="1024" y="262"/>
                    <a:pt x="0" y="274"/>
                  </a:cubicBezTo>
                  <a:lnTo>
                    <a:pt x="822" y="18967"/>
                  </a:lnTo>
                  <a:cubicBezTo>
                    <a:pt x="1112" y="18910"/>
                    <a:pt x="1405" y="18894"/>
                    <a:pt x="1697" y="18894"/>
                  </a:cubicBezTo>
                  <a:cubicBezTo>
                    <a:pt x="2030" y="18894"/>
                    <a:pt x="2364" y="18914"/>
                    <a:pt x="2693" y="18914"/>
                  </a:cubicBezTo>
                  <a:cubicBezTo>
                    <a:pt x="2796" y="18914"/>
                    <a:pt x="2898" y="18912"/>
                    <a:pt x="3001" y="18907"/>
                  </a:cubicBezTo>
                  <a:cubicBezTo>
                    <a:pt x="3560" y="18883"/>
                    <a:pt x="4096" y="18776"/>
                    <a:pt x="4644" y="18741"/>
                  </a:cubicBezTo>
                  <a:cubicBezTo>
                    <a:pt x="4759" y="18733"/>
                    <a:pt x="4906" y="18722"/>
                    <a:pt x="5048" y="18722"/>
                  </a:cubicBezTo>
                  <a:cubicBezTo>
                    <a:pt x="5141" y="18722"/>
                    <a:pt x="5231" y="18727"/>
                    <a:pt x="5310" y="18741"/>
                  </a:cubicBezTo>
                  <a:lnTo>
                    <a:pt x="4477" y="0"/>
                  </a:lnTo>
                  <a:close/>
                </a:path>
              </a:pathLst>
            </a:custGeom>
            <a:solidFill>
              <a:srgbClr val="FFAC58">
                <a:alpha val="72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49" name="Google Shape;849;p32"/>
          <p:cNvSpPr txBox="1"/>
          <p:nvPr/>
        </p:nvSpPr>
        <p:spPr>
          <a:xfrm rot="-169495">
            <a:off x="7359560" y="778538"/>
            <a:ext cx="1053080" cy="7713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 smtClean="0">
                <a:latin typeface="Delius"/>
                <a:ea typeface="Delius"/>
                <a:cs typeface="Delius"/>
                <a:sym typeface="Delius"/>
              </a:rPr>
              <a:t>Kelompok</a:t>
            </a:r>
            <a:r>
              <a:rPr lang="en-US" dirty="0" smtClean="0">
                <a:latin typeface="Delius"/>
                <a:ea typeface="Delius"/>
                <a:cs typeface="Delius"/>
                <a:sym typeface="Delius"/>
              </a:rPr>
              <a:t> 6A</a:t>
            </a:r>
            <a:endParaRPr dirty="0">
              <a:latin typeface="Delius"/>
              <a:ea typeface="Delius"/>
              <a:cs typeface="Delius"/>
              <a:sym typeface="Deliu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7" name="Google Shape;957;p39"/>
          <p:cNvGrpSpPr/>
          <p:nvPr/>
        </p:nvGrpSpPr>
        <p:grpSpPr>
          <a:xfrm>
            <a:off x="784563" y="1581150"/>
            <a:ext cx="751675" cy="744325"/>
            <a:chOff x="5395463" y="832475"/>
            <a:chExt cx="751675" cy="744325"/>
          </a:xfrm>
        </p:grpSpPr>
        <p:sp>
          <p:nvSpPr>
            <p:cNvPr id="958" name="Google Shape;958;p39"/>
            <p:cNvSpPr/>
            <p:nvPr/>
          </p:nvSpPr>
          <p:spPr>
            <a:xfrm>
              <a:off x="5439438" y="869100"/>
              <a:ext cx="707700" cy="707700"/>
            </a:xfrm>
            <a:prstGeom prst="rect">
              <a:avLst/>
            </a:pr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9" name="Google Shape;959;p39"/>
            <p:cNvSpPr/>
            <p:nvPr/>
          </p:nvSpPr>
          <p:spPr>
            <a:xfrm>
              <a:off x="5395463" y="832475"/>
              <a:ext cx="707700" cy="7077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60" name="Google Shape;960;p39"/>
          <p:cNvGrpSpPr/>
          <p:nvPr/>
        </p:nvGrpSpPr>
        <p:grpSpPr>
          <a:xfrm>
            <a:off x="5256863" y="514350"/>
            <a:ext cx="751675" cy="744325"/>
            <a:chOff x="5395463" y="832475"/>
            <a:chExt cx="751675" cy="744325"/>
          </a:xfrm>
        </p:grpSpPr>
        <p:sp>
          <p:nvSpPr>
            <p:cNvPr id="961" name="Google Shape;961;p39"/>
            <p:cNvSpPr/>
            <p:nvPr/>
          </p:nvSpPr>
          <p:spPr>
            <a:xfrm>
              <a:off x="5439438" y="869100"/>
              <a:ext cx="707700" cy="707700"/>
            </a:xfrm>
            <a:prstGeom prst="rect">
              <a:avLst/>
            </a:pr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2" name="Google Shape;962;p39"/>
            <p:cNvSpPr/>
            <p:nvPr/>
          </p:nvSpPr>
          <p:spPr>
            <a:xfrm>
              <a:off x="5395463" y="832475"/>
              <a:ext cx="707700" cy="7077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63" name="Google Shape;963;p39"/>
          <p:cNvSpPr txBox="1">
            <a:spLocks noGrp="1"/>
          </p:cNvSpPr>
          <p:nvPr>
            <p:ph type="subTitle" idx="1"/>
          </p:nvPr>
        </p:nvSpPr>
        <p:spPr>
          <a:xfrm>
            <a:off x="1536238" y="1581150"/>
            <a:ext cx="2615100" cy="4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/>
            <a:r>
              <a:rPr lang="id-ID" dirty="0"/>
              <a:t>Masalah sosial konvensional</a:t>
            </a:r>
            <a:endParaRPr sz="2000" dirty="0"/>
          </a:p>
        </p:txBody>
      </p:sp>
      <p:sp>
        <p:nvSpPr>
          <p:cNvPr id="964" name="Google Shape;964;p39"/>
          <p:cNvSpPr txBox="1">
            <a:spLocks noGrp="1"/>
          </p:cNvSpPr>
          <p:nvPr>
            <p:ph type="subTitle" idx="2"/>
          </p:nvPr>
        </p:nvSpPr>
        <p:spPr>
          <a:xfrm>
            <a:off x="713100" y="2419350"/>
            <a:ext cx="3401700" cy="106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/>
            <a:r>
              <a:rPr lang="id-ID" sz="1800" dirty="0"/>
              <a:t>Masalah sosial konvensional merupakan permasalahan sosial yang sudah marak sekali terjadi di kalangan masyarakat</a:t>
            </a:r>
            <a:endParaRPr sz="1800" dirty="0"/>
          </a:p>
        </p:txBody>
      </p:sp>
      <p:sp>
        <p:nvSpPr>
          <p:cNvPr id="965" name="Google Shape;965;p39"/>
          <p:cNvSpPr txBox="1">
            <a:spLocks noGrp="1"/>
          </p:cNvSpPr>
          <p:nvPr>
            <p:ph type="title"/>
          </p:nvPr>
        </p:nvSpPr>
        <p:spPr>
          <a:xfrm>
            <a:off x="713100" y="445025"/>
            <a:ext cx="3438000" cy="106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id-ID" dirty="0"/>
              <a:t>Jenis Masalah Sosial</a:t>
            </a:r>
            <a:endParaRPr dirty="0"/>
          </a:p>
        </p:txBody>
      </p:sp>
      <p:sp>
        <p:nvSpPr>
          <p:cNvPr id="966" name="Google Shape;966;p39"/>
          <p:cNvSpPr txBox="1">
            <a:spLocks noGrp="1"/>
          </p:cNvSpPr>
          <p:nvPr>
            <p:ph type="subTitle" idx="3"/>
          </p:nvPr>
        </p:nvSpPr>
        <p:spPr>
          <a:xfrm>
            <a:off x="6172200" y="563098"/>
            <a:ext cx="2615100" cy="4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/>
            <a:r>
              <a:rPr lang="id-ID" dirty="0"/>
              <a:t>Masalah sosial kontemporer</a:t>
            </a:r>
            <a:endParaRPr sz="2000" dirty="0"/>
          </a:p>
        </p:txBody>
      </p:sp>
      <p:sp>
        <p:nvSpPr>
          <p:cNvPr id="967" name="Google Shape;967;p39"/>
          <p:cNvSpPr txBox="1">
            <a:spLocks noGrp="1"/>
          </p:cNvSpPr>
          <p:nvPr>
            <p:ph type="subTitle" idx="4"/>
          </p:nvPr>
        </p:nvSpPr>
        <p:spPr>
          <a:xfrm>
            <a:off x="5105400" y="1358550"/>
            <a:ext cx="3352800" cy="106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/>
            <a:r>
              <a:rPr lang="id-ID" sz="1800" dirty="0"/>
              <a:t>Masalah sosial kontemporer adalah permasalahan sosial yang lebih berkaitan dengan kondisi psikologis atau mental seseorang.</a:t>
            </a:r>
            <a:endParaRPr sz="1800" dirty="0"/>
          </a:p>
        </p:txBody>
      </p:sp>
      <p:sp>
        <p:nvSpPr>
          <p:cNvPr id="968" name="Google Shape;968;p39"/>
          <p:cNvSpPr txBox="1">
            <a:spLocks noGrp="1"/>
          </p:cNvSpPr>
          <p:nvPr>
            <p:ph type="title" idx="5"/>
          </p:nvPr>
        </p:nvSpPr>
        <p:spPr>
          <a:xfrm>
            <a:off x="786375" y="1724550"/>
            <a:ext cx="704100" cy="4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lt1"/>
                </a:solidFill>
              </a:rPr>
              <a:t>01</a:t>
            </a:r>
            <a:endParaRPr dirty="0">
              <a:solidFill>
                <a:schemeClr val="lt1"/>
              </a:solidFill>
            </a:endParaRPr>
          </a:p>
        </p:txBody>
      </p:sp>
      <p:sp>
        <p:nvSpPr>
          <p:cNvPr id="969" name="Google Shape;969;p39"/>
          <p:cNvSpPr txBox="1">
            <a:spLocks noGrp="1"/>
          </p:cNvSpPr>
          <p:nvPr>
            <p:ph type="title" idx="6"/>
          </p:nvPr>
        </p:nvSpPr>
        <p:spPr>
          <a:xfrm>
            <a:off x="5258675" y="590550"/>
            <a:ext cx="704100" cy="4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lt1"/>
                </a:solidFill>
              </a:rPr>
              <a:t>02</a:t>
            </a:r>
            <a:endParaRPr dirty="0"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8" name="Google Shape;1098;p46"/>
          <p:cNvSpPr txBox="1">
            <a:spLocks noGrp="1"/>
          </p:cNvSpPr>
          <p:nvPr>
            <p:ph type="title"/>
          </p:nvPr>
        </p:nvSpPr>
        <p:spPr>
          <a:xfrm>
            <a:off x="713100" y="1273350"/>
            <a:ext cx="3438000" cy="152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id-ID" dirty="0"/>
              <a:t>Faktor Penyebab Terjadinya Masalah Sosial</a:t>
            </a:r>
            <a:endParaRPr dirty="0"/>
          </a:p>
        </p:txBody>
      </p:sp>
      <p:sp>
        <p:nvSpPr>
          <p:cNvPr id="1099" name="Google Shape;1099;p46"/>
          <p:cNvSpPr txBox="1">
            <a:spLocks noGrp="1"/>
          </p:cNvSpPr>
          <p:nvPr>
            <p:ph type="subTitle" idx="1"/>
          </p:nvPr>
        </p:nvSpPr>
        <p:spPr>
          <a:xfrm>
            <a:off x="5038750" y="1970775"/>
            <a:ext cx="1516500" cy="4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/>
            <a:r>
              <a:rPr lang="id-ID" dirty="0"/>
              <a:t>Faktor biologis</a:t>
            </a:r>
            <a:endParaRPr dirty="0"/>
          </a:p>
        </p:txBody>
      </p:sp>
      <p:sp>
        <p:nvSpPr>
          <p:cNvPr id="1103" name="Google Shape;1103;p46"/>
          <p:cNvSpPr txBox="1">
            <a:spLocks noGrp="1"/>
          </p:cNvSpPr>
          <p:nvPr>
            <p:ph type="subTitle" idx="5"/>
          </p:nvPr>
        </p:nvSpPr>
        <p:spPr>
          <a:xfrm>
            <a:off x="6848750" y="1970775"/>
            <a:ext cx="1516500" cy="4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/>
            <a:r>
              <a:rPr lang="id-ID" dirty="0"/>
              <a:t>Faktor psikologis</a:t>
            </a:r>
            <a:endParaRPr dirty="0"/>
          </a:p>
        </p:txBody>
      </p:sp>
      <p:sp>
        <p:nvSpPr>
          <p:cNvPr id="1107" name="Google Shape;1107;p46"/>
          <p:cNvSpPr txBox="1">
            <a:spLocks noGrp="1"/>
          </p:cNvSpPr>
          <p:nvPr>
            <p:ph type="subTitle" idx="9"/>
          </p:nvPr>
        </p:nvSpPr>
        <p:spPr>
          <a:xfrm>
            <a:off x="5038750" y="539700"/>
            <a:ext cx="1516500" cy="4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/>
            <a:r>
              <a:rPr lang="id-ID" dirty="0"/>
              <a:t>Faktor ekonomi</a:t>
            </a:r>
            <a:endParaRPr dirty="0"/>
          </a:p>
        </p:txBody>
      </p:sp>
      <p:sp>
        <p:nvSpPr>
          <p:cNvPr id="1109" name="Google Shape;1109;p46"/>
          <p:cNvSpPr txBox="1">
            <a:spLocks noGrp="1"/>
          </p:cNvSpPr>
          <p:nvPr>
            <p:ph type="subTitle" idx="14"/>
          </p:nvPr>
        </p:nvSpPr>
        <p:spPr>
          <a:xfrm>
            <a:off x="6702000" y="539700"/>
            <a:ext cx="1984800" cy="4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/>
            <a:r>
              <a:rPr lang="id-ID" dirty="0"/>
              <a:t>Faktor budaya</a:t>
            </a:r>
            <a:endParaRPr dirty="0"/>
          </a:p>
        </p:txBody>
      </p:sp>
      <p:sp>
        <p:nvSpPr>
          <p:cNvPr id="1110" name="Google Shape;1110;p46"/>
          <p:cNvSpPr txBox="1">
            <a:spLocks noGrp="1"/>
          </p:cNvSpPr>
          <p:nvPr>
            <p:ph type="subTitle" idx="15"/>
          </p:nvPr>
        </p:nvSpPr>
        <p:spPr>
          <a:xfrm>
            <a:off x="1066800" y="3187350"/>
            <a:ext cx="2819400" cy="832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/>
            <a:r>
              <a:rPr lang="id-ID" dirty="0"/>
              <a:t>Berikut merupakan faktor penyebab terjadinya masalah sosial:</a:t>
            </a:r>
            <a:endParaRPr lang="en-US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111" name="Google Shape;1111;p46"/>
          <p:cNvSpPr/>
          <p:nvPr/>
        </p:nvSpPr>
        <p:spPr>
          <a:xfrm>
            <a:off x="1225675" y="2647950"/>
            <a:ext cx="2495091" cy="174725"/>
          </a:xfrm>
          <a:custGeom>
            <a:avLst/>
            <a:gdLst/>
            <a:ahLst/>
            <a:cxnLst/>
            <a:rect l="l" t="t" r="r" b="b"/>
            <a:pathLst>
              <a:path w="71915" h="6989" extrusionOk="0">
                <a:moveTo>
                  <a:pt x="66830" y="0"/>
                </a:moveTo>
                <a:cubicBezTo>
                  <a:pt x="66161" y="0"/>
                  <a:pt x="65491" y="42"/>
                  <a:pt x="64842" y="63"/>
                </a:cubicBezTo>
                <a:cubicBezTo>
                  <a:pt x="63336" y="147"/>
                  <a:pt x="61871" y="252"/>
                  <a:pt x="60386" y="356"/>
                </a:cubicBezTo>
                <a:cubicBezTo>
                  <a:pt x="59716" y="398"/>
                  <a:pt x="59005" y="461"/>
                  <a:pt x="58314" y="503"/>
                </a:cubicBezTo>
                <a:cubicBezTo>
                  <a:pt x="57477" y="565"/>
                  <a:pt x="56640" y="586"/>
                  <a:pt x="55783" y="628"/>
                </a:cubicBezTo>
                <a:cubicBezTo>
                  <a:pt x="54381" y="691"/>
                  <a:pt x="52958" y="712"/>
                  <a:pt x="51556" y="733"/>
                </a:cubicBezTo>
                <a:cubicBezTo>
                  <a:pt x="49924" y="775"/>
                  <a:pt x="48313" y="816"/>
                  <a:pt x="46702" y="900"/>
                </a:cubicBezTo>
                <a:cubicBezTo>
                  <a:pt x="45216" y="984"/>
                  <a:pt x="43731" y="1047"/>
                  <a:pt x="42203" y="1151"/>
                </a:cubicBezTo>
                <a:cubicBezTo>
                  <a:pt x="40718" y="1235"/>
                  <a:pt x="39211" y="1340"/>
                  <a:pt x="37705" y="1423"/>
                </a:cubicBezTo>
                <a:cubicBezTo>
                  <a:pt x="36177" y="1528"/>
                  <a:pt x="34629" y="1570"/>
                  <a:pt x="33080" y="1653"/>
                </a:cubicBezTo>
                <a:lnTo>
                  <a:pt x="30737" y="1737"/>
                </a:lnTo>
                <a:cubicBezTo>
                  <a:pt x="30005" y="1758"/>
                  <a:pt x="29272" y="1758"/>
                  <a:pt x="28498" y="1758"/>
                </a:cubicBezTo>
                <a:cubicBezTo>
                  <a:pt x="27034" y="1800"/>
                  <a:pt x="25611" y="1800"/>
                  <a:pt x="24146" y="1821"/>
                </a:cubicBezTo>
                <a:cubicBezTo>
                  <a:pt x="21217" y="1842"/>
                  <a:pt x="18287" y="1884"/>
                  <a:pt x="15358" y="1946"/>
                </a:cubicBezTo>
                <a:cubicBezTo>
                  <a:pt x="13726" y="1967"/>
                  <a:pt x="12136" y="1988"/>
                  <a:pt x="10504" y="2030"/>
                </a:cubicBezTo>
                <a:cubicBezTo>
                  <a:pt x="9709" y="2051"/>
                  <a:pt x="8872" y="2072"/>
                  <a:pt x="8056" y="2093"/>
                </a:cubicBezTo>
                <a:cubicBezTo>
                  <a:pt x="7344" y="2135"/>
                  <a:pt x="6633" y="2177"/>
                  <a:pt x="5943" y="2197"/>
                </a:cubicBezTo>
                <a:cubicBezTo>
                  <a:pt x="5168" y="2239"/>
                  <a:pt x="4436" y="2281"/>
                  <a:pt x="3683" y="2344"/>
                </a:cubicBezTo>
                <a:lnTo>
                  <a:pt x="2344" y="2407"/>
                </a:lnTo>
                <a:cubicBezTo>
                  <a:pt x="2176" y="2407"/>
                  <a:pt x="1967" y="2449"/>
                  <a:pt x="1779" y="2449"/>
                </a:cubicBezTo>
                <a:cubicBezTo>
                  <a:pt x="1590" y="2449"/>
                  <a:pt x="1444" y="2469"/>
                  <a:pt x="1256" y="2469"/>
                </a:cubicBezTo>
                <a:cubicBezTo>
                  <a:pt x="1130" y="2469"/>
                  <a:pt x="984" y="2490"/>
                  <a:pt x="879" y="2532"/>
                </a:cubicBezTo>
                <a:cubicBezTo>
                  <a:pt x="753" y="2553"/>
                  <a:pt x="628" y="2595"/>
                  <a:pt x="461" y="2658"/>
                </a:cubicBezTo>
                <a:cubicBezTo>
                  <a:pt x="398" y="2700"/>
                  <a:pt x="335" y="2783"/>
                  <a:pt x="314" y="2888"/>
                </a:cubicBezTo>
                <a:cubicBezTo>
                  <a:pt x="251" y="3013"/>
                  <a:pt x="230" y="3139"/>
                  <a:pt x="251" y="3285"/>
                </a:cubicBezTo>
                <a:cubicBezTo>
                  <a:pt x="251" y="3411"/>
                  <a:pt x="293" y="3537"/>
                  <a:pt x="314" y="3662"/>
                </a:cubicBezTo>
                <a:lnTo>
                  <a:pt x="398" y="3829"/>
                </a:lnTo>
                <a:cubicBezTo>
                  <a:pt x="440" y="3913"/>
                  <a:pt x="502" y="3955"/>
                  <a:pt x="607" y="3955"/>
                </a:cubicBezTo>
                <a:cubicBezTo>
                  <a:pt x="753" y="4018"/>
                  <a:pt x="921" y="4039"/>
                  <a:pt x="1067" y="4060"/>
                </a:cubicBezTo>
                <a:cubicBezTo>
                  <a:pt x="1151" y="4060"/>
                  <a:pt x="1235" y="4018"/>
                  <a:pt x="1277" y="3934"/>
                </a:cubicBezTo>
                <a:cubicBezTo>
                  <a:pt x="1297" y="3913"/>
                  <a:pt x="1297" y="3892"/>
                  <a:pt x="1339" y="3850"/>
                </a:cubicBezTo>
                <a:lnTo>
                  <a:pt x="2323" y="3850"/>
                </a:lnTo>
                <a:cubicBezTo>
                  <a:pt x="2762" y="3850"/>
                  <a:pt x="3243" y="3829"/>
                  <a:pt x="3683" y="3829"/>
                </a:cubicBezTo>
                <a:cubicBezTo>
                  <a:pt x="4130" y="3829"/>
                  <a:pt x="4577" y="3813"/>
                  <a:pt x="5009" y="3809"/>
                </a:cubicBezTo>
                <a:lnTo>
                  <a:pt x="5009" y="3809"/>
                </a:lnTo>
                <a:cubicBezTo>
                  <a:pt x="3842" y="3872"/>
                  <a:pt x="2695" y="3976"/>
                  <a:pt x="1507" y="4081"/>
                </a:cubicBezTo>
                <a:cubicBezTo>
                  <a:pt x="1339" y="4122"/>
                  <a:pt x="1172" y="4185"/>
                  <a:pt x="1067" y="4374"/>
                </a:cubicBezTo>
                <a:cubicBezTo>
                  <a:pt x="921" y="4583"/>
                  <a:pt x="837" y="4813"/>
                  <a:pt x="816" y="5085"/>
                </a:cubicBezTo>
                <a:lnTo>
                  <a:pt x="189" y="5085"/>
                </a:lnTo>
                <a:cubicBezTo>
                  <a:pt x="21" y="5085"/>
                  <a:pt x="0" y="5336"/>
                  <a:pt x="0" y="5420"/>
                </a:cubicBezTo>
                <a:cubicBezTo>
                  <a:pt x="0" y="5524"/>
                  <a:pt x="21" y="5754"/>
                  <a:pt x="189" y="5754"/>
                </a:cubicBezTo>
                <a:lnTo>
                  <a:pt x="774" y="5754"/>
                </a:lnTo>
                <a:cubicBezTo>
                  <a:pt x="816" y="5985"/>
                  <a:pt x="837" y="6194"/>
                  <a:pt x="921" y="6382"/>
                </a:cubicBezTo>
                <a:lnTo>
                  <a:pt x="1067" y="6696"/>
                </a:lnTo>
                <a:cubicBezTo>
                  <a:pt x="1172" y="6863"/>
                  <a:pt x="1297" y="6968"/>
                  <a:pt x="1507" y="6989"/>
                </a:cubicBezTo>
                <a:cubicBezTo>
                  <a:pt x="2678" y="6842"/>
                  <a:pt x="3766" y="6759"/>
                  <a:pt x="4875" y="6675"/>
                </a:cubicBezTo>
                <a:cubicBezTo>
                  <a:pt x="5147" y="6654"/>
                  <a:pt x="5461" y="6633"/>
                  <a:pt x="5754" y="6612"/>
                </a:cubicBezTo>
                <a:cubicBezTo>
                  <a:pt x="6047" y="6612"/>
                  <a:pt x="6298" y="6570"/>
                  <a:pt x="6591" y="6570"/>
                </a:cubicBezTo>
                <a:cubicBezTo>
                  <a:pt x="8119" y="6529"/>
                  <a:pt x="9625" y="6445"/>
                  <a:pt x="11132" y="6424"/>
                </a:cubicBezTo>
                <a:cubicBezTo>
                  <a:pt x="12743" y="6382"/>
                  <a:pt x="14333" y="6361"/>
                  <a:pt x="15902" y="6340"/>
                </a:cubicBezTo>
                <a:lnTo>
                  <a:pt x="20756" y="6340"/>
                </a:lnTo>
                <a:cubicBezTo>
                  <a:pt x="23937" y="6361"/>
                  <a:pt x="27096" y="6361"/>
                  <a:pt x="30256" y="6361"/>
                </a:cubicBezTo>
                <a:lnTo>
                  <a:pt x="39671" y="6361"/>
                </a:lnTo>
                <a:cubicBezTo>
                  <a:pt x="41241" y="6361"/>
                  <a:pt x="42789" y="6319"/>
                  <a:pt x="44358" y="6278"/>
                </a:cubicBezTo>
                <a:cubicBezTo>
                  <a:pt x="45907" y="6257"/>
                  <a:pt x="47413" y="6215"/>
                  <a:pt x="48941" y="6152"/>
                </a:cubicBezTo>
                <a:cubicBezTo>
                  <a:pt x="49275" y="6152"/>
                  <a:pt x="49610" y="6131"/>
                  <a:pt x="49945" y="6110"/>
                </a:cubicBezTo>
                <a:cubicBezTo>
                  <a:pt x="50301" y="6068"/>
                  <a:pt x="50614" y="6068"/>
                  <a:pt x="50949" y="6047"/>
                </a:cubicBezTo>
                <a:cubicBezTo>
                  <a:pt x="51807" y="6006"/>
                  <a:pt x="52644" y="5922"/>
                  <a:pt x="53481" y="5838"/>
                </a:cubicBezTo>
                <a:cubicBezTo>
                  <a:pt x="54967" y="5713"/>
                  <a:pt x="56431" y="5524"/>
                  <a:pt x="57938" y="5420"/>
                </a:cubicBezTo>
                <a:cubicBezTo>
                  <a:pt x="59465" y="5315"/>
                  <a:pt x="61034" y="5231"/>
                  <a:pt x="62583" y="5127"/>
                </a:cubicBezTo>
                <a:cubicBezTo>
                  <a:pt x="63294" y="5085"/>
                  <a:pt x="64006" y="5022"/>
                  <a:pt x="64675" y="4959"/>
                </a:cubicBezTo>
                <a:cubicBezTo>
                  <a:pt x="65470" y="4855"/>
                  <a:pt x="66265" y="4708"/>
                  <a:pt x="67060" y="4562"/>
                </a:cubicBezTo>
                <a:lnTo>
                  <a:pt x="69341" y="4081"/>
                </a:lnTo>
                <a:cubicBezTo>
                  <a:pt x="69697" y="4018"/>
                  <a:pt x="70073" y="3955"/>
                  <a:pt x="70429" y="3913"/>
                </a:cubicBezTo>
                <a:cubicBezTo>
                  <a:pt x="70848" y="3850"/>
                  <a:pt x="71266" y="3767"/>
                  <a:pt x="71684" y="3704"/>
                </a:cubicBezTo>
                <a:cubicBezTo>
                  <a:pt x="71894" y="3641"/>
                  <a:pt x="71915" y="3390"/>
                  <a:pt x="71915" y="3223"/>
                </a:cubicBezTo>
                <a:cubicBezTo>
                  <a:pt x="71915" y="3118"/>
                  <a:pt x="71894" y="3034"/>
                  <a:pt x="71873" y="2930"/>
                </a:cubicBezTo>
                <a:cubicBezTo>
                  <a:pt x="71854" y="2875"/>
                  <a:pt x="71804" y="2755"/>
                  <a:pt x="71721" y="2755"/>
                </a:cubicBezTo>
                <a:cubicBezTo>
                  <a:pt x="71709" y="2755"/>
                  <a:pt x="71697" y="2757"/>
                  <a:pt x="71684" y="2762"/>
                </a:cubicBezTo>
                <a:cubicBezTo>
                  <a:pt x="70952" y="2783"/>
                  <a:pt x="70199" y="2804"/>
                  <a:pt x="69467" y="2825"/>
                </a:cubicBezTo>
                <a:cubicBezTo>
                  <a:pt x="68713" y="2867"/>
                  <a:pt x="67981" y="2888"/>
                  <a:pt x="67207" y="2909"/>
                </a:cubicBezTo>
                <a:cubicBezTo>
                  <a:pt x="66947" y="2913"/>
                  <a:pt x="66688" y="2914"/>
                  <a:pt x="66429" y="2914"/>
                </a:cubicBezTo>
                <a:cubicBezTo>
                  <a:pt x="65225" y="2914"/>
                  <a:pt x="64026" y="2877"/>
                  <a:pt x="62855" y="2825"/>
                </a:cubicBezTo>
                <a:cubicBezTo>
                  <a:pt x="63085" y="2804"/>
                  <a:pt x="63336" y="2762"/>
                  <a:pt x="63587" y="2721"/>
                </a:cubicBezTo>
                <a:cubicBezTo>
                  <a:pt x="64466" y="2595"/>
                  <a:pt x="65366" y="2469"/>
                  <a:pt x="66244" y="2386"/>
                </a:cubicBezTo>
                <a:cubicBezTo>
                  <a:pt x="66726" y="2344"/>
                  <a:pt x="67207" y="2302"/>
                  <a:pt x="67688" y="2260"/>
                </a:cubicBezTo>
                <a:cubicBezTo>
                  <a:pt x="67918" y="2239"/>
                  <a:pt x="68148" y="2197"/>
                  <a:pt x="68399" y="2156"/>
                </a:cubicBezTo>
                <a:cubicBezTo>
                  <a:pt x="68651" y="2093"/>
                  <a:pt x="68881" y="2030"/>
                  <a:pt x="69153" y="1967"/>
                </a:cubicBezTo>
                <a:cubicBezTo>
                  <a:pt x="69236" y="1967"/>
                  <a:pt x="69278" y="1925"/>
                  <a:pt x="69341" y="1842"/>
                </a:cubicBezTo>
                <a:cubicBezTo>
                  <a:pt x="69404" y="1737"/>
                  <a:pt x="69446" y="1612"/>
                  <a:pt x="69467" y="1486"/>
                </a:cubicBezTo>
                <a:cubicBezTo>
                  <a:pt x="69718" y="1402"/>
                  <a:pt x="69780" y="1026"/>
                  <a:pt x="69780" y="796"/>
                </a:cubicBezTo>
                <a:cubicBezTo>
                  <a:pt x="69780" y="670"/>
                  <a:pt x="69760" y="524"/>
                  <a:pt x="69697" y="377"/>
                </a:cubicBezTo>
                <a:cubicBezTo>
                  <a:pt x="69655" y="272"/>
                  <a:pt x="69571" y="84"/>
                  <a:pt x="69404" y="84"/>
                </a:cubicBezTo>
                <a:cubicBezTo>
                  <a:pt x="68630" y="84"/>
                  <a:pt x="67876" y="42"/>
                  <a:pt x="6708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1112" name="Google Shape;1112;p46"/>
          <p:cNvCxnSpPr/>
          <p:nvPr/>
        </p:nvCxnSpPr>
        <p:spPr>
          <a:xfrm>
            <a:off x="5038750" y="1856213"/>
            <a:ext cx="3143700" cy="0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113" name="Google Shape;1113;p46"/>
          <p:cNvCxnSpPr/>
          <p:nvPr/>
        </p:nvCxnSpPr>
        <p:spPr>
          <a:xfrm>
            <a:off x="5038750" y="3287288"/>
            <a:ext cx="3143700" cy="0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114" name="Google Shape;1114;p46"/>
          <p:cNvCxnSpPr/>
          <p:nvPr/>
        </p:nvCxnSpPr>
        <p:spPr>
          <a:xfrm>
            <a:off x="6702000" y="605550"/>
            <a:ext cx="0" cy="4005300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1115" name="Google Shape;1115;p46"/>
          <p:cNvGrpSpPr/>
          <p:nvPr/>
        </p:nvGrpSpPr>
        <p:grpSpPr>
          <a:xfrm>
            <a:off x="-1601246" y="-2615947"/>
            <a:ext cx="3917575" cy="3918575"/>
            <a:chOff x="-1601246" y="-2615947"/>
            <a:chExt cx="3917575" cy="3918575"/>
          </a:xfrm>
        </p:grpSpPr>
        <p:sp>
          <p:nvSpPr>
            <p:cNvPr id="1116" name="Google Shape;1116;p46"/>
            <p:cNvSpPr/>
            <p:nvPr/>
          </p:nvSpPr>
          <p:spPr>
            <a:xfrm rot="424266">
              <a:off x="-1364256" y="-2371178"/>
              <a:ext cx="3480069" cy="3472813"/>
            </a:xfrm>
            <a:prstGeom prst="rect">
              <a:avLst/>
            </a:pr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7" name="Google Shape;1117;p46"/>
            <p:cNvSpPr/>
            <p:nvPr/>
          </p:nvSpPr>
          <p:spPr>
            <a:xfrm rot="424266">
              <a:off x="-1400731" y="-2414953"/>
              <a:ext cx="3480069" cy="3472813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pic>
          <p:nvPicPr>
            <p:cNvPr id="1118" name="Google Shape;1118;p46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 rot="424340">
              <a:off x="-1299612" y="-2317363"/>
              <a:ext cx="3277676" cy="3277676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1119" name="Google Shape;1119;p46"/>
          <p:cNvGrpSpPr/>
          <p:nvPr/>
        </p:nvGrpSpPr>
        <p:grpSpPr>
          <a:xfrm rot="728172">
            <a:off x="1860531" y="4335523"/>
            <a:ext cx="1784276" cy="1783851"/>
            <a:chOff x="5448300" y="1526500"/>
            <a:chExt cx="1154925" cy="1154650"/>
          </a:xfrm>
        </p:grpSpPr>
        <p:sp>
          <p:nvSpPr>
            <p:cNvPr id="1120" name="Google Shape;1120;p46"/>
            <p:cNvSpPr/>
            <p:nvPr/>
          </p:nvSpPr>
          <p:spPr>
            <a:xfrm>
              <a:off x="5466750" y="1544975"/>
              <a:ext cx="1136475" cy="1136175"/>
            </a:xfrm>
            <a:custGeom>
              <a:avLst/>
              <a:gdLst/>
              <a:ahLst/>
              <a:cxnLst/>
              <a:rect l="l" t="t" r="r" b="b"/>
              <a:pathLst>
                <a:path w="45459" h="45447" extrusionOk="0">
                  <a:moveTo>
                    <a:pt x="4132" y="11370"/>
                  </a:moveTo>
                  <a:cubicBezTo>
                    <a:pt x="4882" y="11370"/>
                    <a:pt x="5501" y="11990"/>
                    <a:pt x="5501" y="12740"/>
                  </a:cubicBezTo>
                  <a:cubicBezTo>
                    <a:pt x="5501" y="13502"/>
                    <a:pt x="4882" y="14109"/>
                    <a:pt x="4132" y="14109"/>
                  </a:cubicBezTo>
                  <a:cubicBezTo>
                    <a:pt x="3370" y="14109"/>
                    <a:pt x="2762" y="13502"/>
                    <a:pt x="2762" y="12740"/>
                  </a:cubicBezTo>
                  <a:cubicBezTo>
                    <a:pt x="2762" y="11990"/>
                    <a:pt x="3370" y="11370"/>
                    <a:pt x="4132" y="11370"/>
                  </a:cubicBezTo>
                  <a:close/>
                  <a:moveTo>
                    <a:pt x="3334" y="29563"/>
                  </a:moveTo>
                  <a:cubicBezTo>
                    <a:pt x="4084" y="29563"/>
                    <a:pt x="4703" y="30170"/>
                    <a:pt x="4703" y="30932"/>
                  </a:cubicBezTo>
                  <a:cubicBezTo>
                    <a:pt x="4703" y="31694"/>
                    <a:pt x="4096" y="32302"/>
                    <a:pt x="3334" y="32302"/>
                  </a:cubicBezTo>
                  <a:cubicBezTo>
                    <a:pt x="2584" y="32302"/>
                    <a:pt x="1965" y="31694"/>
                    <a:pt x="1965" y="30932"/>
                  </a:cubicBezTo>
                  <a:cubicBezTo>
                    <a:pt x="1965" y="30170"/>
                    <a:pt x="2584" y="29563"/>
                    <a:pt x="3334" y="29563"/>
                  </a:cubicBezTo>
                  <a:close/>
                  <a:moveTo>
                    <a:pt x="1893" y="0"/>
                  </a:moveTo>
                  <a:lnTo>
                    <a:pt x="0" y="43565"/>
                  </a:lnTo>
                  <a:lnTo>
                    <a:pt x="43565" y="45446"/>
                  </a:lnTo>
                  <a:lnTo>
                    <a:pt x="45458" y="1893"/>
                  </a:lnTo>
                  <a:lnTo>
                    <a:pt x="1893" y="0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1" name="Google Shape;1121;p46"/>
            <p:cNvSpPr/>
            <p:nvPr/>
          </p:nvSpPr>
          <p:spPr>
            <a:xfrm>
              <a:off x="5448300" y="1526500"/>
              <a:ext cx="1136175" cy="1135875"/>
            </a:xfrm>
            <a:custGeom>
              <a:avLst/>
              <a:gdLst/>
              <a:ahLst/>
              <a:cxnLst/>
              <a:rect l="l" t="t" r="r" b="b"/>
              <a:pathLst>
                <a:path w="45447" h="45435" extrusionOk="0">
                  <a:moveTo>
                    <a:pt x="4120" y="11371"/>
                  </a:moveTo>
                  <a:cubicBezTo>
                    <a:pt x="4882" y="11371"/>
                    <a:pt x="5489" y="11978"/>
                    <a:pt x="5489" y="12740"/>
                  </a:cubicBezTo>
                  <a:cubicBezTo>
                    <a:pt x="5489" y="13502"/>
                    <a:pt x="4882" y="14110"/>
                    <a:pt x="4120" y="14110"/>
                  </a:cubicBezTo>
                  <a:cubicBezTo>
                    <a:pt x="3358" y="14110"/>
                    <a:pt x="2750" y="13491"/>
                    <a:pt x="2750" y="12740"/>
                  </a:cubicBezTo>
                  <a:cubicBezTo>
                    <a:pt x="2750" y="11978"/>
                    <a:pt x="3358" y="11371"/>
                    <a:pt x="4120" y="11371"/>
                  </a:cubicBezTo>
                  <a:close/>
                  <a:moveTo>
                    <a:pt x="3334" y="29552"/>
                  </a:moveTo>
                  <a:cubicBezTo>
                    <a:pt x="4072" y="29552"/>
                    <a:pt x="4703" y="30171"/>
                    <a:pt x="4703" y="30921"/>
                  </a:cubicBezTo>
                  <a:cubicBezTo>
                    <a:pt x="4703" y="31683"/>
                    <a:pt x="4096" y="32291"/>
                    <a:pt x="3334" y="32291"/>
                  </a:cubicBezTo>
                  <a:cubicBezTo>
                    <a:pt x="2572" y="32291"/>
                    <a:pt x="1965" y="31683"/>
                    <a:pt x="1965" y="30921"/>
                  </a:cubicBezTo>
                  <a:cubicBezTo>
                    <a:pt x="1965" y="30171"/>
                    <a:pt x="2572" y="29552"/>
                    <a:pt x="3334" y="29552"/>
                  </a:cubicBezTo>
                  <a:close/>
                  <a:moveTo>
                    <a:pt x="1893" y="1"/>
                  </a:moveTo>
                  <a:lnTo>
                    <a:pt x="0" y="43566"/>
                  </a:lnTo>
                  <a:lnTo>
                    <a:pt x="43565" y="45435"/>
                  </a:lnTo>
                  <a:lnTo>
                    <a:pt x="45446" y="1882"/>
                  </a:lnTo>
                  <a:lnTo>
                    <a:pt x="1893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2" name="Google Shape;1122;p46"/>
            <p:cNvSpPr/>
            <p:nvPr/>
          </p:nvSpPr>
          <p:spPr>
            <a:xfrm>
              <a:off x="5448300" y="1526800"/>
              <a:ext cx="185750" cy="1094800"/>
            </a:xfrm>
            <a:custGeom>
              <a:avLst/>
              <a:gdLst/>
              <a:ahLst/>
              <a:cxnLst/>
              <a:rect l="l" t="t" r="r" b="b"/>
              <a:pathLst>
                <a:path w="7430" h="43792" extrusionOk="0">
                  <a:moveTo>
                    <a:pt x="4120" y="11359"/>
                  </a:moveTo>
                  <a:cubicBezTo>
                    <a:pt x="4882" y="11359"/>
                    <a:pt x="5489" y="11966"/>
                    <a:pt x="5489" y="12728"/>
                  </a:cubicBezTo>
                  <a:cubicBezTo>
                    <a:pt x="5489" y="13490"/>
                    <a:pt x="4882" y="14098"/>
                    <a:pt x="4120" y="14098"/>
                  </a:cubicBezTo>
                  <a:cubicBezTo>
                    <a:pt x="3358" y="14098"/>
                    <a:pt x="2750" y="13479"/>
                    <a:pt x="2750" y="12728"/>
                  </a:cubicBezTo>
                  <a:cubicBezTo>
                    <a:pt x="2750" y="11966"/>
                    <a:pt x="3358" y="11359"/>
                    <a:pt x="4120" y="11359"/>
                  </a:cubicBezTo>
                  <a:close/>
                  <a:moveTo>
                    <a:pt x="3334" y="29540"/>
                  </a:moveTo>
                  <a:cubicBezTo>
                    <a:pt x="4072" y="29540"/>
                    <a:pt x="4703" y="30159"/>
                    <a:pt x="4703" y="30909"/>
                  </a:cubicBezTo>
                  <a:cubicBezTo>
                    <a:pt x="4703" y="31671"/>
                    <a:pt x="4096" y="32279"/>
                    <a:pt x="3334" y="32279"/>
                  </a:cubicBezTo>
                  <a:cubicBezTo>
                    <a:pt x="2572" y="32279"/>
                    <a:pt x="1965" y="31671"/>
                    <a:pt x="1965" y="30909"/>
                  </a:cubicBezTo>
                  <a:cubicBezTo>
                    <a:pt x="1965" y="30159"/>
                    <a:pt x="2572" y="29540"/>
                    <a:pt x="3334" y="29540"/>
                  </a:cubicBezTo>
                  <a:close/>
                  <a:moveTo>
                    <a:pt x="1893" y="1"/>
                  </a:moveTo>
                  <a:lnTo>
                    <a:pt x="0" y="43554"/>
                  </a:lnTo>
                  <a:lnTo>
                    <a:pt x="5536" y="43792"/>
                  </a:lnTo>
                  <a:lnTo>
                    <a:pt x="7430" y="239"/>
                  </a:lnTo>
                  <a:lnTo>
                    <a:pt x="1893" y="1"/>
                  </a:lnTo>
                  <a:close/>
                </a:path>
              </a:pathLst>
            </a:custGeom>
            <a:solidFill>
              <a:srgbClr val="AD91B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" name="Google Shape;1127;p47"/>
          <p:cNvSpPr txBox="1">
            <a:spLocks noGrp="1"/>
          </p:cNvSpPr>
          <p:nvPr>
            <p:ph type="title"/>
          </p:nvPr>
        </p:nvSpPr>
        <p:spPr>
          <a:xfrm>
            <a:off x="713100" y="445025"/>
            <a:ext cx="3438000" cy="106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id-ID" dirty="0"/>
              <a:t>Teori Masalah Sosial</a:t>
            </a:r>
            <a:endParaRPr dirty="0"/>
          </a:p>
        </p:txBody>
      </p:sp>
      <p:sp>
        <p:nvSpPr>
          <p:cNvPr id="1129" name="Google Shape;1129;p47"/>
          <p:cNvSpPr txBox="1">
            <a:spLocks noGrp="1"/>
          </p:cNvSpPr>
          <p:nvPr>
            <p:ph type="subTitle" idx="2"/>
          </p:nvPr>
        </p:nvSpPr>
        <p:spPr>
          <a:xfrm>
            <a:off x="762000" y="1289528"/>
            <a:ext cx="3581400" cy="630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/>
            <a:r>
              <a:rPr lang="id-ID" sz="1800" dirty="0"/>
              <a:t>Ada beberapa teori sosial yang berkaitan dengan masalah-masalah sosial antara </a:t>
            </a:r>
            <a:r>
              <a:rPr lang="id-ID" sz="1800" dirty="0" smtClean="0"/>
              <a:t>lain</a:t>
            </a:r>
            <a:r>
              <a:rPr lang="en-US" sz="1800" dirty="0" smtClean="0"/>
              <a:t>:</a:t>
            </a:r>
            <a:endParaRPr sz="1800" dirty="0"/>
          </a:p>
        </p:txBody>
      </p:sp>
      <p:sp>
        <p:nvSpPr>
          <p:cNvPr id="1130" name="Google Shape;1130;p47"/>
          <p:cNvSpPr txBox="1">
            <a:spLocks noGrp="1"/>
          </p:cNvSpPr>
          <p:nvPr>
            <p:ph type="subTitle" idx="3"/>
          </p:nvPr>
        </p:nvSpPr>
        <p:spPr>
          <a:xfrm>
            <a:off x="1099300" y="3141750"/>
            <a:ext cx="2615100" cy="4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/>
            <a:r>
              <a:rPr lang="id-ID" dirty="0"/>
              <a:t>Teori fungsional struktural</a:t>
            </a:r>
            <a:endParaRPr dirty="0"/>
          </a:p>
        </p:txBody>
      </p:sp>
      <p:sp>
        <p:nvSpPr>
          <p:cNvPr id="1132" name="Google Shape;1132;p47"/>
          <p:cNvSpPr txBox="1">
            <a:spLocks noGrp="1"/>
          </p:cNvSpPr>
          <p:nvPr>
            <p:ph type="subTitle" idx="5"/>
          </p:nvPr>
        </p:nvSpPr>
        <p:spPr>
          <a:xfrm>
            <a:off x="5429600" y="2052625"/>
            <a:ext cx="2615100" cy="4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/>
            <a:r>
              <a:rPr lang="id-ID" dirty="0"/>
              <a:t>Teori konflik</a:t>
            </a:r>
            <a:endParaRPr dirty="0"/>
          </a:p>
        </p:txBody>
      </p:sp>
      <p:sp>
        <p:nvSpPr>
          <p:cNvPr id="1134" name="Google Shape;1134;p47"/>
          <p:cNvSpPr txBox="1">
            <a:spLocks noGrp="1"/>
          </p:cNvSpPr>
          <p:nvPr>
            <p:ph type="subTitle" idx="7"/>
          </p:nvPr>
        </p:nvSpPr>
        <p:spPr>
          <a:xfrm>
            <a:off x="5429600" y="3355538"/>
            <a:ext cx="2615100" cy="4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/>
            <a:r>
              <a:rPr lang="id-ID" dirty="0"/>
              <a:t>Teori sistem</a:t>
            </a:r>
            <a:endParaRPr dirty="0"/>
          </a:p>
        </p:txBody>
      </p:sp>
      <p:cxnSp>
        <p:nvCxnSpPr>
          <p:cNvPr id="1136" name="Google Shape;1136;p47"/>
          <p:cNvCxnSpPr/>
          <p:nvPr/>
        </p:nvCxnSpPr>
        <p:spPr>
          <a:xfrm>
            <a:off x="5102025" y="3223200"/>
            <a:ext cx="3143700" cy="0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137" name="Google Shape;1137;p47"/>
          <p:cNvCxnSpPr/>
          <p:nvPr/>
        </p:nvCxnSpPr>
        <p:spPr>
          <a:xfrm>
            <a:off x="898275" y="2571750"/>
            <a:ext cx="3143700" cy="0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1138" name="Google Shape;1138;p47"/>
          <p:cNvGrpSpPr/>
          <p:nvPr/>
        </p:nvGrpSpPr>
        <p:grpSpPr>
          <a:xfrm>
            <a:off x="6601224" y="149525"/>
            <a:ext cx="1873462" cy="1784311"/>
            <a:chOff x="1938604" y="1358625"/>
            <a:chExt cx="1232946" cy="1174275"/>
          </a:xfrm>
        </p:grpSpPr>
        <p:sp>
          <p:nvSpPr>
            <p:cNvPr id="1139" name="Google Shape;1139;p47"/>
            <p:cNvSpPr/>
            <p:nvPr/>
          </p:nvSpPr>
          <p:spPr>
            <a:xfrm>
              <a:off x="2024050" y="1377375"/>
              <a:ext cx="1147500" cy="1155525"/>
            </a:xfrm>
            <a:custGeom>
              <a:avLst/>
              <a:gdLst/>
              <a:ahLst/>
              <a:cxnLst/>
              <a:rect l="l" t="t" r="r" b="b"/>
              <a:pathLst>
                <a:path w="45900" h="46221" extrusionOk="0">
                  <a:moveTo>
                    <a:pt x="43506" y="1"/>
                  </a:moveTo>
                  <a:lnTo>
                    <a:pt x="1" y="2704"/>
                  </a:lnTo>
                  <a:lnTo>
                    <a:pt x="2715" y="46221"/>
                  </a:lnTo>
                  <a:lnTo>
                    <a:pt x="41029" y="43828"/>
                  </a:lnTo>
                  <a:lnTo>
                    <a:pt x="45899" y="38303"/>
                  </a:lnTo>
                  <a:lnTo>
                    <a:pt x="43506" y="1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0" name="Google Shape;1140;p47"/>
            <p:cNvSpPr/>
            <p:nvPr/>
          </p:nvSpPr>
          <p:spPr>
            <a:xfrm>
              <a:off x="2005600" y="1358625"/>
              <a:ext cx="1147475" cy="1155825"/>
            </a:xfrm>
            <a:custGeom>
              <a:avLst/>
              <a:gdLst/>
              <a:ahLst/>
              <a:cxnLst/>
              <a:rect l="l" t="t" r="r" b="b"/>
              <a:pathLst>
                <a:path w="45899" h="46233" extrusionOk="0">
                  <a:moveTo>
                    <a:pt x="43494" y="1"/>
                  </a:moveTo>
                  <a:lnTo>
                    <a:pt x="0" y="2715"/>
                  </a:lnTo>
                  <a:lnTo>
                    <a:pt x="2703" y="46233"/>
                  </a:lnTo>
                  <a:lnTo>
                    <a:pt x="41029" y="43828"/>
                  </a:lnTo>
                  <a:lnTo>
                    <a:pt x="45899" y="38315"/>
                  </a:lnTo>
                  <a:lnTo>
                    <a:pt x="4349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1" name="Google Shape;1141;p47"/>
            <p:cNvSpPr/>
            <p:nvPr/>
          </p:nvSpPr>
          <p:spPr>
            <a:xfrm>
              <a:off x="3022975" y="2316475"/>
              <a:ext cx="130100" cy="137850"/>
            </a:xfrm>
            <a:custGeom>
              <a:avLst/>
              <a:gdLst/>
              <a:ahLst/>
              <a:cxnLst/>
              <a:rect l="l" t="t" r="r" b="b"/>
              <a:pathLst>
                <a:path w="5204" h="5514" extrusionOk="0">
                  <a:moveTo>
                    <a:pt x="5204" y="1"/>
                  </a:moveTo>
                  <a:lnTo>
                    <a:pt x="1" y="322"/>
                  </a:lnTo>
                  <a:lnTo>
                    <a:pt x="334" y="5514"/>
                  </a:lnTo>
                  <a:lnTo>
                    <a:pt x="5204" y="1"/>
                  </a:lnTo>
                  <a:close/>
                </a:path>
              </a:pathLst>
            </a:custGeom>
            <a:solidFill>
              <a:srgbClr val="FF7A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2" name="Google Shape;1142;p47"/>
            <p:cNvSpPr/>
            <p:nvPr/>
          </p:nvSpPr>
          <p:spPr>
            <a:xfrm>
              <a:off x="1938604" y="1600218"/>
              <a:ext cx="178901" cy="474175"/>
            </a:xfrm>
            <a:custGeom>
              <a:avLst/>
              <a:gdLst/>
              <a:ahLst/>
              <a:cxnLst/>
              <a:rect l="l" t="t" r="r" b="b"/>
              <a:pathLst>
                <a:path w="5311" h="18967" extrusionOk="0">
                  <a:moveTo>
                    <a:pt x="4477" y="0"/>
                  </a:moveTo>
                  <a:cubicBezTo>
                    <a:pt x="4072" y="155"/>
                    <a:pt x="3405" y="95"/>
                    <a:pt x="3072" y="119"/>
                  </a:cubicBezTo>
                  <a:cubicBezTo>
                    <a:pt x="2048" y="191"/>
                    <a:pt x="1024" y="262"/>
                    <a:pt x="0" y="274"/>
                  </a:cubicBezTo>
                  <a:lnTo>
                    <a:pt x="822" y="18967"/>
                  </a:lnTo>
                  <a:cubicBezTo>
                    <a:pt x="1112" y="18910"/>
                    <a:pt x="1405" y="18894"/>
                    <a:pt x="1697" y="18894"/>
                  </a:cubicBezTo>
                  <a:cubicBezTo>
                    <a:pt x="2030" y="18894"/>
                    <a:pt x="2364" y="18914"/>
                    <a:pt x="2693" y="18914"/>
                  </a:cubicBezTo>
                  <a:cubicBezTo>
                    <a:pt x="2796" y="18914"/>
                    <a:pt x="2898" y="18912"/>
                    <a:pt x="3001" y="18907"/>
                  </a:cubicBezTo>
                  <a:cubicBezTo>
                    <a:pt x="3560" y="18883"/>
                    <a:pt x="4096" y="18776"/>
                    <a:pt x="4644" y="18741"/>
                  </a:cubicBezTo>
                  <a:cubicBezTo>
                    <a:pt x="4759" y="18733"/>
                    <a:pt x="4906" y="18722"/>
                    <a:pt x="5048" y="18722"/>
                  </a:cubicBezTo>
                  <a:cubicBezTo>
                    <a:pt x="5141" y="18722"/>
                    <a:pt x="5231" y="18727"/>
                    <a:pt x="5310" y="18741"/>
                  </a:cubicBezTo>
                  <a:lnTo>
                    <a:pt x="4477" y="0"/>
                  </a:lnTo>
                  <a:close/>
                </a:path>
              </a:pathLst>
            </a:custGeom>
            <a:solidFill>
              <a:srgbClr val="FFAC58">
                <a:alpha val="72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8" name="Google Shape;1028;p43"/>
          <p:cNvGrpSpPr/>
          <p:nvPr/>
        </p:nvGrpSpPr>
        <p:grpSpPr>
          <a:xfrm>
            <a:off x="3101062" y="697192"/>
            <a:ext cx="5188977" cy="5548851"/>
            <a:chOff x="7567300" y="1541100"/>
            <a:chExt cx="3167100" cy="3386750"/>
          </a:xfrm>
        </p:grpSpPr>
        <p:sp>
          <p:nvSpPr>
            <p:cNvPr id="1029" name="Google Shape;1029;p43"/>
            <p:cNvSpPr/>
            <p:nvPr/>
          </p:nvSpPr>
          <p:spPr>
            <a:xfrm>
              <a:off x="7597075" y="1552100"/>
              <a:ext cx="3137325" cy="3375750"/>
            </a:xfrm>
            <a:custGeom>
              <a:avLst/>
              <a:gdLst/>
              <a:ahLst/>
              <a:cxnLst/>
              <a:rect l="l" t="t" r="r" b="b"/>
              <a:pathLst>
                <a:path w="125493" h="135030" extrusionOk="0">
                  <a:moveTo>
                    <a:pt x="6013" y="13824"/>
                  </a:moveTo>
                  <a:cubicBezTo>
                    <a:pt x="7692" y="13824"/>
                    <a:pt x="9061" y="15193"/>
                    <a:pt x="9061" y="16884"/>
                  </a:cubicBezTo>
                  <a:cubicBezTo>
                    <a:pt x="9061" y="18563"/>
                    <a:pt x="7692" y="19932"/>
                    <a:pt x="6013" y="19932"/>
                  </a:cubicBezTo>
                  <a:cubicBezTo>
                    <a:pt x="4322" y="19932"/>
                    <a:pt x="2953" y="18563"/>
                    <a:pt x="2953" y="16884"/>
                  </a:cubicBezTo>
                  <a:cubicBezTo>
                    <a:pt x="2953" y="15193"/>
                    <a:pt x="4322" y="13824"/>
                    <a:pt x="6013" y="13824"/>
                  </a:cubicBezTo>
                  <a:close/>
                  <a:moveTo>
                    <a:pt x="6013" y="32326"/>
                  </a:moveTo>
                  <a:cubicBezTo>
                    <a:pt x="7692" y="32326"/>
                    <a:pt x="9061" y="33695"/>
                    <a:pt x="9061" y="35374"/>
                  </a:cubicBezTo>
                  <a:cubicBezTo>
                    <a:pt x="9061" y="37065"/>
                    <a:pt x="7692" y="38434"/>
                    <a:pt x="6013" y="38434"/>
                  </a:cubicBezTo>
                  <a:cubicBezTo>
                    <a:pt x="4322" y="38434"/>
                    <a:pt x="2953" y="37065"/>
                    <a:pt x="2953" y="35374"/>
                  </a:cubicBezTo>
                  <a:cubicBezTo>
                    <a:pt x="2953" y="33695"/>
                    <a:pt x="4322" y="32326"/>
                    <a:pt x="6013" y="32326"/>
                  </a:cubicBezTo>
                  <a:close/>
                  <a:moveTo>
                    <a:pt x="6013" y="52483"/>
                  </a:moveTo>
                  <a:cubicBezTo>
                    <a:pt x="7692" y="52483"/>
                    <a:pt x="9061" y="53853"/>
                    <a:pt x="9061" y="55531"/>
                  </a:cubicBezTo>
                  <a:cubicBezTo>
                    <a:pt x="9061" y="57210"/>
                    <a:pt x="7692" y="58579"/>
                    <a:pt x="6013" y="58579"/>
                  </a:cubicBezTo>
                  <a:cubicBezTo>
                    <a:pt x="4322" y="58579"/>
                    <a:pt x="2953" y="57210"/>
                    <a:pt x="2953" y="55531"/>
                  </a:cubicBezTo>
                  <a:cubicBezTo>
                    <a:pt x="2953" y="53853"/>
                    <a:pt x="4322" y="52483"/>
                    <a:pt x="6013" y="52483"/>
                  </a:cubicBezTo>
                  <a:close/>
                  <a:moveTo>
                    <a:pt x="6013" y="72569"/>
                  </a:moveTo>
                  <a:cubicBezTo>
                    <a:pt x="7692" y="72569"/>
                    <a:pt x="9061" y="73938"/>
                    <a:pt x="9061" y="75617"/>
                  </a:cubicBezTo>
                  <a:cubicBezTo>
                    <a:pt x="9061" y="77308"/>
                    <a:pt x="7692" y="78677"/>
                    <a:pt x="6013" y="78677"/>
                  </a:cubicBezTo>
                  <a:cubicBezTo>
                    <a:pt x="4322" y="78677"/>
                    <a:pt x="2953" y="77308"/>
                    <a:pt x="2953" y="75617"/>
                  </a:cubicBezTo>
                  <a:cubicBezTo>
                    <a:pt x="2953" y="73938"/>
                    <a:pt x="4322" y="72569"/>
                    <a:pt x="6013" y="72569"/>
                  </a:cubicBezTo>
                  <a:close/>
                  <a:moveTo>
                    <a:pt x="6013" y="92810"/>
                  </a:moveTo>
                  <a:cubicBezTo>
                    <a:pt x="7692" y="92810"/>
                    <a:pt x="9061" y="94179"/>
                    <a:pt x="9061" y="95858"/>
                  </a:cubicBezTo>
                  <a:cubicBezTo>
                    <a:pt x="9061" y="97548"/>
                    <a:pt x="7692" y="98918"/>
                    <a:pt x="6013" y="98918"/>
                  </a:cubicBezTo>
                  <a:cubicBezTo>
                    <a:pt x="4322" y="98918"/>
                    <a:pt x="2953" y="97548"/>
                    <a:pt x="2953" y="95858"/>
                  </a:cubicBezTo>
                  <a:cubicBezTo>
                    <a:pt x="2953" y="94179"/>
                    <a:pt x="4322" y="92810"/>
                    <a:pt x="6013" y="92810"/>
                  </a:cubicBezTo>
                  <a:close/>
                  <a:moveTo>
                    <a:pt x="6013" y="114479"/>
                  </a:moveTo>
                  <a:cubicBezTo>
                    <a:pt x="7692" y="114479"/>
                    <a:pt x="9061" y="115848"/>
                    <a:pt x="9061" y="117527"/>
                  </a:cubicBezTo>
                  <a:cubicBezTo>
                    <a:pt x="9061" y="119206"/>
                    <a:pt x="7692" y="120587"/>
                    <a:pt x="6013" y="120587"/>
                  </a:cubicBezTo>
                  <a:cubicBezTo>
                    <a:pt x="4322" y="120587"/>
                    <a:pt x="2953" y="119206"/>
                    <a:pt x="2953" y="117527"/>
                  </a:cubicBezTo>
                  <a:cubicBezTo>
                    <a:pt x="2953" y="115848"/>
                    <a:pt x="4322" y="114479"/>
                    <a:pt x="6013" y="114479"/>
                  </a:cubicBezTo>
                  <a:close/>
                  <a:moveTo>
                    <a:pt x="0" y="1"/>
                  </a:moveTo>
                  <a:lnTo>
                    <a:pt x="0" y="135029"/>
                  </a:lnTo>
                  <a:lnTo>
                    <a:pt x="125492" y="135029"/>
                  </a:lnTo>
                  <a:lnTo>
                    <a:pt x="125492" y="1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0" name="Google Shape;1030;p43"/>
            <p:cNvSpPr/>
            <p:nvPr/>
          </p:nvSpPr>
          <p:spPr>
            <a:xfrm>
              <a:off x="7567300" y="1541100"/>
              <a:ext cx="3137325" cy="3375725"/>
            </a:xfrm>
            <a:custGeom>
              <a:avLst/>
              <a:gdLst/>
              <a:ahLst/>
              <a:cxnLst/>
              <a:rect l="l" t="t" r="r" b="b"/>
              <a:pathLst>
                <a:path w="125493" h="135029" extrusionOk="0">
                  <a:moveTo>
                    <a:pt x="6013" y="13823"/>
                  </a:moveTo>
                  <a:cubicBezTo>
                    <a:pt x="7692" y="13823"/>
                    <a:pt x="9061" y="15193"/>
                    <a:pt x="9061" y="16871"/>
                  </a:cubicBezTo>
                  <a:cubicBezTo>
                    <a:pt x="9061" y="18550"/>
                    <a:pt x="7692" y="19919"/>
                    <a:pt x="6013" y="19919"/>
                  </a:cubicBezTo>
                  <a:cubicBezTo>
                    <a:pt x="4323" y="19919"/>
                    <a:pt x="2953" y="18550"/>
                    <a:pt x="2953" y="16871"/>
                  </a:cubicBezTo>
                  <a:cubicBezTo>
                    <a:pt x="2953" y="15193"/>
                    <a:pt x="4323" y="13823"/>
                    <a:pt x="6013" y="13823"/>
                  </a:cubicBezTo>
                  <a:close/>
                  <a:moveTo>
                    <a:pt x="6013" y="32326"/>
                  </a:moveTo>
                  <a:cubicBezTo>
                    <a:pt x="7692" y="32326"/>
                    <a:pt x="9061" y="33695"/>
                    <a:pt x="9061" y="35374"/>
                  </a:cubicBezTo>
                  <a:cubicBezTo>
                    <a:pt x="9061" y="37052"/>
                    <a:pt x="7692" y="38422"/>
                    <a:pt x="6013" y="38422"/>
                  </a:cubicBezTo>
                  <a:cubicBezTo>
                    <a:pt x="4323" y="38422"/>
                    <a:pt x="2953" y="37052"/>
                    <a:pt x="2953" y="35374"/>
                  </a:cubicBezTo>
                  <a:cubicBezTo>
                    <a:pt x="2953" y="33695"/>
                    <a:pt x="4323" y="32326"/>
                    <a:pt x="6013" y="32326"/>
                  </a:cubicBezTo>
                  <a:close/>
                  <a:moveTo>
                    <a:pt x="6013" y="52471"/>
                  </a:moveTo>
                  <a:cubicBezTo>
                    <a:pt x="7692" y="52471"/>
                    <a:pt x="9061" y="53840"/>
                    <a:pt x="9061" y="55519"/>
                  </a:cubicBezTo>
                  <a:cubicBezTo>
                    <a:pt x="9061" y="57210"/>
                    <a:pt x="7692" y="58579"/>
                    <a:pt x="6013" y="58579"/>
                  </a:cubicBezTo>
                  <a:cubicBezTo>
                    <a:pt x="4323" y="58579"/>
                    <a:pt x="2953" y="57210"/>
                    <a:pt x="2953" y="55519"/>
                  </a:cubicBezTo>
                  <a:cubicBezTo>
                    <a:pt x="2953" y="53840"/>
                    <a:pt x="4323" y="52471"/>
                    <a:pt x="6013" y="52471"/>
                  </a:cubicBezTo>
                  <a:close/>
                  <a:moveTo>
                    <a:pt x="6013" y="72569"/>
                  </a:moveTo>
                  <a:cubicBezTo>
                    <a:pt x="7692" y="72569"/>
                    <a:pt x="9061" y="73938"/>
                    <a:pt x="9061" y="75617"/>
                  </a:cubicBezTo>
                  <a:cubicBezTo>
                    <a:pt x="9061" y="77295"/>
                    <a:pt x="7692" y="78665"/>
                    <a:pt x="6013" y="78665"/>
                  </a:cubicBezTo>
                  <a:cubicBezTo>
                    <a:pt x="4323" y="78665"/>
                    <a:pt x="2953" y="77295"/>
                    <a:pt x="2953" y="75617"/>
                  </a:cubicBezTo>
                  <a:cubicBezTo>
                    <a:pt x="2953" y="73938"/>
                    <a:pt x="4323" y="72569"/>
                    <a:pt x="6013" y="72569"/>
                  </a:cubicBezTo>
                  <a:close/>
                  <a:moveTo>
                    <a:pt x="6013" y="92809"/>
                  </a:moveTo>
                  <a:cubicBezTo>
                    <a:pt x="7692" y="92809"/>
                    <a:pt x="9061" y="94178"/>
                    <a:pt x="9061" y="95857"/>
                  </a:cubicBezTo>
                  <a:cubicBezTo>
                    <a:pt x="9061" y="97536"/>
                    <a:pt x="7692" y="98905"/>
                    <a:pt x="6013" y="98905"/>
                  </a:cubicBezTo>
                  <a:cubicBezTo>
                    <a:pt x="4323" y="98905"/>
                    <a:pt x="2953" y="97536"/>
                    <a:pt x="2953" y="95857"/>
                  </a:cubicBezTo>
                  <a:cubicBezTo>
                    <a:pt x="2953" y="94178"/>
                    <a:pt x="4323" y="92809"/>
                    <a:pt x="6013" y="92809"/>
                  </a:cubicBezTo>
                  <a:close/>
                  <a:moveTo>
                    <a:pt x="6013" y="114479"/>
                  </a:moveTo>
                  <a:cubicBezTo>
                    <a:pt x="7692" y="114479"/>
                    <a:pt x="9061" y="115848"/>
                    <a:pt x="9061" y="117527"/>
                  </a:cubicBezTo>
                  <a:cubicBezTo>
                    <a:pt x="9061" y="119205"/>
                    <a:pt x="7692" y="120575"/>
                    <a:pt x="6013" y="120575"/>
                  </a:cubicBezTo>
                  <a:cubicBezTo>
                    <a:pt x="4323" y="120575"/>
                    <a:pt x="2953" y="119205"/>
                    <a:pt x="2953" y="117527"/>
                  </a:cubicBezTo>
                  <a:cubicBezTo>
                    <a:pt x="2953" y="115848"/>
                    <a:pt x="4323" y="114479"/>
                    <a:pt x="6013" y="114479"/>
                  </a:cubicBezTo>
                  <a:close/>
                  <a:moveTo>
                    <a:pt x="1" y="0"/>
                  </a:moveTo>
                  <a:lnTo>
                    <a:pt x="1" y="135029"/>
                  </a:lnTo>
                  <a:lnTo>
                    <a:pt x="125492" y="135029"/>
                  </a:lnTo>
                  <a:lnTo>
                    <a:pt x="12549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1" name="Google Shape;1031;p43"/>
            <p:cNvSpPr/>
            <p:nvPr/>
          </p:nvSpPr>
          <p:spPr>
            <a:xfrm>
              <a:off x="8025700" y="19090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FF866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2" name="Google Shape;1032;p43"/>
            <p:cNvSpPr/>
            <p:nvPr/>
          </p:nvSpPr>
          <p:spPr>
            <a:xfrm>
              <a:off x="8025700" y="20709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3" name="Google Shape;1033;p43"/>
            <p:cNvSpPr/>
            <p:nvPr/>
          </p:nvSpPr>
          <p:spPr>
            <a:xfrm>
              <a:off x="8025700" y="2232550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4" name="Google Shape;1034;p43"/>
            <p:cNvSpPr/>
            <p:nvPr/>
          </p:nvSpPr>
          <p:spPr>
            <a:xfrm>
              <a:off x="8025700" y="2394475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5" name="Google Shape;1035;p43"/>
            <p:cNvSpPr/>
            <p:nvPr/>
          </p:nvSpPr>
          <p:spPr>
            <a:xfrm>
              <a:off x="8025700" y="25564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6" name="Google Shape;1036;p43"/>
            <p:cNvSpPr/>
            <p:nvPr/>
          </p:nvSpPr>
          <p:spPr>
            <a:xfrm>
              <a:off x="8025700" y="27183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7" name="Google Shape;1037;p43"/>
            <p:cNvSpPr/>
            <p:nvPr/>
          </p:nvSpPr>
          <p:spPr>
            <a:xfrm>
              <a:off x="8025700" y="2879950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8" name="Google Shape;1038;p43"/>
            <p:cNvSpPr/>
            <p:nvPr/>
          </p:nvSpPr>
          <p:spPr>
            <a:xfrm>
              <a:off x="8025700" y="3041875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9" name="Google Shape;1039;p43"/>
            <p:cNvSpPr/>
            <p:nvPr/>
          </p:nvSpPr>
          <p:spPr>
            <a:xfrm>
              <a:off x="8025700" y="32038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0" name="Google Shape;1040;p43"/>
            <p:cNvSpPr/>
            <p:nvPr/>
          </p:nvSpPr>
          <p:spPr>
            <a:xfrm>
              <a:off x="8025700" y="33657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1" name="Google Shape;1041;p43"/>
            <p:cNvSpPr/>
            <p:nvPr/>
          </p:nvSpPr>
          <p:spPr>
            <a:xfrm>
              <a:off x="8025700" y="3527350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2" name="Google Shape;1042;p43"/>
            <p:cNvSpPr/>
            <p:nvPr/>
          </p:nvSpPr>
          <p:spPr>
            <a:xfrm>
              <a:off x="8025700" y="3689275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3" name="Google Shape;1043;p43"/>
            <p:cNvSpPr/>
            <p:nvPr/>
          </p:nvSpPr>
          <p:spPr>
            <a:xfrm>
              <a:off x="8025700" y="38512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4" name="Google Shape;1044;p43"/>
            <p:cNvSpPr/>
            <p:nvPr/>
          </p:nvSpPr>
          <p:spPr>
            <a:xfrm>
              <a:off x="8025700" y="40131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5" name="Google Shape;1045;p43"/>
            <p:cNvSpPr/>
            <p:nvPr/>
          </p:nvSpPr>
          <p:spPr>
            <a:xfrm>
              <a:off x="8025700" y="4174750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1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1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6" name="Google Shape;1046;p43"/>
            <p:cNvSpPr/>
            <p:nvPr/>
          </p:nvSpPr>
          <p:spPr>
            <a:xfrm>
              <a:off x="8025700" y="4336675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7" name="Google Shape;1047;p43"/>
            <p:cNvSpPr/>
            <p:nvPr/>
          </p:nvSpPr>
          <p:spPr>
            <a:xfrm>
              <a:off x="8025700" y="44986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" name="Google Shape;1048;p43"/>
            <p:cNvSpPr/>
            <p:nvPr/>
          </p:nvSpPr>
          <p:spPr>
            <a:xfrm>
              <a:off x="8025700" y="46605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49" name="Google Shape;1049;p43"/>
          <p:cNvSpPr txBox="1">
            <a:spLocks noGrp="1"/>
          </p:cNvSpPr>
          <p:nvPr>
            <p:ph type="title"/>
          </p:nvPr>
        </p:nvSpPr>
        <p:spPr>
          <a:xfrm>
            <a:off x="3769376" y="209550"/>
            <a:ext cx="4536424" cy="1453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id-ID" sz="2800" dirty="0"/>
              <a:t>Dampak dari Maraknya Masalah Sosial</a:t>
            </a:r>
            <a:endParaRPr sz="2800" dirty="0"/>
          </a:p>
        </p:txBody>
      </p:sp>
      <p:sp>
        <p:nvSpPr>
          <p:cNvPr id="1050" name="Google Shape;1050;p43"/>
          <p:cNvSpPr txBox="1">
            <a:spLocks noGrp="1"/>
          </p:cNvSpPr>
          <p:nvPr>
            <p:ph type="subTitle" idx="1"/>
          </p:nvPr>
        </p:nvSpPr>
        <p:spPr>
          <a:xfrm>
            <a:off x="3887408" y="1504950"/>
            <a:ext cx="3684900" cy="713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Font typeface="Arial" pitchFamily="34" charset="0"/>
              <a:buChar char="•"/>
            </a:pPr>
            <a:r>
              <a:rPr lang="id-ID" dirty="0"/>
              <a:t>Menimbulkan adanya </a:t>
            </a:r>
            <a:r>
              <a:rPr lang="id-ID" dirty="0" smtClean="0"/>
              <a:t>perpecahan.</a:t>
            </a:r>
            <a:endParaRPr lang="en-US" dirty="0"/>
          </a:p>
          <a:p>
            <a:pPr lvl="0">
              <a:buFont typeface="Arial" pitchFamily="34" charset="0"/>
              <a:buChar char="•"/>
            </a:pPr>
            <a:r>
              <a:rPr lang="id-ID" dirty="0" smtClean="0"/>
              <a:t>Adanya </a:t>
            </a:r>
            <a:r>
              <a:rPr lang="id-ID" dirty="0"/>
              <a:t>konflik antar suku yang </a:t>
            </a:r>
            <a:r>
              <a:rPr lang="id-ID" dirty="0" smtClean="0"/>
              <a:t>berkepanjangan.</a:t>
            </a:r>
            <a:endParaRPr lang="en-US" dirty="0"/>
          </a:p>
          <a:p>
            <a:pPr lvl="0">
              <a:buFont typeface="Arial" pitchFamily="34" charset="0"/>
              <a:buChar char="•"/>
            </a:pPr>
            <a:r>
              <a:rPr lang="id-ID" dirty="0" smtClean="0"/>
              <a:t>Meningkatnya </a:t>
            </a:r>
            <a:r>
              <a:rPr lang="id-ID" dirty="0"/>
              <a:t>angka </a:t>
            </a:r>
            <a:r>
              <a:rPr lang="id-ID" dirty="0" smtClean="0"/>
              <a:t>kriminalitas.</a:t>
            </a:r>
            <a:endParaRPr lang="en-US" dirty="0"/>
          </a:p>
          <a:p>
            <a:pPr lvl="0">
              <a:buFont typeface="Arial" pitchFamily="34" charset="0"/>
              <a:buChar char="•"/>
            </a:pPr>
            <a:r>
              <a:rPr lang="id-ID" dirty="0" smtClean="0"/>
              <a:t>Semakin </a:t>
            </a:r>
            <a:r>
              <a:rPr lang="id-ID" dirty="0"/>
              <a:t>banyaknya tunawisma. Dan sebagainya.</a:t>
            </a:r>
            <a:endParaRPr lang="en-US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grpSp>
        <p:nvGrpSpPr>
          <p:cNvPr id="1051" name="Google Shape;1051;p43"/>
          <p:cNvGrpSpPr/>
          <p:nvPr/>
        </p:nvGrpSpPr>
        <p:grpSpPr>
          <a:xfrm rot="728172">
            <a:off x="1656231" y="616773"/>
            <a:ext cx="1784276" cy="1783851"/>
            <a:chOff x="5448300" y="1526500"/>
            <a:chExt cx="1154925" cy="1154650"/>
          </a:xfrm>
        </p:grpSpPr>
        <p:sp>
          <p:nvSpPr>
            <p:cNvPr id="1052" name="Google Shape;1052;p43"/>
            <p:cNvSpPr/>
            <p:nvPr/>
          </p:nvSpPr>
          <p:spPr>
            <a:xfrm>
              <a:off x="5466750" y="1544975"/>
              <a:ext cx="1136475" cy="1136175"/>
            </a:xfrm>
            <a:custGeom>
              <a:avLst/>
              <a:gdLst/>
              <a:ahLst/>
              <a:cxnLst/>
              <a:rect l="l" t="t" r="r" b="b"/>
              <a:pathLst>
                <a:path w="45459" h="45447" extrusionOk="0">
                  <a:moveTo>
                    <a:pt x="4132" y="11370"/>
                  </a:moveTo>
                  <a:cubicBezTo>
                    <a:pt x="4882" y="11370"/>
                    <a:pt x="5501" y="11990"/>
                    <a:pt x="5501" y="12740"/>
                  </a:cubicBezTo>
                  <a:cubicBezTo>
                    <a:pt x="5501" y="13502"/>
                    <a:pt x="4882" y="14109"/>
                    <a:pt x="4132" y="14109"/>
                  </a:cubicBezTo>
                  <a:cubicBezTo>
                    <a:pt x="3370" y="14109"/>
                    <a:pt x="2762" y="13502"/>
                    <a:pt x="2762" y="12740"/>
                  </a:cubicBezTo>
                  <a:cubicBezTo>
                    <a:pt x="2762" y="11990"/>
                    <a:pt x="3370" y="11370"/>
                    <a:pt x="4132" y="11370"/>
                  </a:cubicBezTo>
                  <a:close/>
                  <a:moveTo>
                    <a:pt x="3334" y="29563"/>
                  </a:moveTo>
                  <a:cubicBezTo>
                    <a:pt x="4084" y="29563"/>
                    <a:pt x="4703" y="30170"/>
                    <a:pt x="4703" y="30932"/>
                  </a:cubicBezTo>
                  <a:cubicBezTo>
                    <a:pt x="4703" y="31694"/>
                    <a:pt x="4096" y="32302"/>
                    <a:pt x="3334" y="32302"/>
                  </a:cubicBezTo>
                  <a:cubicBezTo>
                    <a:pt x="2584" y="32302"/>
                    <a:pt x="1965" y="31694"/>
                    <a:pt x="1965" y="30932"/>
                  </a:cubicBezTo>
                  <a:cubicBezTo>
                    <a:pt x="1965" y="30170"/>
                    <a:pt x="2584" y="29563"/>
                    <a:pt x="3334" y="29563"/>
                  </a:cubicBezTo>
                  <a:close/>
                  <a:moveTo>
                    <a:pt x="1893" y="0"/>
                  </a:moveTo>
                  <a:lnTo>
                    <a:pt x="0" y="43565"/>
                  </a:lnTo>
                  <a:lnTo>
                    <a:pt x="43565" y="45446"/>
                  </a:lnTo>
                  <a:lnTo>
                    <a:pt x="45458" y="1893"/>
                  </a:lnTo>
                  <a:lnTo>
                    <a:pt x="1893" y="0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3" name="Google Shape;1053;p43"/>
            <p:cNvSpPr/>
            <p:nvPr/>
          </p:nvSpPr>
          <p:spPr>
            <a:xfrm>
              <a:off x="5448300" y="1526500"/>
              <a:ext cx="1136175" cy="1135875"/>
            </a:xfrm>
            <a:custGeom>
              <a:avLst/>
              <a:gdLst/>
              <a:ahLst/>
              <a:cxnLst/>
              <a:rect l="l" t="t" r="r" b="b"/>
              <a:pathLst>
                <a:path w="45447" h="45435" extrusionOk="0">
                  <a:moveTo>
                    <a:pt x="4120" y="11371"/>
                  </a:moveTo>
                  <a:cubicBezTo>
                    <a:pt x="4882" y="11371"/>
                    <a:pt x="5489" y="11978"/>
                    <a:pt x="5489" y="12740"/>
                  </a:cubicBezTo>
                  <a:cubicBezTo>
                    <a:pt x="5489" y="13502"/>
                    <a:pt x="4882" y="14110"/>
                    <a:pt x="4120" y="14110"/>
                  </a:cubicBezTo>
                  <a:cubicBezTo>
                    <a:pt x="3358" y="14110"/>
                    <a:pt x="2750" y="13491"/>
                    <a:pt x="2750" y="12740"/>
                  </a:cubicBezTo>
                  <a:cubicBezTo>
                    <a:pt x="2750" y="11978"/>
                    <a:pt x="3358" y="11371"/>
                    <a:pt x="4120" y="11371"/>
                  </a:cubicBezTo>
                  <a:close/>
                  <a:moveTo>
                    <a:pt x="3334" y="29552"/>
                  </a:moveTo>
                  <a:cubicBezTo>
                    <a:pt x="4072" y="29552"/>
                    <a:pt x="4703" y="30171"/>
                    <a:pt x="4703" y="30921"/>
                  </a:cubicBezTo>
                  <a:cubicBezTo>
                    <a:pt x="4703" y="31683"/>
                    <a:pt x="4096" y="32291"/>
                    <a:pt x="3334" y="32291"/>
                  </a:cubicBezTo>
                  <a:cubicBezTo>
                    <a:pt x="2572" y="32291"/>
                    <a:pt x="1965" y="31683"/>
                    <a:pt x="1965" y="30921"/>
                  </a:cubicBezTo>
                  <a:cubicBezTo>
                    <a:pt x="1965" y="30171"/>
                    <a:pt x="2572" y="29552"/>
                    <a:pt x="3334" y="29552"/>
                  </a:cubicBezTo>
                  <a:close/>
                  <a:moveTo>
                    <a:pt x="1893" y="1"/>
                  </a:moveTo>
                  <a:lnTo>
                    <a:pt x="0" y="43566"/>
                  </a:lnTo>
                  <a:lnTo>
                    <a:pt x="43565" y="45435"/>
                  </a:lnTo>
                  <a:lnTo>
                    <a:pt x="45446" y="1882"/>
                  </a:lnTo>
                  <a:lnTo>
                    <a:pt x="1893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4" name="Google Shape;1054;p43"/>
            <p:cNvSpPr/>
            <p:nvPr/>
          </p:nvSpPr>
          <p:spPr>
            <a:xfrm>
              <a:off x="5448300" y="1526800"/>
              <a:ext cx="185750" cy="1094800"/>
            </a:xfrm>
            <a:custGeom>
              <a:avLst/>
              <a:gdLst/>
              <a:ahLst/>
              <a:cxnLst/>
              <a:rect l="l" t="t" r="r" b="b"/>
              <a:pathLst>
                <a:path w="7430" h="43792" extrusionOk="0">
                  <a:moveTo>
                    <a:pt x="4120" y="11359"/>
                  </a:moveTo>
                  <a:cubicBezTo>
                    <a:pt x="4882" y="11359"/>
                    <a:pt x="5489" y="11966"/>
                    <a:pt x="5489" y="12728"/>
                  </a:cubicBezTo>
                  <a:cubicBezTo>
                    <a:pt x="5489" y="13490"/>
                    <a:pt x="4882" y="14098"/>
                    <a:pt x="4120" y="14098"/>
                  </a:cubicBezTo>
                  <a:cubicBezTo>
                    <a:pt x="3358" y="14098"/>
                    <a:pt x="2750" y="13479"/>
                    <a:pt x="2750" y="12728"/>
                  </a:cubicBezTo>
                  <a:cubicBezTo>
                    <a:pt x="2750" y="11966"/>
                    <a:pt x="3358" y="11359"/>
                    <a:pt x="4120" y="11359"/>
                  </a:cubicBezTo>
                  <a:close/>
                  <a:moveTo>
                    <a:pt x="3334" y="29540"/>
                  </a:moveTo>
                  <a:cubicBezTo>
                    <a:pt x="4072" y="29540"/>
                    <a:pt x="4703" y="30159"/>
                    <a:pt x="4703" y="30909"/>
                  </a:cubicBezTo>
                  <a:cubicBezTo>
                    <a:pt x="4703" y="31671"/>
                    <a:pt x="4096" y="32279"/>
                    <a:pt x="3334" y="32279"/>
                  </a:cubicBezTo>
                  <a:cubicBezTo>
                    <a:pt x="2572" y="32279"/>
                    <a:pt x="1965" y="31671"/>
                    <a:pt x="1965" y="30909"/>
                  </a:cubicBezTo>
                  <a:cubicBezTo>
                    <a:pt x="1965" y="30159"/>
                    <a:pt x="2572" y="29540"/>
                    <a:pt x="3334" y="29540"/>
                  </a:cubicBezTo>
                  <a:close/>
                  <a:moveTo>
                    <a:pt x="1893" y="1"/>
                  </a:moveTo>
                  <a:lnTo>
                    <a:pt x="0" y="43554"/>
                  </a:lnTo>
                  <a:lnTo>
                    <a:pt x="5536" y="43792"/>
                  </a:lnTo>
                  <a:lnTo>
                    <a:pt x="7430" y="239"/>
                  </a:lnTo>
                  <a:lnTo>
                    <a:pt x="1893" y="1"/>
                  </a:lnTo>
                  <a:close/>
                </a:path>
              </a:pathLst>
            </a:custGeom>
            <a:solidFill>
              <a:srgbClr val="AD91B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55" name="Google Shape;1055;p43"/>
          <p:cNvSpPr txBox="1"/>
          <p:nvPr/>
        </p:nvSpPr>
        <p:spPr>
          <a:xfrm rot="847680">
            <a:off x="1989551" y="1113031"/>
            <a:ext cx="1272077" cy="71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latin typeface="Delius"/>
              <a:ea typeface="Delius"/>
              <a:cs typeface="Delius"/>
              <a:sym typeface="Delius"/>
            </a:endParaRPr>
          </a:p>
        </p:txBody>
      </p:sp>
      <p:grpSp>
        <p:nvGrpSpPr>
          <p:cNvPr id="1056" name="Google Shape;1056;p43"/>
          <p:cNvGrpSpPr/>
          <p:nvPr/>
        </p:nvGrpSpPr>
        <p:grpSpPr>
          <a:xfrm>
            <a:off x="775975" y="2424487"/>
            <a:ext cx="1771661" cy="1916811"/>
            <a:chOff x="2005600" y="1271425"/>
            <a:chExt cx="1165950" cy="1261475"/>
          </a:xfrm>
        </p:grpSpPr>
        <p:sp>
          <p:nvSpPr>
            <p:cNvPr id="1057" name="Google Shape;1057;p43"/>
            <p:cNvSpPr/>
            <p:nvPr/>
          </p:nvSpPr>
          <p:spPr>
            <a:xfrm>
              <a:off x="2024050" y="1377375"/>
              <a:ext cx="1147500" cy="1155525"/>
            </a:xfrm>
            <a:custGeom>
              <a:avLst/>
              <a:gdLst/>
              <a:ahLst/>
              <a:cxnLst/>
              <a:rect l="l" t="t" r="r" b="b"/>
              <a:pathLst>
                <a:path w="45900" h="46221" extrusionOk="0">
                  <a:moveTo>
                    <a:pt x="43506" y="1"/>
                  </a:moveTo>
                  <a:lnTo>
                    <a:pt x="1" y="2704"/>
                  </a:lnTo>
                  <a:lnTo>
                    <a:pt x="2715" y="46221"/>
                  </a:lnTo>
                  <a:lnTo>
                    <a:pt x="41029" y="43828"/>
                  </a:lnTo>
                  <a:lnTo>
                    <a:pt x="45899" y="38303"/>
                  </a:lnTo>
                  <a:lnTo>
                    <a:pt x="43506" y="1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8" name="Google Shape;1058;p43"/>
            <p:cNvSpPr/>
            <p:nvPr/>
          </p:nvSpPr>
          <p:spPr>
            <a:xfrm>
              <a:off x="2005600" y="1358625"/>
              <a:ext cx="1147475" cy="1155825"/>
            </a:xfrm>
            <a:custGeom>
              <a:avLst/>
              <a:gdLst/>
              <a:ahLst/>
              <a:cxnLst/>
              <a:rect l="l" t="t" r="r" b="b"/>
              <a:pathLst>
                <a:path w="45899" h="46233" extrusionOk="0">
                  <a:moveTo>
                    <a:pt x="43494" y="1"/>
                  </a:moveTo>
                  <a:lnTo>
                    <a:pt x="0" y="2715"/>
                  </a:lnTo>
                  <a:lnTo>
                    <a:pt x="2703" y="46233"/>
                  </a:lnTo>
                  <a:lnTo>
                    <a:pt x="41029" y="43828"/>
                  </a:lnTo>
                  <a:lnTo>
                    <a:pt x="45899" y="38315"/>
                  </a:lnTo>
                  <a:lnTo>
                    <a:pt x="4349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9" name="Google Shape;1059;p43"/>
            <p:cNvSpPr/>
            <p:nvPr/>
          </p:nvSpPr>
          <p:spPr>
            <a:xfrm>
              <a:off x="3022975" y="2316475"/>
              <a:ext cx="130100" cy="137850"/>
            </a:xfrm>
            <a:custGeom>
              <a:avLst/>
              <a:gdLst/>
              <a:ahLst/>
              <a:cxnLst/>
              <a:rect l="l" t="t" r="r" b="b"/>
              <a:pathLst>
                <a:path w="5204" h="5514" extrusionOk="0">
                  <a:moveTo>
                    <a:pt x="5204" y="1"/>
                  </a:moveTo>
                  <a:lnTo>
                    <a:pt x="1" y="322"/>
                  </a:lnTo>
                  <a:lnTo>
                    <a:pt x="334" y="5514"/>
                  </a:lnTo>
                  <a:lnTo>
                    <a:pt x="5204" y="1"/>
                  </a:lnTo>
                  <a:close/>
                </a:path>
              </a:pathLst>
            </a:custGeom>
            <a:solidFill>
              <a:srgbClr val="FF7A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0" name="Google Shape;1060;p43"/>
            <p:cNvSpPr/>
            <p:nvPr/>
          </p:nvSpPr>
          <p:spPr>
            <a:xfrm>
              <a:off x="2050550" y="1271425"/>
              <a:ext cx="132775" cy="474175"/>
            </a:xfrm>
            <a:custGeom>
              <a:avLst/>
              <a:gdLst/>
              <a:ahLst/>
              <a:cxnLst/>
              <a:rect l="l" t="t" r="r" b="b"/>
              <a:pathLst>
                <a:path w="5311" h="18967" extrusionOk="0">
                  <a:moveTo>
                    <a:pt x="4477" y="0"/>
                  </a:moveTo>
                  <a:cubicBezTo>
                    <a:pt x="4072" y="155"/>
                    <a:pt x="3405" y="95"/>
                    <a:pt x="3072" y="119"/>
                  </a:cubicBezTo>
                  <a:cubicBezTo>
                    <a:pt x="2048" y="191"/>
                    <a:pt x="1024" y="262"/>
                    <a:pt x="0" y="274"/>
                  </a:cubicBezTo>
                  <a:lnTo>
                    <a:pt x="822" y="18967"/>
                  </a:lnTo>
                  <a:cubicBezTo>
                    <a:pt x="1112" y="18910"/>
                    <a:pt x="1405" y="18894"/>
                    <a:pt x="1697" y="18894"/>
                  </a:cubicBezTo>
                  <a:cubicBezTo>
                    <a:pt x="2030" y="18894"/>
                    <a:pt x="2364" y="18914"/>
                    <a:pt x="2693" y="18914"/>
                  </a:cubicBezTo>
                  <a:cubicBezTo>
                    <a:pt x="2796" y="18914"/>
                    <a:pt x="2898" y="18912"/>
                    <a:pt x="3001" y="18907"/>
                  </a:cubicBezTo>
                  <a:cubicBezTo>
                    <a:pt x="3560" y="18883"/>
                    <a:pt x="4096" y="18776"/>
                    <a:pt x="4644" y="18741"/>
                  </a:cubicBezTo>
                  <a:cubicBezTo>
                    <a:pt x="4759" y="18733"/>
                    <a:pt x="4906" y="18722"/>
                    <a:pt x="5048" y="18722"/>
                  </a:cubicBezTo>
                  <a:cubicBezTo>
                    <a:pt x="5141" y="18722"/>
                    <a:pt x="5231" y="18727"/>
                    <a:pt x="5310" y="18741"/>
                  </a:cubicBezTo>
                  <a:lnTo>
                    <a:pt x="4477" y="0"/>
                  </a:lnTo>
                  <a:close/>
                </a:path>
              </a:pathLst>
            </a:custGeom>
            <a:solidFill>
              <a:srgbClr val="FFAC58">
                <a:alpha val="72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62" name="Google Shape;1062;p43"/>
          <p:cNvSpPr/>
          <p:nvPr/>
        </p:nvSpPr>
        <p:spPr>
          <a:xfrm>
            <a:off x="3964400" y="3882550"/>
            <a:ext cx="3178149" cy="84250"/>
          </a:xfrm>
          <a:custGeom>
            <a:avLst/>
            <a:gdLst/>
            <a:ahLst/>
            <a:cxnLst/>
            <a:rect l="l" t="t" r="r" b="b"/>
            <a:pathLst>
              <a:path w="70011" h="3370" extrusionOk="0">
                <a:moveTo>
                  <a:pt x="45990" y="1"/>
                </a:moveTo>
                <a:cubicBezTo>
                  <a:pt x="45572" y="1"/>
                  <a:pt x="45132" y="1"/>
                  <a:pt x="44714" y="22"/>
                </a:cubicBezTo>
                <a:cubicBezTo>
                  <a:pt x="43647" y="63"/>
                  <a:pt x="42601" y="63"/>
                  <a:pt x="41534" y="84"/>
                </a:cubicBezTo>
                <a:cubicBezTo>
                  <a:pt x="40320" y="105"/>
                  <a:pt x="39127" y="105"/>
                  <a:pt x="37914" y="126"/>
                </a:cubicBezTo>
                <a:cubicBezTo>
                  <a:pt x="35989" y="189"/>
                  <a:pt x="34022" y="231"/>
                  <a:pt x="32076" y="294"/>
                </a:cubicBezTo>
                <a:lnTo>
                  <a:pt x="28707" y="377"/>
                </a:lnTo>
                <a:lnTo>
                  <a:pt x="22912" y="608"/>
                </a:lnTo>
                <a:cubicBezTo>
                  <a:pt x="21824" y="649"/>
                  <a:pt x="20777" y="691"/>
                  <a:pt x="19710" y="733"/>
                </a:cubicBezTo>
                <a:cubicBezTo>
                  <a:pt x="17702" y="838"/>
                  <a:pt x="15714" y="963"/>
                  <a:pt x="13705" y="1068"/>
                </a:cubicBezTo>
                <a:cubicBezTo>
                  <a:pt x="12617" y="1131"/>
                  <a:pt x="11550" y="1172"/>
                  <a:pt x="10483" y="1256"/>
                </a:cubicBezTo>
                <a:cubicBezTo>
                  <a:pt x="8495" y="1424"/>
                  <a:pt x="6487" y="1591"/>
                  <a:pt x="4499" y="1779"/>
                </a:cubicBezTo>
                <a:cubicBezTo>
                  <a:pt x="4080" y="1800"/>
                  <a:pt x="3620" y="1863"/>
                  <a:pt x="3181" y="1884"/>
                </a:cubicBezTo>
                <a:cubicBezTo>
                  <a:pt x="2323" y="1968"/>
                  <a:pt x="1465" y="2072"/>
                  <a:pt x="586" y="2177"/>
                </a:cubicBezTo>
                <a:cubicBezTo>
                  <a:pt x="544" y="2177"/>
                  <a:pt x="481" y="2198"/>
                  <a:pt x="440" y="2198"/>
                </a:cubicBezTo>
                <a:cubicBezTo>
                  <a:pt x="335" y="2219"/>
                  <a:pt x="251" y="2281"/>
                  <a:pt x="168" y="2365"/>
                </a:cubicBezTo>
                <a:cubicBezTo>
                  <a:pt x="63" y="2470"/>
                  <a:pt x="0" y="2616"/>
                  <a:pt x="0" y="2784"/>
                </a:cubicBezTo>
                <a:cubicBezTo>
                  <a:pt x="0" y="2930"/>
                  <a:pt x="42" y="3097"/>
                  <a:pt x="168" y="3202"/>
                </a:cubicBezTo>
                <a:cubicBezTo>
                  <a:pt x="272" y="3307"/>
                  <a:pt x="461" y="3369"/>
                  <a:pt x="586" y="3369"/>
                </a:cubicBezTo>
                <a:cubicBezTo>
                  <a:pt x="1632" y="3265"/>
                  <a:pt x="2658" y="3139"/>
                  <a:pt x="3704" y="3035"/>
                </a:cubicBezTo>
                <a:lnTo>
                  <a:pt x="6612" y="2804"/>
                </a:lnTo>
                <a:cubicBezTo>
                  <a:pt x="7658" y="2721"/>
                  <a:pt x="8704" y="2616"/>
                  <a:pt x="9772" y="2532"/>
                </a:cubicBezTo>
                <a:cubicBezTo>
                  <a:pt x="10190" y="2512"/>
                  <a:pt x="10608" y="2470"/>
                  <a:pt x="11048" y="2428"/>
                </a:cubicBezTo>
                <a:cubicBezTo>
                  <a:pt x="12701" y="2365"/>
                  <a:pt x="14333" y="2260"/>
                  <a:pt x="15965" y="2177"/>
                </a:cubicBezTo>
                <a:lnTo>
                  <a:pt x="19041" y="2009"/>
                </a:lnTo>
                <a:lnTo>
                  <a:pt x="20296" y="1947"/>
                </a:lnTo>
                <a:cubicBezTo>
                  <a:pt x="21907" y="1884"/>
                  <a:pt x="23539" y="1800"/>
                  <a:pt x="25150" y="1758"/>
                </a:cubicBezTo>
                <a:cubicBezTo>
                  <a:pt x="26155" y="1737"/>
                  <a:pt x="27117" y="1675"/>
                  <a:pt x="28101" y="1654"/>
                </a:cubicBezTo>
                <a:cubicBezTo>
                  <a:pt x="28456" y="1654"/>
                  <a:pt x="28770" y="1633"/>
                  <a:pt x="29105" y="1633"/>
                </a:cubicBezTo>
                <a:cubicBezTo>
                  <a:pt x="30863" y="1570"/>
                  <a:pt x="32599" y="1549"/>
                  <a:pt x="34357" y="1486"/>
                </a:cubicBezTo>
                <a:cubicBezTo>
                  <a:pt x="35319" y="1465"/>
                  <a:pt x="36324" y="1444"/>
                  <a:pt x="37286" y="1424"/>
                </a:cubicBezTo>
                <a:cubicBezTo>
                  <a:pt x="37621" y="1424"/>
                  <a:pt x="37998" y="1382"/>
                  <a:pt x="38332" y="1382"/>
                </a:cubicBezTo>
                <a:cubicBezTo>
                  <a:pt x="40132" y="1361"/>
                  <a:pt x="41952" y="1361"/>
                  <a:pt x="43772" y="1340"/>
                </a:cubicBezTo>
                <a:cubicBezTo>
                  <a:pt x="44902" y="1340"/>
                  <a:pt x="46032" y="1319"/>
                  <a:pt x="47141" y="1319"/>
                </a:cubicBezTo>
                <a:cubicBezTo>
                  <a:pt x="49066" y="1319"/>
                  <a:pt x="50991" y="1319"/>
                  <a:pt x="52895" y="1340"/>
                </a:cubicBezTo>
                <a:cubicBezTo>
                  <a:pt x="53272" y="1340"/>
                  <a:pt x="53669" y="1361"/>
                  <a:pt x="54025" y="1361"/>
                </a:cubicBezTo>
                <a:cubicBezTo>
                  <a:pt x="55113" y="1382"/>
                  <a:pt x="56159" y="1424"/>
                  <a:pt x="57226" y="1465"/>
                </a:cubicBezTo>
                <a:cubicBezTo>
                  <a:pt x="58000" y="1486"/>
                  <a:pt x="58817" y="1528"/>
                  <a:pt x="59612" y="1549"/>
                </a:cubicBezTo>
                <a:cubicBezTo>
                  <a:pt x="60177" y="1570"/>
                  <a:pt x="60721" y="1591"/>
                  <a:pt x="61306" y="1633"/>
                </a:cubicBezTo>
                <a:cubicBezTo>
                  <a:pt x="62959" y="1696"/>
                  <a:pt x="64612" y="1800"/>
                  <a:pt x="66265" y="1905"/>
                </a:cubicBezTo>
                <a:lnTo>
                  <a:pt x="67521" y="1988"/>
                </a:lnTo>
                <a:cubicBezTo>
                  <a:pt x="67981" y="2009"/>
                  <a:pt x="68441" y="2051"/>
                  <a:pt x="68881" y="2093"/>
                </a:cubicBezTo>
                <a:cubicBezTo>
                  <a:pt x="68964" y="2093"/>
                  <a:pt x="69027" y="2114"/>
                  <a:pt x="69090" y="2156"/>
                </a:cubicBezTo>
                <a:cubicBezTo>
                  <a:pt x="69148" y="2162"/>
                  <a:pt x="69204" y="2167"/>
                  <a:pt x="69259" y="2167"/>
                </a:cubicBezTo>
                <a:cubicBezTo>
                  <a:pt x="69380" y="2167"/>
                  <a:pt x="69491" y="2144"/>
                  <a:pt x="69592" y="2072"/>
                </a:cubicBezTo>
                <a:cubicBezTo>
                  <a:pt x="69760" y="1988"/>
                  <a:pt x="69864" y="1842"/>
                  <a:pt x="69906" y="1675"/>
                </a:cubicBezTo>
                <a:cubicBezTo>
                  <a:pt x="70011" y="1340"/>
                  <a:pt x="69801" y="963"/>
                  <a:pt x="69425" y="859"/>
                </a:cubicBezTo>
                <a:cubicBezTo>
                  <a:pt x="69132" y="796"/>
                  <a:pt x="68818" y="754"/>
                  <a:pt x="68525" y="712"/>
                </a:cubicBezTo>
                <a:cubicBezTo>
                  <a:pt x="68316" y="691"/>
                  <a:pt x="68107" y="649"/>
                  <a:pt x="67897" y="649"/>
                </a:cubicBezTo>
                <a:cubicBezTo>
                  <a:pt x="67479" y="608"/>
                  <a:pt x="67060" y="608"/>
                  <a:pt x="66663" y="545"/>
                </a:cubicBezTo>
                <a:cubicBezTo>
                  <a:pt x="65931" y="503"/>
                  <a:pt x="65135" y="482"/>
                  <a:pt x="64382" y="419"/>
                </a:cubicBezTo>
                <a:cubicBezTo>
                  <a:pt x="62876" y="336"/>
                  <a:pt x="61327" y="273"/>
                  <a:pt x="59779" y="189"/>
                </a:cubicBezTo>
                <a:cubicBezTo>
                  <a:pt x="59298" y="168"/>
                  <a:pt x="58775" y="168"/>
                  <a:pt x="58272" y="126"/>
                </a:cubicBezTo>
                <a:lnTo>
                  <a:pt x="54967" y="63"/>
                </a:lnTo>
                <a:cubicBezTo>
                  <a:pt x="54360" y="22"/>
                  <a:pt x="53732" y="22"/>
                  <a:pt x="53146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05" name="Google Shape;905;p36"/>
          <p:cNvGrpSpPr/>
          <p:nvPr/>
        </p:nvGrpSpPr>
        <p:grpSpPr>
          <a:xfrm>
            <a:off x="2278623" y="755563"/>
            <a:ext cx="5188977" cy="5548851"/>
            <a:chOff x="7567300" y="1541100"/>
            <a:chExt cx="3167100" cy="3386750"/>
          </a:xfrm>
        </p:grpSpPr>
        <p:sp>
          <p:nvSpPr>
            <p:cNvPr id="906" name="Google Shape;906;p36"/>
            <p:cNvSpPr/>
            <p:nvPr/>
          </p:nvSpPr>
          <p:spPr>
            <a:xfrm>
              <a:off x="7597075" y="1552100"/>
              <a:ext cx="3137325" cy="3375750"/>
            </a:xfrm>
            <a:custGeom>
              <a:avLst/>
              <a:gdLst/>
              <a:ahLst/>
              <a:cxnLst/>
              <a:rect l="l" t="t" r="r" b="b"/>
              <a:pathLst>
                <a:path w="125493" h="135030" extrusionOk="0">
                  <a:moveTo>
                    <a:pt x="6013" y="13824"/>
                  </a:moveTo>
                  <a:cubicBezTo>
                    <a:pt x="7692" y="13824"/>
                    <a:pt x="9061" y="15193"/>
                    <a:pt x="9061" y="16884"/>
                  </a:cubicBezTo>
                  <a:cubicBezTo>
                    <a:pt x="9061" y="18563"/>
                    <a:pt x="7692" y="19932"/>
                    <a:pt x="6013" y="19932"/>
                  </a:cubicBezTo>
                  <a:cubicBezTo>
                    <a:pt x="4322" y="19932"/>
                    <a:pt x="2953" y="18563"/>
                    <a:pt x="2953" y="16884"/>
                  </a:cubicBezTo>
                  <a:cubicBezTo>
                    <a:pt x="2953" y="15193"/>
                    <a:pt x="4322" y="13824"/>
                    <a:pt x="6013" y="13824"/>
                  </a:cubicBezTo>
                  <a:close/>
                  <a:moveTo>
                    <a:pt x="6013" y="32326"/>
                  </a:moveTo>
                  <a:cubicBezTo>
                    <a:pt x="7692" y="32326"/>
                    <a:pt x="9061" y="33695"/>
                    <a:pt x="9061" y="35374"/>
                  </a:cubicBezTo>
                  <a:cubicBezTo>
                    <a:pt x="9061" y="37065"/>
                    <a:pt x="7692" y="38434"/>
                    <a:pt x="6013" y="38434"/>
                  </a:cubicBezTo>
                  <a:cubicBezTo>
                    <a:pt x="4322" y="38434"/>
                    <a:pt x="2953" y="37065"/>
                    <a:pt x="2953" y="35374"/>
                  </a:cubicBezTo>
                  <a:cubicBezTo>
                    <a:pt x="2953" y="33695"/>
                    <a:pt x="4322" y="32326"/>
                    <a:pt x="6013" y="32326"/>
                  </a:cubicBezTo>
                  <a:close/>
                  <a:moveTo>
                    <a:pt x="6013" y="52483"/>
                  </a:moveTo>
                  <a:cubicBezTo>
                    <a:pt x="7692" y="52483"/>
                    <a:pt x="9061" y="53853"/>
                    <a:pt x="9061" y="55531"/>
                  </a:cubicBezTo>
                  <a:cubicBezTo>
                    <a:pt x="9061" y="57210"/>
                    <a:pt x="7692" y="58579"/>
                    <a:pt x="6013" y="58579"/>
                  </a:cubicBezTo>
                  <a:cubicBezTo>
                    <a:pt x="4322" y="58579"/>
                    <a:pt x="2953" y="57210"/>
                    <a:pt x="2953" y="55531"/>
                  </a:cubicBezTo>
                  <a:cubicBezTo>
                    <a:pt x="2953" y="53853"/>
                    <a:pt x="4322" y="52483"/>
                    <a:pt x="6013" y="52483"/>
                  </a:cubicBezTo>
                  <a:close/>
                  <a:moveTo>
                    <a:pt x="6013" y="72569"/>
                  </a:moveTo>
                  <a:cubicBezTo>
                    <a:pt x="7692" y="72569"/>
                    <a:pt x="9061" y="73938"/>
                    <a:pt x="9061" y="75617"/>
                  </a:cubicBezTo>
                  <a:cubicBezTo>
                    <a:pt x="9061" y="77308"/>
                    <a:pt x="7692" y="78677"/>
                    <a:pt x="6013" y="78677"/>
                  </a:cubicBezTo>
                  <a:cubicBezTo>
                    <a:pt x="4322" y="78677"/>
                    <a:pt x="2953" y="77308"/>
                    <a:pt x="2953" y="75617"/>
                  </a:cubicBezTo>
                  <a:cubicBezTo>
                    <a:pt x="2953" y="73938"/>
                    <a:pt x="4322" y="72569"/>
                    <a:pt x="6013" y="72569"/>
                  </a:cubicBezTo>
                  <a:close/>
                  <a:moveTo>
                    <a:pt x="6013" y="92810"/>
                  </a:moveTo>
                  <a:cubicBezTo>
                    <a:pt x="7692" y="92810"/>
                    <a:pt x="9061" y="94179"/>
                    <a:pt x="9061" y="95858"/>
                  </a:cubicBezTo>
                  <a:cubicBezTo>
                    <a:pt x="9061" y="97548"/>
                    <a:pt x="7692" y="98918"/>
                    <a:pt x="6013" y="98918"/>
                  </a:cubicBezTo>
                  <a:cubicBezTo>
                    <a:pt x="4322" y="98918"/>
                    <a:pt x="2953" y="97548"/>
                    <a:pt x="2953" y="95858"/>
                  </a:cubicBezTo>
                  <a:cubicBezTo>
                    <a:pt x="2953" y="94179"/>
                    <a:pt x="4322" y="92810"/>
                    <a:pt x="6013" y="92810"/>
                  </a:cubicBezTo>
                  <a:close/>
                  <a:moveTo>
                    <a:pt x="6013" y="114479"/>
                  </a:moveTo>
                  <a:cubicBezTo>
                    <a:pt x="7692" y="114479"/>
                    <a:pt x="9061" y="115848"/>
                    <a:pt x="9061" y="117527"/>
                  </a:cubicBezTo>
                  <a:cubicBezTo>
                    <a:pt x="9061" y="119206"/>
                    <a:pt x="7692" y="120587"/>
                    <a:pt x="6013" y="120587"/>
                  </a:cubicBezTo>
                  <a:cubicBezTo>
                    <a:pt x="4322" y="120587"/>
                    <a:pt x="2953" y="119206"/>
                    <a:pt x="2953" y="117527"/>
                  </a:cubicBezTo>
                  <a:cubicBezTo>
                    <a:pt x="2953" y="115848"/>
                    <a:pt x="4322" y="114479"/>
                    <a:pt x="6013" y="114479"/>
                  </a:cubicBezTo>
                  <a:close/>
                  <a:moveTo>
                    <a:pt x="0" y="1"/>
                  </a:moveTo>
                  <a:lnTo>
                    <a:pt x="0" y="135029"/>
                  </a:lnTo>
                  <a:lnTo>
                    <a:pt x="125492" y="135029"/>
                  </a:lnTo>
                  <a:lnTo>
                    <a:pt x="125492" y="1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" name="Google Shape;907;p36"/>
            <p:cNvSpPr/>
            <p:nvPr/>
          </p:nvSpPr>
          <p:spPr>
            <a:xfrm>
              <a:off x="7567300" y="1541100"/>
              <a:ext cx="3137325" cy="3375725"/>
            </a:xfrm>
            <a:custGeom>
              <a:avLst/>
              <a:gdLst/>
              <a:ahLst/>
              <a:cxnLst/>
              <a:rect l="l" t="t" r="r" b="b"/>
              <a:pathLst>
                <a:path w="125493" h="135029" extrusionOk="0">
                  <a:moveTo>
                    <a:pt x="6013" y="13823"/>
                  </a:moveTo>
                  <a:cubicBezTo>
                    <a:pt x="7692" y="13823"/>
                    <a:pt x="9061" y="15193"/>
                    <a:pt x="9061" y="16871"/>
                  </a:cubicBezTo>
                  <a:cubicBezTo>
                    <a:pt x="9061" y="18550"/>
                    <a:pt x="7692" y="19919"/>
                    <a:pt x="6013" y="19919"/>
                  </a:cubicBezTo>
                  <a:cubicBezTo>
                    <a:pt x="4323" y="19919"/>
                    <a:pt x="2953" y="18550"/>
                    <a:pt x="2953" y="16871"/>
                  </a:cubicBezTo>
                  <a:cubicBezTo>
                    <a:pt x="2953" y="15193"/>
                    <a:pt x="4323" y="13823"/>
                    <a:pt x="6013" y="13823"/>
                  </a:cubicBezTo>
                  <a:close/>
                  <a:moveTo>
                    <a:pt x="6013" y="32326"/>
                  </a:moveTo>
                  <a:cubicBezTo>
                    <a:pt x="7692" y="32326"/>
                    <a:pt x="9061" y="33695"/>
                    <a:pt x="9061" y="35374"/>
                  </a:cubicBezTo>
                  <a:cubicBezTo>
                    <a:pt x="9061" y="37052"/>
                    <a:pt x="7692" y="38422"/>
                    <a:pt x="6013" y="38422"/>
                  </a:cubicBezTo>
                  <a:cubicBezTo>
                    <a:pt x="4323" y="38422"/>
                    <a:pt x="2953" y="37052"/>
                    <a:pt x="2953" y="35374"/>
                  </a:cubicBezTo>
                  <a:cubicBezTo>
                    <a:pt x="2953" y="33695"/>
                    <a:pt x="4323" y="32326"/>
                    <a:pt x="6013" y="32326"/>
                  </a:cubicBezTo>
                  <a:close/>
                  <a:moveTo>
                    <a:pt x="6013" y="52471"/>
                  </a:moveTo>
                  <a:cubicBezTo>
                    <a:pt x="7692" y="52471"/>
                    <a:pt x="9061" y="53840"/>
                    <a:pt x="9061" y="55519"/>
                  </a:cubicBezTo>
                  <a:cubicBezTo>
                    <a:pt x="9061" y="57210"/>
                    <a:pt x="7692" y="58579"/>
                    <a:pt x="6013" y="58579"/>
                  </a:cubicBezTo>
                  <a:cubicBezTo>
                    <a:pt x="4323" y="58579"/>
                    <a:pt x="2953" y="57210"/>
                    <a:pt x="2953" y="55519"/>
                  </a:cubicBezTo>
                  <a:cubicBezTo>
                    <a:pt x="2953" y="53840"/>
                    <a:pt x="4323" y="52471"/>
                    <a:pt x="6013" y="52471"/>
                  </a:cubicBezTo>
                  <a:close/>
                  <a:moveTo>
                    <a:pt x="6013" y="72569"/>
                  </a:moveTo>
                  <a:cubicBezTo>
                    <a:pt x="7692" y="72569"/>
                    <a:pt x="9061" y="73938"/>
                    <a:pt x="9061" y="75617"/>
                  </a:cubicBezTo>
                  <a:cubicBezTo>
                    <a:pt x="9061" y="77295"/>
                    <a:pt x="7692" y="78665"/>
                    <a:pt x="6013" y="78665"/>
                  </a:cubicBezTo>
                  <a:cubicBezTo>
                    <a:pt x="4323" y="78665"/>
                    <a:pt x="2953" y="77295"/>
                    <a:pt x="2953" y="75617"/>
                  </a:cubicBezTo>
                  <a:cubicBezTo>
                    <a:pt x="2953" y="73938"/>
                    <a:pt x="4323" y="72569"/>
                    <a:pt x="6013" y="72569"/>
                  </a:cubicBezTo>
                  <a:close/>
                  <a:moveTo>
                    <a:pt x="6013" y="92809"/>
                  </a:moveTo>
                  <a:cubicBezTo>
                    <a:pt x="7692" y="92809"/>
                    <a:pt x="9061" y="94178"/>
                    <a:pt x="9061" y="95857"/>
                  </a:cubicBezTo>
                  <a:cubicBezTo>
                    <a:pt x="9061" y="97536"/>
                    <a:pt x="7692" y="98905"/>
                    <a:pt x="6013" y="98905"/>
                  </a:cubicBezTo>
                  <a:cubicBezTo>
                    <a:pt x="4323" y="98905"/>
                    <a:pt x="2953" y="97536"/>
                    <a:pt x="2953" y="95857"/>
                  </a:cubicBezTo>
                  <a:cubicBezTo>
                    <a:pt x="2953" y="94178"/>
                    <a:pt x="4323" y="92809"/>
                    <a:pt x="6013" y="92809"/>
                  </a:cubicBezTo>
                  <a:close/>
                  <a:moveTo>
                    <a:pt x="6013" y="114479"/>
                  </a:moveTo>
                  <a:cubicBezTo>
                    <a:pt x="7692" y="114479"/>
                    <a:pt x="9061" y="115848"/>
                    <a:pt x="9061" y="117527"/>
                  </a:cubicBezTo>
                  <a:cubicBezTo>
                    <a:pt x="9061" y="119205"/>
                    <a:pt x="7692" y="120575"/>
                    <a:pt x="6013" y="120575"/>
                  </a:cubicBezTo>
                  <a:cubicBezTo>
                    <a:pt x="4323" y="120575"/>
                    <a:pt x="2953" y="119205"/>
                    <a:pt x="2953" y="117527"/>
                  </a:cubicBezTo>
                  <a:cubicBezTo>
                    <a:pt x="2953" y="115848"/>
                    <a:pt x="4323" y="114479"/>
                    <a:pt x="6013" y="114479"/>
                  </a:cubicBezTo>
                  <a:close/>
                  <a:moveTo>
                    <a:pt x="1" y="0"/>
                  </a:moveTo>
                  <a:lnTo>
                    <a:pt x="1" y="135029"/>
                  </a:lnTo>
                  <a:lnTo>
                    <a:pt x="125492" y="135029"/>
                  </a:lnTo>
                  <a:lnTo>
                    <a:pt x="12549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" name="Google Shape;908;p36"/>
            <p:cNvSpPr/>
            <p:nvPr/>
          </p:nvSpPr>
          <p:spPr>
            <a:xfrm>
              <a:off x="8025700" y="19090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FF866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" name="Google Shape;909;p36"/>
            <p:cNvSpPr/>
            <p:nvPr/>
          </p:nvSpPr>
          <p:spPr>
            <a:xfrm>
              <a:off x="8025700" y="20709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" name="Google Shape;910;p36"/>
            <p:cNvSpPr/>
            <p:nvPr/>
          </p:nvSpPr>
          <p:spPr>
            <a:xfrm>
              <a:off x="8025700" y="2232550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" name="Google Shape;911;p36"/>
            <p:cNvSpPr/>
            <p:nvPr/>
          </p:nvSpPr>
          <p:spPr>
            <a:xfrm>
              <a:off x="8025700" y="2394475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2" name="Google Shape;912;p36"/>
            <p:cNvSpPr/>
            <p:nvPr/>
          </p:nvSpPr>
          <p:spPr>
            <a:xfrm>
              <a:off x="8025700" y="25564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3" name="Google Shape;913;p36"/>
            <p:cNvSpPr/>
            <p:nvPr/>
          </p:nvSpPr>
          <p:spPr>
            <a:xfrm>
              <a:off x="8025700" y="27183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4" name="Google Shape;914;p36"/>
            <p:cNvSpPr/>
            <p:nvPr/>
          </p:nvSpPr>
          <p:spPr>
            <a:xfrm>
              <a:off x="8025700" y="2879950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" name="Google Shape;915;p36"/>
            <p:cNvSpPr/>
            <p:nvPr/>
          </p:nvSpPr>
          <p:spPr>
            <a:xfrm>
              <a:off x="8025700" y="3041875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6" name="Google Shape;916;p36"/>
            <p:cNvSpPr/>
            <p:nvPr/>
          </p:nvSpPr>
          <p:spPr>
            <a:xfrm>
              <a:off x="8025700" y="32038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7" name="Google Shape;917;p36"/>
            <p:cNvSpPr/>
            <p:nvPr/>
          </p:nvSpPr>
          <p:spPr>
            <a:xfrm>
              <a:off x="8025700" y="33657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8" name="Google Shape;918;p36"/>
            <p:cNvSpPr/>
            <p:nvPr/>
          </p:nvSpPr>
          <p:spPr>
            <a:xfrm>
              <a:off x="8025700" y="3527350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9" name="Google Shape;919;p36"/>
            <p:cNvSpPr/>
            <p:nvPr/>
          </p:nvSpPr>
          <p:spPr>
            <a:xfrm>
              <a:off x="8025700" y="3689275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0" name="Google Shape;920;p36"/>
            <p:cNvSpPr/>
            <p:nvPr/>
          </p:nvSpPr>
          <p:spPr>
            <a:xfrm>
              <a:off x="8025700" y="38512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1" name="Google Shape;921;p36"/>
            <p:cNvSpPr/>
            <p:nvPr/>
          </p:nvSpPr>
          <p:spPr>
            <a:xfrm>
              <a:off x="8025700" y="40131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2" name="Google Shape;922;p36"/>
            <p:cNvSpPr/>
            <p:nvPr/>
          </p:nvSpPr>
          <p:spPr>
            <a:xfrm>
              <a:off x="8025700" y="4174750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1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1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3" name="Google Shape;923;p36"/>
            <p:cNvSpPr/>
            <p:nvPr/>
          </p:nvSpPr>
          <p:spPr>
            <a:xfrm>
              <a:off x="8025700" y="4336675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4" name="Google Shape;924;p36"/>
            <p:cNvSpPr/>
            <p:nvPr/>
          </p:nvSpPr>
          <p:spPr>
            <a:xfrm>
              <a:off x="8025700" y="44986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5" name="Google Shape;925;p36"/>
            <p:cNvSpPr/>
            <p:nvPr/>
          </p:nvSpPr>
          <p:spPr>
            <a:xfrm>
              <a:off x="8025700" y="46605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26" name="Google Shape;926;p36"/>
          <p:cNvGrpSpPr/>
          <p:nvPr/>
        </p:nvGrpSpPr>
        <p:grpSpPr>
          <a:xfrm>
            <a:off x="1003006" y="385679"/>
            <a:ext cx="1668174" cy="1667776"/>
            <a:chOff x="5448300" y="1526500"/>
            <a:chExt cx="1154925" cy="1154650"/>
          </a:xfrm>
        </p:grpSpPr>
        <p:sp>
          <p:nvSpPr>
            <p:cNvPr id="927" name="Google Shape;927;p36"/>
            <p:cNvSpPr/>
            <p:nvPr/>
          </p:nvSpPr>
          <p:spPr>
            <a:xfrm>
              <a:off x="5466750" y="1544975"/>
              <a:ext cx="1136475" cy="1136175"/>
            </a:xfrm>
            <a:custGeom>
              <a:avLst/>
              <a:gdLst/>
              <a:ahLst/>
              <a:cxnLst/>
              <a:rect l="l" t="t" r="r" b="b"/>
              <a:pathLst>
                <a:path w="45459" h="45447" extrusionOk="0">
                  <a:moveTo>
                    <a:pt x="4132" y="11370"/>
                  </a:moveTo>
                  <a:cubicBezTo>
                    <a:pt x="4882" y="11370"/>
                    <a:pt x="5501" y="11990"/>
                    <a:pt x="5501" y="12740"/>
                  </a:cubicBezTo>
                  <a:cubicBezTo>
                    <a:pt x="5501" y="13502"/>
                    <a:pt x="4882" y="14109"/>
                    <a:pt x="4132" y="14109"/>
                  </a:cubicBezTo>
                  <a:cubicBezTo>
                    <a:pt x="3370" y="14109"/>
                    <a:pt x="2762" y="13502"/>
                    <a:pt x="2762" y="12740"/>
                  </a:cubicBezTo>
                  <a:cubicBezTo>
                    <a:pt x="2762" y="11990"/>
                    <a:pt x="3370" y="11370"/>
                    <a:pt x="4132" y="11370"/>
                  </a:cubicBezTo>
                  <a:close/>
                  <a:moveTo>
                    <a:pt x="3334" y="29563"/>
                  </a:moveTo>
                  <a:cubicBezTo>
                    <a:pt x="4084" y="29563"/>
                    <a:pt x="4703" y="30170"/>
                    <a:pt x="4703" y="30932"/>
                  </a:cubicBezTo>
                  <a:cubicBezTo>
                    <a:pt x="4703" y="31694"/>
                    <a:pt x="4096" y="32302"/>
                    <a:pt x="3334" y="32302"/>
                  </a:cubicBezTo>
                  <a:cubicBezTo>
                    <a:pt x="2584" y="32302"/>
                    <a:pt x="1965" y="31694"/>
                    <a:pt x="1965" y="30932"/>
                  </a:cubicBezTo>
                  <a:cubicBezTo>
                    <a:pt x="1965" y="30170"/>
                    <a:pt x="2584" y="29563"/>
                    <a:pt x="3334" y="29563"/>
                  </a:cubicBezTo>
                  <a:close/>
                  <a:moveTo>
                    <a:pt x="1893" y="0"/>
                  </a:moveTo>
                  <a:lnTo>
                    <a:pt x="0" y="43565"/>
                  </a:lnTo>
                  <a:lnTo>
                    <a:pt x="43565" y="45446"/>
                  </a:lnTo>
                  <a:lnTo>
                    <a:pt x="45458" y="1893"/>
                  </a:lnTo>
                  <a:lnTo>
                    <a:pt x="1893" y="0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8" name="Google Shape;928;p36"/>
            <p:cNvSpPr/>
            <p:nvPr/>
          </p:nvSpPr>
          <p:spPr>
            <a:xfrm>
              <a:off x="5448300" y="1526500"/>
              <a:ext cx="1136175" cy="1135875"/>
            </a:xfrm>
            <a:custGeom>
              <a:avLst/>
              <a:gdLst/>
              <a:ahLst/>
              <a:cxnLst/>
              <a:rect l="l" t="t" r="r" b="b"/>
              <a:pathLst>
                <a:path w="45447" h="45435" extrusionOk="0">
                  <a:moveTo>
                    <a:pt x="4120" y="11371"/>
                  </a:moveTo>
                  <a:cubicBezTo>
                    <a:pt x="4882" y="11371"/>
                    <a:pt x="5489" y="11978"/>
                    <a:pt x="5489" y="12740"/>
                  </a:cubicBezTo>
                  <a:cubicBezTo>
                    <a:pt x="5489" y="13502"/>
                    <a:pt x="4882" y="14110"/>
                    <a:pt x="4120" y="14110"/>
                  </a:cubicBezTo>
                  <a:cubicBezTo>
                    <a:pt x="3358" y="14110"/>
                    <a:pt x="2750" y="13491"/>
                    <a:pt x="2750" y="12740"/>
                  </a:cubicBezTo>
                  <a:cubicBezTo>
                    <a:pt x="2750" y="11978"/>
                    <a:pt x="3358" y="11371"/>
                    <a:pt x="4120" y="11371"/>
                  </a:cubicBezTo>
                  <a:close/>
                  <a:moveTo>
                    <a:pt x="3334" y="29552"/>
                  </a:moveTo>
                  <a:cubicBezTo>
                    <a:pt x="4072" y="29552"/>
                    <a:pt x="4703" y="30171"/>
                    <a:pt x="4703" y="30921"/>
                  </a:cubicBezTo>
                  <a:cubicBezTo>
                    <a:pt x="4703" y="31683"/>
                    <a:pt x="4096" y="32291"/>
                    <a:pt x="3334" y="32291"/>
                  </a:cubicBezTo>
                  <a:cubicBezTo>
                    <a:pt x="2572" y="32291"/>
                    <a:pt x="1965" y="31683"/>
                    <a:pt x="1965" y="30921"/>
                  </a:cubicBezTo>
                  <a:cubicBezTo>
                    <a:pt x="1965" y="30171"/>
                    <a:pt x="2572" y="29552"/>
                    <a:pt x="3334" y="29552"/>
                  </a:cubicBezTo>
                  <a:close/>
                  <a:moveTo>
                    <a:pt x="1893" y="1"/>
                  </a:moveTo>
                  <a:lnTo>
                    <a:pt x="0" y="43566"/>
                  </a:lnTo>
                  <a:lnTo>
                    <a:pt x="43565" y="45435"/>
                  </a:lnTo>
                  <a:lnTo>
                    <a:pt x="45446" y="1882"/>
                  </a:lnTo>
                  <a:lnTo>
                    <a:pt x="1893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9" name="Google Shape;929;p36"/>
            <p:cNvSpPr/>
            <p:nvPr/>
          </p:nvSpPr>
          <p:spPr>
            <a:xfrm>
              <a:off x="5448300" y="1526800"/>
              <a:ext cx="185750" cy="1094800"/>
            </a:xfrm>
            <a:custGeom>
              <a:avLst/>
              <a:gdLst/>
              <a:ahLst/>
              <a:cxnLst/>
              <a:rect l="l" t="t" r="r" b="b"/>
              <a:pathLst>
                <a:path w="7430" h="43792" extrusionOk="0">
                  <a:moveTo>
                    <a:pt x="4120" y="11359"/>
                  </a:moveTo>
                  <a:cubicBezTo>
                    <a:pt x="4882" y="11359"/>
                    <a:pt x="5489" y="11966"/>
                    <a:pt x="5489" y="12728"/>
                  </a:cubicBezTo>
                  <a:cubicBezTo>
                    <a:pt x="5489" y="13490"/>
                    <a:pt x="4882" y="14098"/>
                    <a:pt x="4120" y="14098"/>
                  </a:cubicBezTo>
                  <a:cubicBezTo>
                    <a:pt x="3358" y="14098"/>
                    <a:pt x="2750" y="13479"/>
                    <a:pt x="2750" y="12728"/>
                  </a:cubicBezTo>
                  <a:cubicBezTo>
                    <a:pt x="2750" y="11966"/>
                    <a:pt x="3358" y="11359"/>
                    <a:pt x="4120" y="11359"/>
                  </a:cubicBezTo>
                  <a:close/>
                  <a:moveTo>
                    <a:pt x="3334" y="29540"/>
                  </a:moveTo>
                  <a:cubicBezTo>
                    <a:pt x="4072" y="29540"/>
                    <a:pt x="4703" y="30159"/>
                    <a:pt x="4703" y="30909"/>
                  </a:cubicBezTo>
                  <a:cubicBezTo>
                    <a:pt x="4703" y="31671"/>
                    <a:pt x="4096" y="32279"/>
                    <a:pt x="3334" y="32279"/>
                  </a:cubicBezTo>
                  <a:cubicBezTo>
                    <a:pt x="2572" y="32279"/>
                    <a:pt x="1965" y="31671"/>
                    <a:pt x="1965" y="30909"/>
                  </a:cubicBezTo>
                  <a:cubicBezTo>
                    <a:pt x="1965" y="30159"/>
                    <a:pt x="2572" y="29540"/>
                    <a:pt x="3334" y="29540"/>
                  </a:cubicBezTo>
                  <a:close/>
                  <a:moveTo>
                    <a:pt x="1893" y="1"/>
                  </a:moveTo>
                  <a:lnTo>
                    <a:pt x="0" y="43554"/>
                  </a:lnTo>
                  <a:lnTo>
                    <a:pt x="5536" y="43792"/>
                  </a:lnTo>
                  <a:lnTo>
                    <a:pt x="7430" y="239"/>
                  </a:lnTo>
                  <a:lnTo>
                    <a:pt x="1893" y="1"/>
                  </a:lnTo>
                  <a:close/>
                </a:path>
              </a:pathLst>
            </a:custGeom>
            <a:solidFill>
              <a:srgbClr val="AD91B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30" name="Google Shape;930;p36"/>
          <p:cNvSpPr txBox="1">
            <a:spLocks noGrp="1"/>
          </p:cNvSpPr>
          <p:nvPr>
            <p:ph type="subTitle" idx="1"/>
          </p:nvPr>
        </p:nvSpPr>
        <p:spPr>
          <a:xfrm>
            <a:off x="2569500" y="1443750"/>
            <a:ext cx="5279100" cy="227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l">
              <a:buFont typeface="Arial" pitchFamily="34" charset="0"/>
              <a:buChar char="•"/>
            </a:pPr>
            <a:r>
              <a:rPr lang="id-ID" sz="1600" dirty="0"/>
              <a:t>Adanya konflik sosial yang terjadi diantara masyarakat yang berbeda suku dan </a:t>
            </a:r>
            <a:r>
              <a:rPr lang="id-ID" sz="1600" dirty="0" smtClean="0"/>
              <a:t>agama</a:t>
            </a:r>
            <a:endParaRPr lang="en-US" sz="1600" dirty="0" smtClean="0"/>
          </a:p>
          <a:p>
            <a:pPr lvl="0" algn="l">
              <a:buFont typeface="Arial" pitchFamily="34" charset="0"/>
              <a:buChar char="•"/>
            </a:pPr>
            <a:r>
              <a:rPr lang="id-ID" sz="1600" dirty="0" smtClean="0"/>
              <a:t>Meningkatnya </a:t>
            </a:r>
            <a:r>
              <a:rPr lang="id-ID" sz="1600" dirty="0"/>
              <a:t>angka kemiskinan di kalangan </a:t>
            </a:r>
            <a:r>
              <a:rPr lang="id-ID" sz="1600" dirty="0" smtClean="0"/>
              <a:t>masyarakat</a:t>
            </a:r>
            <a:endParaRPr lang="en-US" sz="1600" dirty="0" smtClean="0"/>
          </a:p>
          <a:p>
            <a:pPr lvl="0" algn="l">
              <a:buFont typeface="Arial" pitchFamily="34" charset="0"/>
              <a:buChar char="•"/>
            </a:pPr>
            <a:r>
              <a:rPr lang="id-ID" sz="1600" dirty="0" smtClean="0"/>
              <a:t>Banyak </a:t>
            </a:r>
            <a:r>
              <a:rPr lang="id-ID" sz="1600" dirty="0"/>
              <a:t>sekali masyarakat yang menganggur akibat peluang kerja yang terlalu </a:t>
            </a:r>
            <a:r>
              <a:rPr lang="id-ID" sz="1600" dirty="0" smtClean="0"/>
              <a:t>sedikit</a:t>
            </a:r>
            <a:endParaRPr lang="en-US" sz="1600" dirty="0" smtClean="0"/>
          </a:p>
          <a:p>
            <a:pPr lvl="0" algn="l">
              <a:buFont typeface="Arial" pitchFamily="34" charset="0"/>
              <a:buChar char="•"/>
            </a:pPr>
            <a:r>
              <a:rPr lang="id-ID" sz="1600" dirty="0" smtClean="0"/>
              <a:t>Maraknya </a:t>
            </a:r>
            <a:r>
              <a:rPr lang="id-ID" sz="1600" dirty="0"/>
              <a:t>kenakalan remaja yang terjadi </a:t>
            </a:r>
            <a:r>
              <a:rPr lang="id-ID" sz="1600" dirty="0" smtClean="0"/>
              <a:t>masyarakat</a:t>
            </a:r>
            <a:endParaRPr lang="en-US" sz="1600" dirty="0" smtClean="0"/>
          </a:p>
          <a:p>
            <a:pPr lvl="0" algn="l">
              <a:buFont typeface="Arial" pitchFamily="34" charset="0"/>
              <a:buChar char="•"/>
            </a:pPr>
            <a:r>
              <a:rPr lang="id-ID" sz="1600" dirty="0" smtClean="0"/>
              <a:t>Meningkatnya </a:t>
            </a:r>
            <a:r>
              <a:rPr lang="id-ID" sz="1600" dirty="0"/>
              <a:t>tingkat pergaulan bebas di kalangan </a:t>
            </a:r>
            <a:r>
              <a:rPr lang="id-ID" sz="1600" dirty="0" smtClean="0"/>
              <a:t>remaja.</a:t>
            </a:r>
            <a:endParaRPr lang="en-US" sz="1600" dirty="0"/>
          </a:p>
          <a:p>
            <a:pPr lvl="0" algn="l">
              <a:buFont typeface="Arial" pitchFamily="34" charset="0"/>
              <a:buChar char="•"/>
            </a:pPr>
            <a:r>
              <a:rPr lang="id-ID" sz="1600" dirty="0" smtClean="0"/>
              <a:t>Tindak </a:t>
            </a:r>
            <a:r>
              <a:rPr lang="id-ID" sz="1600" dirty="0"/>
              <a:t>kriminalitas yang kian meningkat sesuai dengan peningkatan angka pengangguran.</a:t>
            </a:r>
            <a:endParaRPr lang="en-US" sz="1600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dirty="0"/>
          </a:p>
        </p:txBody>
      </p:sp>
      <p:sp>
        <p:nvSpPr>
          <p:cNvPr id="30" name="Google Shape;1049;p43"/>
          <p:cNvSpPr txBox="1">
            <a:spLocks/>
          </p:cNvSpPr>
          <p:nvPr/>
        </p:nvSpPr>
        <p:spPr>
          <a:xfrm>
            <a:off x="2590800" y="361950"/>
            <a:ext cx="5257800" cy="145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elius"/>
              <a:buNone/>
              <a:defRPr sz="20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elius"/>
              <a:buNone/>
              <a:defRPr sz="1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elius"/>
              <a:buNone/>
              <a:defRPr sz="1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elius"/>
              <a:buNone/>
              <a:defRPr sz="1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elius"/>
              <a:buNone/>
              <a:defRPr sz="1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elius"/>
              <a:buNone/>
              <a:defRPr sz="1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elius"/>
              <a:buNone/>
              <a:defRPr sz="1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elius"/>
              <a:buNone/>
              <a:defRPr sz="1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elius"/>
              <a:buNone/>
              <a:defRPr sz="18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pPr algn="l"/>
            <a:r>
              <a:rPr lang="id-ID" sz="2800" dirty="0"/>
              <a:t>Contoh Permasalahan Sosial</a:t>
            </a:r>
            <a:endParaRPr lang="id-ID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8" name="Google Shape;1148;p48"/>
          <p:cNvSpPr/>
          <p:nvPr/>
        </p:nvSpPr>
        <p:spPr>
          <a:xfrm>
            <a:off x="5223725" y="893713"/>
            <a:ext cx="3027600" cy="1554000"/>
          </a:xfrm>
          <a:prstGeom prst="snip1Rect">
            <a:avLst>
              <a:gd name="adj" fmla="val 15014"/>
            </a:avLst>
          </a:prstGeom>
          <a:solidFill>
            <a:srgbClr val="918C7F">
              <a:alpha val="1899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49" name="Google Shape;1149;p48"/>
          <p:cNvGrpSpPr/>
          <p:nvPr/>
        </p:nvGrpSpPr>
        <p:grpSpPr>
          <a:xfrm>
            <a:off x="5179975" y="849938"/>
            <a:ext cx="3027750" cy="1554000"/>
            <a:chOff x="5179975" y="849938"/>
            <a:chExt cx="3027750" cy="1554000"/>
          </a:xfrm>
        </p:grpSpPr>
        <p:sp>
          <p:nvSpPr>
            <p:cNvPr id="1150" name="Google Shape;1150;p48"/>
            <p:cNvSpPr/>
            <p:nvPr/>
          </p:nvSpPr>
          <p:spPr>
            <a:xfrm>
              <a:off x="5179975" y="849938"/>
              <a:ext cx="3027600" cy="1554000"/>
            </a:xfrm>
            <a:prstGeom prst="snip1Rect">
              <a:avLst>
                <a:gd name="adj" fmla="val 15014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1" name="Google Shape;1151;p48"/>
            <p:cNvSpPr/>
            <p:nvPr/>
          </p:nvSpPr>
          <p:spPr>
            <a:xfrm>
              <a:off x="7981525" y="849950"/>
              <a:ext cx="226200" cy="226200"/>
            </a:xfrm>
            <a:prstGeom prst="rtTriangle">
              <a:avLst/>
            </a:prstGeom>
            <a:solidFill>
              <a:srgbClr val="F19D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52" name="Google Shape;1152;p48"/>
          <p:cNvSpPr/>
          <p:nvPr/>
        </p:nvSpPr>
        <p:spPr>
          <a:xfrm>
            <a:off x="5223725" y="2741750"/>
            <a:ext cx="3027600" cy="1554000"/>
          </a:xfrm>
          <a:prstGeom prst="snip1Rect">
            <a:avLst>
              <a:gd name="adj" fmla="val 15014"/>
            </a:avLst>
          </a:prstGeom>
          <a:solidFill>
            <a:srgbClr val="918C7F">
              <a:alpha val="1899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53" name="Google Shape;1153;p48"/>
          <p:cNvGrpSpPr/>
          <p:nvPr/>
        </p:nvGrpSpPr>
        <p:grpSpPr>
          <a:xfrm>
            <a:off x="5179975" y="2697975"/>
            <a:ext cx="3027750" cy="1554000"/>
            <a:chOff x="5179975" y="849938"/>
            <a:chExt cx="3027750" cy="1554000"/>
          </a:xfrm>
        </p:grpSpPr>
        <p:sp>
          <p:nvSpPr>
            <p:cNvPr id="1154" name="Google Shape;1154;p48"/>
            <p:cNvSpPr/>
            <p:nvPr/>
          </p:nvSpPr>
          <p:spPr>
            <a:xfrm>
              <a:off x="5179975" y="849938"/>
              <a:ext cx="3027600" cy="1554000"/>
            </a:xfrm>
            <a:prstGeom prst="snip1Rect">
              <a:avLst>
                <a:gd name="adj" fmla="val 15014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5" name="Google Shape;1155;p48"/>
            <p:cNvSpPr/>
            <p:nvPr/>
          </p:nvSpPr>
          <p:spPr>
            <a:xfrm>
              <a:off x="7981525" y="849950"/>
              <a:ext cx="226200" cy="226200"/>
            </a:xfrm>
            <a:prstGeom prst="rtTriangle">
              <a:avLst/>
            </a:prstGeom>
            <a:solidFill>
              <a:srgbClr val="F19D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56" name="Google Shape;1156;p48"/>
          <p:cNvSpPr/>
          <p:nvPr/>
        </p:nvSpPr>
        <p:spPr>
          <a:xfrm>
            <a:off x="940175" y="2741750"/>
            <a:ext cx="3027600" cy="1554000"/>
          </a:xfrm>
          <a:prstGeom prst="snip1Rect">
            <a:avLst>
              <a:gd name="adj" fmla="val 15014"/>
            </a:avLst>
          </a:prstGeom>
          <a:solidFill>
            <a:srgbClr val="918C7F">
              <a:alpha val="1899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57" name="Google Shape;1157;p48"/>
          <p:cNvGrpSpPr/>
          <p:nvPr/>
        </p:nvGrpSpPr>
        <p:grpSpPr>
          <a:xfrm>
            <a:off x="896425" y="2697975"/>
            <a:ext cx="3027750" cy="1554000"/>
            <a:chOff x="5179975" y="849938"/>
            <a:chExt cx="3027750" cy="1554000"/>
          </a:xfrm>
        </p:grpSpPr>
        <p:sp>
          <p:nvSpPr>
            <p:cNvPr id="1158" name="Google Shape;1158;p48"/>
            <p:cNvSpPr/>
            <p:nvPr/>
          </p:nvSpPr>
          <p:spPr>
            <a:xfrm>
              <a:off x="5179975" y="849938"/>
              <a:ext cx="3027600" cy="1554000"/>
            </a:xfrm>
            <a:prstGeom prst="snip1Rect">
              <a:avLst>
                <a:gd name="adj" fmla="val 15014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9" name="Google Shape;1159;p48"/>
            <p:cNvSpPr/>
            <p:nvPr/>
          </p:nvSpPr>
          <p:spPr>
            <a:xfrm>
              <a:off x="7981525" y="849950"/>
              <a:ext cx="226200" cy="226200"/>
            </a:xfrm>
            <a:prstGeom prst="rtTriangle">
              <a:avLst/>
            </a:prstGeom>
            <a:solidFill>
              <a:srgbClr val="F19D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60" name="Google Shape;1160;p48"/>
          <p:cNvSpPr/>
          <p:nvPr/>
        </p:nvSpPr>
        <p:spPr>
          <a:xfrm>
            <a:off x="1281725" y="2531325"/>
            <a:ext cx="1485703" cy="376706"/>
          </a:xfrm>
          <a:custGeom>
            <a:avLst/>
            <a:gdLst/>
            <a:ahLst/>
            <a:cxnLst/>
            <a:rect l="l" t="t" r="r" b="b"/>
            <a:pathLst>
              <a:path w="22075" h="5597" extrusionOk="0">
                <a:moveTo>
                  <a:pt x="393" y="1"/>
                </a:moveTo>
                <a:cubicBezTo>
                  <a:pt x="334" y="334"/>
                  <a:pt x="226" y="691"/>
                  <a:pt x="191" y="870"/>
                </a:cubicBezTo>
                <a:cubicBezTo>
                  <a:pt x="48" y="2072"/>
                  <a:pt x="0" y="3275"/>
                  <a:pt x="36" y="4501"/>
                </a:cubicBezTo>
                <a:lnTo>
                  <a:pt x="22015" y="5597"/>
                </a:lnTo>
                <a:cubicBezTo>
                  <a:pt x="22015" y="4597"/>
                  <a:pt x="22015" y="3585"/>
                  <a:pt x="22027" y="2584"/>
                </a:cubicBezTo>
                <a:cubicBezTo>
                  <a:pt x="22074" y="2120"/>
                  <a:pt x="22015" y="1584"/>
                  <a:pt x="22039" y="1084"/>
                </a:cubicBezTo>
                <a:lnTo>
                  <a:pt x="393" y="1"/>
                </a:lnTo>
                <a:close/>
              </a:path>
            </a:pathLst>
          </a:custGeom>
          <a:solidFill>
            <a:srgbClr val="58CBCA">
              <a:alpha val="8045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1" name="Google Shape;1161;p48"/>
          <p:cNvSpPr/>
          <p:nvPr/>
        </p:nvSpPr>
        <p:spPr>
          <a:xfrm>
            <a:off x="5002550" y="714700"/>
            <a:ext cx="1485703" cy="376706"/>
          </a:xfrm>
          <a:custGeom>
            <a:avLst/>
            <a:gdLst/>
            <a:ahLst/>
            <a:cxnLst/>
            <a:rect l="l" t="t" r="r" b="b"/>
            <a:pathLst>
              <a:path w="22075" h="5597" extrusionOk="0">
                <a:moveTo>
                  <a:pt x="393" y="1"/>
                </a:moveTo>
                <a:cubicBezTo>
                  <a:pt x="334" y="334"/>
                  <a:pt x="226" y="691"/>
                  <a:pt x="191" y="870"/>
                </a:cubicBezTo>
                <a:cubicBezTo>
                  <a:pt x="48" y="2072"/>
                  <a:pt x="0" y="3275"/>
                  <a:pt x="36" y="4501"/>
                </a:cubicBezTo>
                <a:lnTo>
                  <a:pt x="22015" y="5597"/>
                </a:lnTo>
                <a:cubicBezTo>
                  <a:pt x="22015" y="4597"/>
                  <a:pt x="22015" y="3585"/>
                  <a:pt x="22027" y="2584"/>
                </a:cubicBezTo>
                <a:cubicBezTo>
                  <a:pt x="22074" y="2120"/>
                  <a:pt x="22015" y="1584"/>
                  <a:pt x="22039" y="1084"/>
                </a:cubicBezTo>
                <a:lnTo>
                  <a:pt x="393" y="1"/>
                </a:lnTo>
                <a:close/>
              </a:path>
            </a:pathLst>
          </a:custGeom>
          <a:solidFill>
            <a:srgbClr val="58CBCA">
              <a:alpha val="8045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2" name="Google Shape;1162;p48"/>
          <p:cNvSpPr/>
          <p:nvPr/>
        </p:nvSpPr>
        <p:spPr>
          <a:xfrm>
            <a:off x="5403800" y="2531325"/>
            <a:ext cx="1485703" cy="376706"/>
          </a:xfrm>
          <a:custGeom>
            <a:avLst/>
            <a:gdLst/>
            <a:ahLst/>
            <a:cxnLst/>
            <a:rect l="l" t="t" r="r" b="b"/>
            <a:pathLst>
              <a:path w="22075" h="5597" extrusionOk="0">
                <a:moveTo>
                  <a:pt x="393" y="1"/>
                </a:moveTo>
                <a:cubicBezTo>
                  <a:pt x="334" y="334"/>
                  <a:pt x="226" y="691"/>
                  <a:pt x="191" y="870"/>
                </a:cubicBezTo>
                <a:cubicBezTo>
                  <a:pt x="48" y="2072"/>
                  <a:pt x="0" y="3275"/>
                  <a:pt x="36" y="4501"/>
                </a:cubicBezTo>
                <a:lnTo>
                  <a:pt x="22015" y="5597"/>
                </a:lnTo>
                <a:cubicBezTo>
                  <a:pt x="22015" y="4597"/>
                  <a:pt x="22015" y="3585"/>
                  <a:pt x="22027" y="2584"/>
                </a:cubicBezTo>
                <a:cubicBezTo>
                  <a:pt x="22074" y="2120"/>
                  <a:pt x="22015" y="1584"/>
                  <a:pt x="22039" y="1084"/>
                </a:cubicBezTo>
                <a:lnTo>
                  <a:pt x="393" y="1"/>
                </a:lnTo>
                <a:close/>
              </a:path>
            </a:pathLst>
          </a:custGeom>
          <a:solidFill>
            <a:srgbClr val="58CBCA">
              <a:alpha val="8045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3" name="Google Shape;1163;p48"/>
          <p:cNvSpPr txBox="1">
            <a:spLocks noGrp="1"/>
          </p:cNvSpPr>
          <p:nvPr>
            <p:ph type="title"/>
          </p:nvPr>
        </p:nvSpPr>
        <p:spPr>
          <a:xfrm>
            <a:off x="713100" y="445025"/>
            <a:ext cx="3782700" cy="106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id-ID" dirty="0"/>
              <a:t>Upaya Pengendalian Masalah Sosial</a:t>
            </a:r>
            <a:r>
              <a:rPr lang="en-US" dirty="0"/>
              <a:t/>
            </a:r>
            <a:br>
              <a:rPr lang="en-US" dirty="0"/>
            </a:br>
            <a:endParaRPr dirty="0"/>
          </a:p>
        </p:txBody>
      </p:sp>
      <p:sp>
        <p:nvSpPr>
          <p:cNvPr id="1164" name="Google Shape;1164;p48"/>
          <p:cNvSpPr txBox="1">
            <a:spLocks noGrp="1"/>
          </p:cNvSpPr>
          <p:nvPr>
            <p:ph type="subTitle" idx="1"/>
          </p:nvPr>
        </p:nvSpPr>
        <p:spPr>
          <a:xfrm>
            <a:off x="1099300" y="3044850"/>
            <a:ext cx="2615100" cy="4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/>
            <a:r>
              <a:rPr lang="id-ID" dirty="0"/>
              <a:t>Peran orangtua</a:t>
            </a:r>
            <a:endParaRPr dirty="0"/>
          </a:p>
        </p:txBody>
      </p:sp>
      <p:sp>
        <p:nvSpPr>
          <p:cNvPr id="1166" name="Google Shape;1166;p48"/>
          <p:cNvSpPr txBox="1">
            <a:spLocks noGrp="1"/>
          </p:cNvSpPr>
          <p:nvPr>
            <p:ph type="subTitle" idx="3"/>
          </p:nvPr>
        </p:nvSpPr>
        <p:spPr>
          <a:xfrm>
            <a:off x="5386300" y="3044850"/>
            <a:ext cx="2615100" cy="4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/>
            <a:r>
              <a:rPr lang="id-ID" dirty="0"/>
              <a:t>Peran pemerintah</a:t>
            </a:r>
            <a:endParaRPr dirty="0"/>
          </a:p>
        </p:txBody>
      </p:sp>
      <p:sp>
        <p:nvSpPr>
          <p:cNvPr id="1168" name="Google Shape;1168;p48"/>
          <p:cNvSpPr txBox="1">
            <a:spLocks noGrp="1"/>
          </p:cNvSpPr>
          <p:nvPr>
            <p:ph type="subTitle" idx="5"/>
          </p:nvPr>
        </p:nvSpPr>
        <p:spPr>
          <a:xfrm>
            <a:off x="5386300" y="1184425"/>
            <a:ext cx="2615100" cy="4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/>
            <a:r>
              <a:rPr lang="id-ID" dirty="0"/>
              <a:t>Peran golongan tertentu</a:t>
            </a:r>
            <a:endParaRPr dirty="0"/>
          </a:p>
        </p:txBody>
      </p:sp>
      <p:sp>
        <p:nvSpPr>
          <p:cNvPr id="1170" name="Google Shape;1170;p48"/>
          <p:cNvSpPr/>
          <p:nvPr/>
        </p:nvSpPr>
        <p:spPr>
          <a:xfrm>
            <a:off x="2598583" y="1626376"/>
            <a:ext cx="684600" cy="684600"/>
          </a:xfrm>
          <a:prstGeom prst="rect">
            <a:avLst/>
          </a:prstGeom>
          <a:solidFill>
            <a:srgbClr val="918C7F">
              <a:alpha val="1899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1" name="Google Shape;1171;p48"/>
          <p:cNvSpPr/>
          <p:nvPr/>
        </p:nvSpPr>
        <p:spPr>
          <a:xfrm>
            <a:off x="925583" y="1626376"/>
            <a:ext cx="684600" cy="684600"/>
          </a:xfrm>
          <a:prstGeom prst="rect">
            <a:avLst/>
          </a:prstGeom>
          <a:solidFill>
            <a:srgbClr val="918C7F">
              <a:alpha val="1899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2" name="Google Shape;1172;p48"/>
          <p:cNvSpPr/>
          <p:nvPr/>
        </p:nvSpPr>
        <p:spPr>
          <a:xfrm>
            <a:off x="1762083" y="1626376"/>
            <a:ext cx="684600" cy="684600"/>
          </a:xfrm>
          <a:prstGeom prst="rect">
            <a:avLst/>
          </a:prstGeom>
          <a:solidFill>
            <a:srgbClr val="918C7F">
              <a:alpha val="1899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3" name="Google Shape;1173;p48"/>
          <p:cNvSpPr/>
          <p:nvPr/>
        </p:nvSpPr>
        <p:spPr>
          <a:xfrm>
            <a:off x="2569425" y="1591775"/>
            <a:ext cx="684600" cy="6846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8" name="Google Shape;1178;p48"/>
          <p:cNvSpPr/>
          <p:nvPr/>
        </p:nvSpPr>
        <p:spPr>
          <a:xfrm>
            <a:off x="896425" y="1591775"/>
            <a:ext cx="684600" cy="6846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6" name="Google Shape;1186;p48"/>
          <p:cNvSpPr/>
          <p:nvPr/>
        </p:nvSpPr>
        <p:spPr>
          <a:xfrm>
            <a:off x="1732925" y="1591775"/>
            <a:ext cx="684600" cy="6846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2" name="Google Shape;1192;p49"/>
          <p:cNvSpPr/>
          <p:nvPr/>
        </p:nvSpPr>
        <p:spPr>
          <a:xfrm>
            <a:off x="2582700" y="2632213"/>
            <a:ext cx="182400" cy="18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3" name="Google Shape;1193;p49"/>
          <p:cNvSpPr/>
          <p:nvPr/>
        </p:nvSpPr>
        <p:spPr>
          <a:xfrm>
            <a:off x="2582700" y="3967350"/>
            <a:ext cx="182400" cy="18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4" name="Google Shape;1194;p49"/>
          <p:cNvSpPr/>
          <p:nvPr/>
        </p:nvSpPr>
        <p:spPr>
          <a:xfrm>
            <a:off x="6375600" y="2632213"/>
            <a:ext cx="182400" cy="18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5" name="Google Shape;1195;p49"/>
          <p:cNvSpPr/>
          <p:nvPr/>
        </p:nvSpPr>
        <p:spPr>
          <a:xfrm>
            <a:off x="6375600" y="3967350"/>
            <a:ext cx="182400" cy="18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6" name="Google Shape;1196;p49"/>
          <p:cNvSpPr txBox="1">
            <a:spLocks noGrp="1"/>
          </p:cNvSpPr>
          <p:nvPr>
            <p:ph type="title"/>
          </p:nvPr>
        </p:nvSpPr>
        <p:spPr>
          <a:xfrm>
            <a:off x="457200" y="291750"/>
            <a:ext cx="3793830" cy="106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id-ID" dirty="0"/>
              <a:t>Solusi </a:t>
            </a:r>
            <a:r>
              <a:rPr lang="id-ID" dirty="0" smtClean="0"/>
              <a:t>Permasalahan </a:t>
            </a:r>
            <a:r>
              <a:rPr lang="id-ID" dirty="0"/>
              <a:t>Sosial</a:t>
            </a:r>
            <a:r>
              <a:rPr lang="en-US" dirty="0"/>
              <a:t/>
            </a:r>
            <a:br>
              <a:rPr lang="en-US" dirty="0"/>
            </a:br>
            <a:endParaRPr dirty="0"/>
          </a:p>
        </p:txBody>
      </p:sp>
      <p:sp>
        <p:nvSpPr>
          <p:cNvPr id="1198" name="Google Shape;1198;p49"/>
          <p:cNvSpPr txBox="1">
            <a:spLocks noGrp="1"/>
          </p:cNvSpPr>
          <p:nvPr>
            <p:ph type="subTitle" idx="4294967295"/>
          </p:nvPr>
        </p:nvSpPr>
        <p:spPr>
          <a:xfrm>
            <a:off x="702708" y="1940850"/>
            <a:ext cx="2573892" cy="630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id-ID" dirty="0"/>
              <a:t>Melakukan pengembangan terhadap kualitas pendidikan nasional.</a:t>
            </a:r>
            <a:endParaRPr lang="en-US" dirty="0"/>
          </a:p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200" name="Google Shape;1200;p49"/>
          <p:cNvSpPr txBox="1">
            <a:spLocks noGrp="1"/>
          </p:cNvSpPr>
          <p:nvPr>
            <p:ph type="subTitle" idx="4294967295"/>
          </p:nvPr>
        </p:nvSpPr>
        <p:spPr>
          <a:xfrm>
            <a:off x="556852" y="3336450"/>
            <a:ext cx="2795948" cy="630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id-ID" dirty="0"/>
              <a:t>Mengembangkan pembangunan nasional di segala aspek kehidupan bernegara.</a:t>
            </a:r>
            <a:endParaRPr lang="en-US" dirty="0"/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202" name="Google Shape;1202;p49"/>
          <p:cNvSpPr txBox="1">
            <a:spLocks noGrp="1"/>
          </p:cNvSpPr>
          <p:nvPr>
            <p:ph type="subTitle" idx="4294967295"/>
          </p:nvPr>
        </p:nvSpPr>
        <p:spPr>
          <a:xfrm>
            <a:off x="6465000" y="2591288"/>
            <a:ext cx="1965900" cy="630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id-ID" dirty="0"/>
              <a:t>Memperluas penyediaan lapangan pekerjaan.</a:t>
            </a:r>
            <a:endParaRPr lang="en-US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204" name="Google Shape;1204;p49"/>
          <p:cNvSpPr txBox="1">
            <a:spLocks noGrp="1"/>
          </p:cNvSpPr>
          <p:nvPr>
            <p:ph type="subTitle" idx="4294967295"/>
          </p:nvPr>
        </p:nvSpPr>
        <p:spPr>
          <a:xfrm>
            <a:off x="6465000" y="3714750"/>
            <a:ext cx="1965900" cy="630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None/>
            </a:pPr>
            <a:r>
              <a:rPr lang="id-ID" dirty="0"/>
              <a:t>Menetapkan norma dan kebijakan yang bersesuaian dengan kapasitas masyarakat.</a:t>
            </a:r>
            <a:endParaRPr dirty="0"/>
          </a:p>
        </p:txBody>
      </p:sp>
      <p:grpSp>
        <p:nvGrpSpPr>
          <p:cNvPr id="1205" name="Google Shape;1205;p49"/>
          <p:cNvGrpSpPr/>
          <p:nvPr/>
        </p:nvGrpSpPr>
        <p:grpSpPr>
          <a:xfrm>
            <a:off x="3678227" y="2083331"/>
            <a:ext cx="1784244" cy="1783819"/>
            <a:chOff x="5448300" y="1526500"/>
            <a:chExt cx="1154925" cy="1154650"/>
          </a:xfrm>
        </p:grpSpPr>
        <p:sp>
          <p:nvSpPr>
            <p:cNvPr id="1206" name="Google Shape;1206;p49"/>
            <p:cNvSpPr/>
            <p:nvPr/>
          </p:nvSpPr>
          <p:spPr>
            <a:xfrm>
              <a:off x="5466750" y="1544975"/>
              <a:ext cx="1136475" cy="1136175"/>
            </a:xfrm>
            <a:custGeom>
              <a:avLst/>
              <a:gdLst/>
              <a:ahLst/>
              <a:cxnLst/>
              <a:rect l="l" t="t" r="r" b="b"/>
              <a:pathLst>
                <a:path w="45459" h="45447" extrusionOk="0">
                  <a:moveTo>
                    <a:pt x="4132" y="11370"/>
                  </a:moveTo>
                  <a:cubicBezTo>
                    <a:pt x="4882" y="11370"/>
                    <a:pt x="5501" y="11990"/>
                    <a:pt x="5501" y="12740"/>
                  </a:cubicBezTo>
                  <a:cubicBezTo>
                    <a:pt x="5501" y="13502"/>
                    <a:pt x="4882" y="14109"/>
                    <a:pt x="4132" y="14109"/>
                  </a:cubicBezTo>
                  <a:cubicBezTo>
                    <a:pt x="3370" y="14109"/>
                    <a:pt x="2762" y="13502"/>
                    <a:pt x="2762" y="12740"/>
                  </a:cubicBezTo>
                  <a:cubicBezTo>
                    <a:pt x="2762" y="11990"/>
                    <a:pt x="3370" y="11370"/>
                    <a:pt x="4132" y="11370"/>
                  </a:cubicBezTo>
                  <a:close/>
                  <a:moveTo>
                    <a:pt x="3334" y="29563"/>
                  </a:moveTo>
                  <a:cubicBezTo>
                    <a:pt x="4084" y="29563"/>
                    <a:pt x="4703" y="30170"/>
                    <a:pt x="4703" y="30932"/>
                  </a:cubicBezTo>
                  <a:cubicBezTo>
                    <a:pt x="4703" y="31694"/>
                    <a:pt x="4096" y="32302"/>
                    <a:pt x="3334" y="32302"/>
                  </a:cubicBezTo>
                  <a:cubicBezTo>
                    <a:pt x="2584" y="32302"/>
                    <a:pt x="1965" y="31694"/>
                    <a:pt x="1965" y="30932"/>
                  </a:cubicBezTo>
                  <a:cubicBezTo>
                    <a:pt x="1965" y="30170"/>
                    <a:pt x="2584" y="29563"/>
                    <a:pt x="3334" y="29563"/>
                  </a:cubicBezTo>
                  <a:close/>
                  <a:moveTo>
                    <a:pt x="1893" y="0"/>
                  </a:moveTo>
                  <a:lnTo>
                    <a:pt x="0" y="43565"/>
                  </a:lnTo>
                  <a:lnTo>
                    <a:pt x="43565" y="45446"/>
                  </a:lnTo>
                  <a:lnTo>
                    <a:pt x="45458" y="1893"/>
                  </a:lnTo>
                  <a:lnTo>
                    <a:pt x="1893" y="0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7" name="Google Shape;1207;p49"/>
            <p:cNvSpPr/>
            <p:nvPr/>
          </p:nvSpPr>
          <p:spPr>
            <a:xfrm>
              <a:off x="5448300" y="1526500"/>
              <a:ext cx="1136175" cy="1135875"/>
            </a:xfrm>
            <a:custGeom>
              <a:avLst/>
              <a:gdLst/>
              <a:ahLst/>
              <a:cxnLst/>
              <a:rect l="l" t="t" r="r" b="b"/>
              <a:pathLst>
                <a:path w="45447" h="45435" extrusionOk="0">
                  <a:moveTo>
                    <a:pt x="4120" y="11371"/>
                  </a:moveTo>
                  <a:cubicBezTo>
                    <a:pt x="4882" y="11371"/>
                    <a:pt x="5489" y="11978"/>
                    <a:pt x="5489" y="12740"/>
                  </a:cubicBezTo>
                  <a:cubicBezTo>
                    <a:pt x="5489" y="13502"/>
                    <a:pt x="4882" y="14110"/>
                    <a:pt x="4120" y="14110"/>
                  </a:cubicBezTo>
                  <a:cubicBezTo>
                    <a:pt x="3358" y="14110"/>
                    <a:pt x="2750" y="13491"/>
                    <a:pt x="2750" y="12740"/>
                  </a:cubicBezTo>
                  <a:cubicBezTo>
                    <a:pt x="2750" y="11978"/>
                    <a:pt x="3358" y="11371"/>
                    <a:pt x="4120" y="11371"/>
                  </a:cubicBezTo>
                  <a:close/>
                  <a:moveTo>
                    <a:pt x="3334" y="29552"/>
                  </a:moveTo>
                  <a:cubicBezTo>
                    <a:pt x="4072" y="29552"/>
                    <a:pt x="4703" y="30171"/>
                    <a:pt x="4703" y="30921"/>
                  </a:cubicBezTo>
                  <a:cubicBezTo>
                    <a:pt x="4703" y="31683"/>
                    <a:pt x="4096" y="32291"/>
                    <a:pt x="3334" y="32291"/>
                  </a:cubicBezTo>
                  <a:cubicBezTo>
                    <a:pt x="2572" y="32291"/>
                    <a:pt x="1965" y="31683"/>
                    <a:pt x="1965" y="30921"/>
                  </a:cubicBezTo>
                  <a:cubicBezTo>
                    <a:pt x="1965" y="30171"/>
                    <a:pt x="2572" y="29552"/>
                    <a:pt x="3334" y="29552"/>
                  </a:cubicBezTo>
                  <a:close/>
                  <a:moveTo>
                    <a:pt x="1893" y="1"/>
                  </a:moveTo>
                  <a:lnTo>
                    <a:pt x="0" y="43566"/>
                  </a:lnTo>
                  <a:lnTo>
                    <a:pt x="43565" y="45435"/>
                  </a:lnTo>
                  <a:lnTo>
                    <a:pt x="45446" y="1882"/>
                  </a:lnTo>
                  <a:lnTo>
                    <a:pt x="1893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8" name="Google Shape;1208;p49"/>
            <p:cNvSpPr/>
            <p:nvPr/>
          </p:nvSpPr>
          <p:spPr>
            <a:xfrm>
              <a:off x="5448300" y="1526800"/>
              <a:ext cx="185750" cy="1094800"/>
            </a:xfrm>
            <a:custGeom>
              <a:avLst/>
              <a:gdLst/>
              <a:ahLst/>
              <a:cxnLst/>
              <a:rect l="l" t="t" r="r" b="b"/>
              <a:pathLst>
                <a:path w="7430" h="43792" extrusionOk="0">
                  <a:moveTo>
                    <a:pt x="4120" y="11359"/>
                  </a:moveTo>
                  <a:cubicBezTo>
                    <a:pt x="4882" y="11359"/>
                    <a:pt x="5489" y="11966"/>
                    <a:pt x="5489" y="12728"/>
                  </a:cubicBezTo>
                  <a:cubicBezTo>
                    <a:pt x="5489" y="13490"/>
                    <a:pt x="4882" y="14098"/>
                    <a:pt x="4120" y="14098"/>
                  </a:cubicBezTo>
                  <a:cubicBezTo>
                    <a:pt x="3358" y="14098"/>
                    <a:pt x="2750" y="13479"/>
                    <a:pt x="2750" y="12728"/>
                  </a:cubicBezTo>
                  <a:cubicBezTo>
                    <a:pt x="2750" y="11966"/>
                    <a:pt x="3358" y="11359"/>
                    <a:pt x="4120" y="11359"/>
                  </a:cubicBezTo>
                  <a:close/>
                  <a:moveTo>
                    <a:pt x="3334" y="29540"/>
                  </a:moveTo>
                  <a:cubicBezTo>
                    <a:pt x="4072" y="29540"/>
                    <a:pt x="4703" y="30159"/>
                    <a:pt x="4703" y="30909"/>
                  </a:cubicBezTo>
                  <a:cubicBezTo>
                    <a:pt x="4703" y="31671"/>
                    <a:pt x="4096" y="32279"/>
                    <a:pt x="3334" y="32279"/>
                  </a:cubicBezTo>
                  <a:cubicBezTo>
                    <a:pt x="2572" y="32279"/>
                    <a:pt x="1965" y="31671"/>
                    <a:pt x="1965" y="30909"/>
                  </a:cubicBezTo>
                  <a:cubicBezTo>
                    <a:pt x="1965" y="30159"/>
                    <a:pt x="2572" y="29540"/>
                    <a:pt x="3334" y="29540"/>
                  </a:cubicBezTo>
                  <a:close/>
                  <a:moveTo>
                    <a:pt x="1893" y="1"/>
                  </a:moveTo>
                  <a:lnTo>
                    <a:pt x="0" y="43554"/>
                  </a:lnTo>
                  <a:lnTo>
                    <a:pt x="5536" y="43792"/>
                  </a:lnTo>
                  <a:lnTo>
                    <a:pt x="7430" y="239"/>
                  </a:lnTo>
                  <a:lnTo>
                    <a:pt x="1893" y="1"/>
                  </a:lnTo>
                  <a:close/>
                </a:path>
              </a:pathLst>
            </a:custGeom>
            <a:solidFill>
              <a:srgbClr val="AD91B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cxnSp>
        <p:nvCxnSpPr>
          <p:cNvPr id="1212" name="Google Shape;1212;p49"/>
          <p:cNvCxnSpPr/>
          <p:nvPr/>
        </p:nvCxnSpPr>
        <p:spPr>
          <a:xfrm>
            <a:off x="3124200" y="2379750"/>
            <a:ext cx="600" cy="1335000"/>
          </a:xfrm>
          <a:prstGeom prst="bentConnector3">
            <a:avLst>
              <a:gd name="adj1" fmla="val 39687500"/>
            </a:avLst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213" name="Google Shape;1213;p49"/>
          <p:cNvCxnSpPr>
            <a:stCxn id="1194" idx="1"/>
            <a:endCxn id="1195" idx="1"/>
          </p:cNvCxnSpPr>
          <p:nvPr/>
        </p:nvCxnSpPr>
        <p:spPr>
          <a:xfrm>
            <a:off x="6375600" y="2723413"/>
            <a:ext cx="600" cy="1335000"/>
          </a:xfrm>
          <a:prstGeom prst="bentConnector3">
            <a:avLst>
              <a:gd name="adj1" fmla="val -39687500"/>
            </a:avLst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214" name="Google Shape;1214;p49"/>
          <p:cNvCxnSpPr/>
          <p:nvPr/>
        </p:nvCxnSpPr>
        <p:spPr>
          <a:xfrm>
            <a:off x="3352800" y="2952750"/>
            <a:ext cx="779950" cy="1606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med" len="med"/>
            <a:tailEnd type="oval" w="med" len="med"/>
          </a:ln>
        </p:spPr>
      </p:cxnSp>
      <p:cxnSp>
        <p:nvCxnSpPr>
          <p:cNvPr id="1215" name="Google Shape;1215;p49"/>
          <p:cNvCxnSpPr/>
          <p:nvPr/>
        </p:nvCxnSpPr>
        <p:spPr>
          <a:xfrm>
            <a:off x="5084175" y="3392519"/>
            <a:ext cx="10434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oval" w="med" len="med"/>
            <a:tailEnd type="none" w="med" len="med"/>
          </a:ln>
        </p:spPr>
      </p:cxnSp>
      <p:sp>
        <p:nvSpPr>
          <p:cNvPr id="1216" name="Google Shape;1216;p49"/>
          <p:cNvSpPr/>
          <p:nvPr/>
        </p:nvSpPr>
        <p:spPr>
          <a:xfrm rot="3312928">
            <a:off x="5229881" y="3336027"/>
            <a:ext cx="271838" cy="816407"/>
          </a:xfrm>
          <a:custGeom>
            <a:avLst/>
            <a:gdLst/>
            <a:ahLst/>
            <a:cxnLst/>
            <a:rect l="l" t="t" r="r" b="b"/>
            <a:pathLst>
              <a:path w="5311" h="18967" extrusionOk="0">
                <a:moveTo>
                  <a:pt x="4477" y="0"/>
                </a:moveTo>
                <a:cubicBezTo>
                  <a:pt x="4072" y="155"/>
                  <a:pt x="3405" y="95"/>
                  <a:pt x="3072" y="119"/>
                </a:cubicBezTo>
                <a:cubicBezTo>
                  <a:pt x="2048" y="191"/>
                  <a:pt x="1024" y="262"/>
                  <a:pt x="0" y="274"/>
                </a:cubicBezTo>
                <a:lnTo>
                  <a:pt x="822" y="18967"/>
                </a:lnTo>
                <a:cubicBezTo>
                  <a:pt x="1112" y="18910"/>
                  <a:pt x="1405" y="18894"/>
                  <a:pt x="1697" y="18894"/>
                </a:cubicBezTo>
                <a:cubicBezTo>
                  <a:pt x="2030" y="18894"/>
                  <a:pt x="2364" y="18914"/>
                  <a:pt x="2693" y="18914"/>
                </a:cubicBezTo>
                <a:cubicBezTo>
                  <a:pt x="2796" y="18914"/>
                  <a:pt x="2898" y="18912"/>
                  <a:pt x="3001" y="18907"/>
                </a:cubicBezTo>
                <a:cubicBezTo>
                  <a:pt x="3560" y="18883"/>
                  <a:pt x="4096" y="18776"/>
                  <a:pt x="4644" y="18741"/>
                </a:cubicBezTo>
                <a:cubicBezTo>
                  <a:pt x="4759" y="18733"/>
                  <a:pt x="4906" y="18722"/>
                  <a:pt x="5048" y="18722"/>
                </a:cubicBezTo>
                <a:cubicBezTo>
                  <a:pt x="5141" y="18722"/>
                  <a:pt x="5231" y="18727"/>
                  <a:pt x="5310" y="18741"/>
                </a:cubicBezTo>
                <a:lnTo>
                  <a:pt x="4477" y="0"/>
                </a:lnTo>
                <a:close/>
              </a:path>
            </a:pathLst>
          </a:custGeom>
          <a:solidFill>
            <a:srgbClr val="FFAC58">
              <a:alpha val="726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7" name="Google Shape;1217;p49"/>
          <p:cNvSpPr/>
          <p:nvPr/>
        </p:nvSpPr>
        <p:spPr>
          <a:xfrm rot="3312928">
            <a:off x="3685789" y="1675590"/>
            <a:ext cx="271838" cy="816407"/>
          </a:xfrm>
          <a:custGeom>
            <a:avLst/>
            <a:gdLst/>
            <a:ahLst/>
            <a:cxnLst/>
            <a:rect l="l" t="t" r="r" b="b"/>
            <a:pathLst>
              <a:path w="5311" h="18967" extrusionOk="0">
                <a:moveTo>
                  <a:pt x="4477" y="0"/>
                </a:moveTo>
                <a:cubicBezTo>
                  <a:pt x="4072" y="155"/>
                  <a:pt x="3405" y="95"/>
                  <a:pt x="3072" y="119"/>
                </a:cubicBezTo>
                <a:cubicBezTo>
                  <a:pt x="2048" y="191"/>
                  <a:pt x="1024" y="262"/>
                  <a:pt x="0" y="274"/>
                </a:cubicBezTo>
                <a:lnTo>
                  <a:pt x="822" y="18967"/>
                </a:lnTo>
                <a:cubicBezTo>
                  <a:pt x="1112" y="18910"/>
                  <a:pt x="1405" y="18894"/>
                  <a:pt x="1697" y="18894"/>
                </a:cubicBezTo>
                <a:cubicBezTo>
                  <a:pt x="2030" y="18894"/>
                  <a:pt x="2364" y="18914"/>
                  <a:pt x="2693" y="18914"/>
                </a:cubicBezTo>
                <a:cubicBezTo>
                  <a:pt x="2796" y="18914"/>
                  <a:pt x="2898" y="18912"/>
                  <a:pt x="3001" y="18907"/>
                </a:cubicBezTo>
                <a:cubicBezTo>
                  <a:pt x="3560" y="18883"/>
                  <a:pt x="4096" y="18776"/>
                  <a:pt x="4644" y="18741"/>
                </a:cubicBezTo>
                <a:cubicBezTo>
                  <a:pt x="4759" y="18733"/>
                  <a:pt x="4906" y="18722"/>
                  <a:pt x="5048" y="18722"/>
                </a:cubicBezTo>
                <a:cubicBezTo>
                  <a:pt x="5141" y="18722"/>
                  <a:pt x="5231" y="18727"/>
                  <a:pt x="5310" y="18741"/>
                </a:cubicBezTo>
                <a:lnTo>
                  <a:pt x="4477" y="0"/>
                </a:lnTo>
                <a:close/>
              </a:path>
            </a:pathLst>
          </a:custGeom>
          <a:solidFill>
            <a:srgbClr val="FFAC58">
              <a:alpha val="726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2" name="Google Shape;1222;p50"/>
          <p:cNvGrpSpPr/>
          <p:nvPr/>
        </p:nvGrpSpPr>
        <p:grpSpPr>
          <a:xfrm>
            <a:off x="2980740" y="-51085"/>
            <a:ext cx="5588031" cy="5975582"/>
            <a:chOff x="7567300" y="1541100"/>
            <a:chExt cx="3167100" cy="3386750"/>
          </a:xfrm>
        </p:grpSpPr>
        <p:sp>
          <p:nvSpPr>
            <p:cNvPr id="1223" name="Google Shape;1223;p50"/>
            <p:cNvSpPr/>
            <p:nvPr/>
          </p:nvSpPr>
          <p:spPr>
            <a:xfrm>
              <a:off x="7597075" y="1552100"/>
              <a:ext cx="3137325" cy="3375750"/>
            </a:xfrm>
            <a:custGeom>
              <a:avLst/>
              <a:gdLst/>
              <a:ahLst/>
              <a:cxnLst/>
              <a:rect l="l" t="t" r="r" b="b"/>
              <a:pathLst>
                <a:path w="125493" h="135030" extrusionOk="0">
                  <a:moveTo>
                    <a:pt x="6013" y="13824"/>
                  </a:moveTo>
                  <a:cubicBezTo>
                    <a:pt x="7692" y="13824"/>
                    <a:pt x="9061" y="15193"/>
                    <a:pt x="9061" y="16884"/>
                  </a:cubicBezTo>
                  <a:cubicBezTo>
                    <a:pt x="9061" y="18563"/>
                    <a:pt x="7692" y="19932"/>
                    <a:pt x="6013" y="19932"/>
                  </a:cubicBezTo>
                  <a:cubicBezTo>
                    <a:pt x="4322" y="19932"/>
                    <a:pt x="2953" y="18563"/>
                    <a:pt x="2953" y="16884"/>
                  </a:cubicBezTo>
                  <a:cubicBezTo>
                    <a:pt x="2953" y="15193"/>
                    <a:pt x="4322" y="13824"/>
                    <a:pt x="6013" y="13824"/>
                  </a:cubicBezTo>
                  <a:close/>
                  <a:moveTo>
                    <a:pt x="6013" y="32326"/>
                  </a:moveTo>
                  <a:cubicBezTo>
                    <a:pt x="7692" y="32326"/>
                    <a:pt x="9061" y="33695"/>
                    <a:pt x="9061" y="35374"/>
                  </a:cubicBezTo>
                  <a:cubicBezTo>
                    <a:pt x="9061" y="37065"/>
                    <a:pt x="7692" y="38434"/>
                    <a:pt x="6013" y="38434"/>
                  </a:cubicBezTo>
                  <a:cubicBezTo>
                    <a:pt x="4322" y="38434"/>
                    <a:pt x="2953" y="37065"/>
                    <a:pt x="2953" y="35374"/>
                  </a:cubicBezTo>
                  <a:cubicBezTo>
                    <a:pt x="2953" y="33695"/>
                    <a:pt x="4322" y="32326"/>
                    <a:pt x="6013" y="32326"/>
                  </a:cubicBezTo>
                  <a:close/>
                  <a:moveTo>
                    <a:pt x="6013" y="52483"/>
                  </a:moveTo>
                  <a:cubicBezTo>
                    <a:pt x="7692" y="52483"/>
                    <a:pt x="9061" y="53853"/>
                    <a:pt x="9061" y="55531"/>
                  </a:cubicBezTo>
                  <a:cubicBezTo>
                    <a:pt x="9061" y="57210"/>
                    <a:pt x="7692" y="58579"/>
                    <a:pt x="6013" y="58579"/>
                  </a:cubicBezTo>
                  <a:cubicBezTo>
                    <a:pt x="4322" y="58579"/>
                    <a:pt x="2953" y="57210"/>
                    <a:pt x="2953" y="55531"/>
                  </a:cubicBezTo>
                  <a:cubicBezTo>
                    <a:pt x="2953" y="53853"/>
                    <a:pt x="4322" y="52483"/>
                    <a:pt x="6013" y="52483"/>
                  </a:cubicBezTo>
                  <a:close/>
                  <a:moveTo>
                    <a:pt x="6013" y="72569"/>
                  </a:moveTo>
                  <a:cubicBezTo>
                    <a:pt x="7692" y="72569"/>
                    <a:pt x="9061" y="73938"/>
                    <a:pt x="9061" y="75617"/>
                  </a:cubicBezTo>
                  <a:cubicBezTo>
                    <a:pt x="9061" y="77308"/>
                    <a:pt x="7692" y="78677"/>
                    <a:pt x="6013" y="78677"/>
                  </a:cubicBezTo>
                  <a:cubicBezTo>
                    <a:pt x="4322" y="78677"/>
                    <a:pt x="2953" y="77308"/>
                    <a:pt x="2953" y="75617"/>
                  </a:cubicBezTo>
                  <a:cubicBezTo>
                    <a:pt x="2953" y="73938"/>
                    <a:pt x="4322" y="72569"/>
                    <a:pt x="6013" y="72569"/>
                  </a:cubicBezTo>
                  <a:close/>
                  <a:moveTo>
                    <a:pt x="6013" y="92810"/>
                  </a:moveTo>
                  <a:cubicBezTo>
                    <a:pt x="7692" y="92810"/>
                    <a:pt x="9061" y="94179"/>
                    <a:pt x="9061" y="95858"/>
                  </a:cubicBezTo>
                  <a:cubicBezTo>
                    <a:pt x="9061" y="97548"/>
                    <a:pt x="7692" y="98918"/>
                    <a:pt x="6013" y="98918"/>
                  </a:cubicBezTo>
                  <a:cubicBezTo>
                    <a:pt x="4322" y="98918"/>
                    <a:pt x="2953" y="97548"/>
                    <a:pt x="2953" y="95858"/>
                  </a:cubicBezTo>
                  <a:cubicBezTo>
                    <a:pt x="2953" y="94179"/>
                    <a:pt x="4322" y="92810"/>
                    <a:pt x="6013" y="92810"/>
                  </a:cubicBezTo>
                  <a:close/>
                  <a:moveTo>
                    <a:pt x="6013" y="114479"/>
                  </a:moveTo>
                  <a:cubicBezTo>
                    <a:pt x="7692" y="114479"/>
                    <a:pt x="9061" y="115848"/>
                    <a:pt x="9061" y="117527"/>
                  </a:cubicBezTo>
                  <a:cubicBezTo>
                    <a:pt x="9061" y="119206"/>
                    <a:pt x="7692" y="120587"/>
                    <a:pt x="6013" y="120587"/>
                  </a:cubicBezTo>
                  <a:cubicBezTo>
                    <a:pt x="4322" y="120587"/>
                    <a:pt x="2953" y="119206"/>
                    <a:pt x="2953" y="117527"/>
                  </a:cubicBezTo>
                  <a:cubicBezTo>
                    <a:pt x="2953" y="115848"/>
                    <a:pt x="4322" y="114479"/>
                    <a:pt x="6013" y="114479"/>
                  </a:cubicBezTo>
                  <a:close/>
                  <a:moveTo>
                    <a:pt x="0" y="1"/>
                  </a:moveTo>
                  <a:lnTo>
                    <a:pt x="0" y="135029"/>
                  </a:lnTo>
                  <a:lnTo>
                    <a:pt x="125492" y="135029"/>
                  </a:lnTo>
                  <a:lnTo>
                    <a:pt x="125492" y="1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4" name="Google Shape;1224;p50"/>
            <p:cNvSpPr/>
            <p:nvPr/>
          </p:nvSpPr>
          <p:spPr>
            <a:xfrm>
              <a:off x="7567300" y="1541100"/>
              <a:ext cx="3137325" cy="3375725"/>
            </a:xfrm>
            <a:custGeom>
              <a:avLst/>
              <a:gdLst/>
              <a:ahLst/>
              <a:cxnLst/>
              <a:rect l="l" t="t" r="r" b="b"/>
              <a:pathLst>
                <a:path w="125493" h="135029" extrusionOk="0">
                  <a:moveTo>
                    <a:pt x="6013" y="13823"/>
                  </a:moveTo>
                  <a:cubicBezTo>
                    <a:pt x="7692" y="13823"/>
                    <a:pt x="9061" y="15193"/>
                    <a:pt x="9061" y="16871"/>
                  </a:cubicBezTo>
                  <a:cubicBezTo>
                    <a:pt x="9061" y="18550"/>
                    <a:pt x="7692" y="19919"/>
                    <a:pt x="6013" y="19919"/>
                  </a:cubicBezTo>
                  <a:cubicBezTo>
                    <a:pt x="4323" y="19919"/>
                    <a:pt x="2953" y="18550"/>
                    <a:pt x="2953" y="16871"/>
                  </a:cubicBezTo>
                  <a:cubicBezTo>
                    <a:pt x="2953" y="15193"/>
                    <a:pt x="4323" y="13823"/>
                    <a:pt x="6013" y="13823"/>
                  </a:cubicBezTo>
                  <a:close/>
                  <a:moveTo>
                    <a:pt x="6013" y="32326"/>
                  </a:moveTo>
                  <a:cubicBezTo>
                    <a:pt x="7692" y="32326"/>
                    <a:pt x="9061" y="33695"/>
                    <a:pt x="9061" y="35374"/>
                  </a:cubicBezTo>
                  <a:cubicBezTo>
                    <a:pt x="9061" y="37052"/>
                    <a:pt x="7692" y="38422"/>
                    <a:pt x="6013" y="38422"/>
                  </a:cubicBezTo>
                  <a:cubicBezTo>
                    <a:pt x="4323" y="38422"/>
                    <a:pt x="2953" y="37052"/>
                    <a:pt x="2953" y="35374"/>
                  </a:cubicBezTo>
                  <a:cubicBezTo>
                    <a:pt x="2953" y="33695"/>
                    <a:pt x="4323" y="32326"/>
                    <a:pt x="6013" y="32326"/>
                  </a:cubicBezTo>
                  <a:close/>
                  <a:moveTo>
                    <a:pt x="6013" y="52471"/>
                  </a:moveTo>
                  <a:cubicBezTo>
                    <a:pt x="7692" y="52471"/>
                    <a:pt x="9061" y="53840"/>
                    <a:pt x="9061" y="55519"/>
                  </a:cubicBezTo>
                  <a:cubicBezTo>
                    <a:pt x="9061" y="57210"/>
                    <a:pt x="7692" y="58579"/>
                    <a:pt x="6013" y="58579"/>
                  </a:cubicBezTo>
                  <a:cubicBezTo>
                    <a:pt x="4323" y="58579"/>
                    <a:pt x="2953" y="57210"/>
                    <a:pt x="2953" y="55519"/>
                  </a:cubicBezTo>
                  <a:cubicBezTo>
                    <a:pt x="2953" y="53840"/>
                    <a:pt x="4323" y="52471"/>
                    <a:pt x="6013" y="52471"/>
                  </a:cubicBezTo>
                  <a:close/>
                  <a:moveTo>
                    <a:pt x="6013" y="72569"/>
                  </a:moveTo>
                  <a:cubicBezTo>
                    <a:pt x="7692" y="72569"/>
                    <a:pt x="9061" y="73938"/>
                    <a:pt x="9061" y="75617"/>
                  </a:cubicBezTo>
                  <a:cubicBezTo>
                    <a:pt x="9061" y="77295"/>
                    <a:pt x="7692" y="78665"/>
                    <a:pt x="6013" y="78665"/>
                  </a:cubicBezTo>
                  <a:cubicBezTo>
                    <a:pt x="4323" y="78665"/>
                    <a:pt x="2953" y="77295"/>
                    <a:pt x="2953" y="75617"/>
                  </a:cubicBezTo>
                  <a:cubicBezTo>
                    <a:pt x="2953" y="73938"/>
                    <a:pt x="4323" y="72569"/>
                    <a:pt x="6013" y="72569"/>
                  </a:cubicBezTo>
                  <a:close/>
                  <a:moveTo>
                    <a:pt x="6013" y="92809"/>
                  </a:moveTo>
                  <a:cubicBezTo>
                    <a:pt x="7692" y="92809"/>
                    <a:pt x="9061" y="94178"/>
                    <a:pt x="9061" y="95857"/>
                  </a:cubicBezTo>
                  <a:cubicBezTo>
                    <a:pt x="9061" y="97536"/>
                    <a:pt x="7692" y="98905"/>
                    <a:pt x="6013" y="98905"/>
                  </a:cubicBezTo>
                  <a:cubicBezTo>
                    <a:pt x="4323" y="98905"/>
                    <a:pt x="2953" y="97536"/>
                    <a:pt x="2953" y="95857"/>
                  </a:cubicBezTo>
                  <a:cubicBezTo>
                    <a:pt x="2953" y="94178"/>
                    <a:pt x="4323" y="92809"/>
                    <a:pt x="6013" y="92809"/>
                  </a:cubicBezTo>
                  <a:close/>
                  <a:moveTo>
                    <a:pt x="6013" y="114479"/>
                  </a:moveTo>
                  <a:cubicBezTo>
                    <a:pt x="7692" y="114479"/>
                    <a:pt x="9061" y="115848"/>
                    <a:pt x="9061" y="117527"/>
                  </a:cubicBezTo>
                  <a:cubicBezTo>
                    <a:pt x="9061" y="119205"/>
                    <a:pt x="7692" y="120575"/>
                    <a:pt x="6013" y="120575"/>
                  </a:cubicBezTo>
                  <a:cubicBezTo>
                    <a:pt x="4323" y="120575"/>
                    <a:pt x="2953" y="119205"/>
                    <a:pt x="2953" y="117527"/>
                  </a:cubicBezTo>
                  <a:cubicBezTo>
                    <a:pt x="2953" y="115848"/>
                    <a:pt x="4323" y="114479"/>
                    <a:pt x="6013" y="114479"/>
                  </a:cubicBezTo>
                  <a:close/>
                  <a:moveTo>
                    <a:pt x="1" y="0"/>
                  </a:moveTo>
                  <a:lnTo>
                    <a:pt x="1" y="135029"/>
                  </a:lnTo>
                  <a:lnTo>
                    <a:pt x="125492" y="135029"/>
                  </a:lnTo>
                  <a:lnTo>
                    <a:pt x="12549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5" name="Google Shape;1225;p50"/>
            <p:cNvSpPr/>
            <p:nvPr/>
          </p:nvSpPr>
          <p:spPr>
            <a:xfrm>
              <a:off x="8025700" y="19090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FF866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6" name="Google Shape;1226;p50"/>
            <p:cNvSpPr/>
            <p:nvPr/>
          </p:nvSpPr>
          <p:spPr>
            <a:xfrm>
              <a:off x="8025700" y="20709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7" name="Google Shape;1227;p50"/>
            <p:cNvSpPr/>
            <p:nvPr/>
          </p:nvSpPr>
          <p:spPr>
            <a:xfrm>
              <a:off x="8025700" y="2232550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8" name="Google Shape;1228;p50"/>
            <p:cNvSpPr/>
            <p:nvPr/>
          </p:nvSpPr>
          <p:spPr>
            <a:xfrm>
              <a:off x="8025700" y="2394475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9" name="Google Shape;1229;p50"/>
            <p:cNvSpPr/>
            <p:nvPr/>
          </p:nvSpPr>
          <p:spPr>
            <a:xfrm>
              <a:off x="8025700" y="25564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0" name="Google Shape;1230;p50"/>
            <p:cNvSpPr/>
            <p:nvPr/>
          </p:nvSpPr>
          <p:spPr>
            <a:xfrm>
              <a:off x="8025700" y="27183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1" name="Google Shape;1231;p50"/>
            <p:cNvSpPr/>
            <p:nvPr/>
          </p:nvSpPr>
          <p:spPr>
            <a:xfrm>
              <a:off x="8025700" y="2879950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2" name="Google Shape;1232;p50"/>
            <p:cNvSpPr/>
            <p:nvPr/>
          </p:nvSpPr>
          <p:spPr>
            <a:xfrm>
              <a:off x="8025700" y="3041875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3" name="Google Shape;1233;p50"/>
            <p:cNvSpPr/>
            <p:nvPr/>
          </p:nvSpPr>
          <p:spPr>
            <a:xfrm>
              <a:off x="8025700" y="32038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4" name="Google Shape;1234;p50"/>
            <p:cNvSpPr/>
            <p:nvPr/>
          </p:nvSpPr>
          <p:spPr>
            <a:xfrm>
              <a:off x="8025700" y="33657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5" name="Google Shape;1235;p50"/>
            <p:cNvSpPr/>
            <p:nvPr/>
          </p:nvSpPr>
          <p:spPr>
            <a:xfrm>
              <a:off x="8025700" y="3527350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6" name="Google Shape;1236;p50"/>
            <p:cNvSpPr/>
            <p:nvPr/>
          </p:nvSpPr>
          <p:spPr>
            <a:xfrm>
              <a:off x="8025700" y="3689275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7" name="Google Shape;1237;p50"/>
            <p:cNvSpPr/>
            <p:nvPr/>
          </p:nvSpPr>
          <p:spPr>
            <a:xfrm>
              <a:off x="8025700" y="38512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8" name="Google Shape;1238;p50"/>
            <p:cNvSpPr/>
            <p:nvPr/>
          </p:nvSpPr>
          <p:spPr>
            <a:xfrm>
              <a:off x="8025700" y="40131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9" name="Google Shape;1239;p50"/>
            <p:cNvSpPr/>
            <p:nvPr/>
          </p:nvSpPr>
          <p:spPr>
            <a:xfrm>
              <a:off x="8025700" y="4174750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1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1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0" name="Google Shape;1240;p50"/>
            <p:cNvSpPr/>
            <p:nvPr/>
          </p:nvSpPr>
          <p:spPr>
            <a:xfrm>
              <a:off x="8025700" y="4336675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1" name="Google Shape;1241;p50"/>
            <p:cNvSpPr/>
            <p:nvPr/>
          </p:nvSpPr>
          <p:spPr>
            <a:xfrm>
              <a:off x="8025700" y="44986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2" name="Google Shape;1242;p50"/>
            <p:cNvSpPr/>
            <p:nvPr/>
          </p:nvSpPr>
          <p:spPr>
            <a:xfrm>
              <a:off x="8025700" y="46605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44" name="Google Shape;1244;p50"/>
          <p:cNvSpPr txBox="1">
            <a:spLocks noGrp="1"/>
          </p:cNvSpPr>
          <p:nvPr>
            <p:ph type="title"/>
          </p:nvPr>
        </p:nvSpPr>
        <p:spPr>
          <a:xfrm>
            <a:off x="3048000" y="115350"/>
            <a:ext cx="5257800" cy="131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id-ID" sz="2400" dirty="0"/>
              <a:t>Cara mengatasi permasalahan sosial</a:t>
            </a:r>
            <a:endParaRPr sz="2400" dirty="0"/>
          </a:p>
        </p:txBody>
      </p:sp>
      <p:sp>
        <p:nvSpPr>
          <p:cNvPr id="1245" name="Google Shape;1245;p50"/>
          <p:cNvSpPr txBox="1">
            <a:spLocks noGrp="1"/>
          </p:cNvSpPr>
          <p:nvPr>
            <p:ph type="subTitle" idx="1"/>
          </p:nvPr>
        </p:nvSpPr>
        <p:spPr>
          <a:xfrm>
            <a:off x="3789541" y="971550"/>
            <a:ext cx="4668659" cy="79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l">
              <a:buFont typeface="Arial" pitchFamily="34" charset="0"/>
              <a:buChar char="•"/>
            </a:pPr>
            <a:r>
              <a:rPr lang="id-ID" dirty="0"/>
              <a:t>Membuat kebijakan yang berkaitan dengan peminimalisiran angka kesenjangan sosial yang terjadi di </a:t>
            </a:r>
            <a:r>
              <a:rPr lang="id-ID" dirty="0" smtClean="0"/>
              <a:t>masyarakat.</a:t>
            </a:r>
            <a:endParaRPr lang="en-US" dirty="0"/>
          </a:p>
          <a:p>
            <a:pPr lvl="0" algn="l">
              <a:buFont typeface="Arial" pitchFamily="34" charset="0"/>
              <a:buChar char="•"/>
            </a:pPr>
            <a:r>
              <a:rPr lang="id-ID" dirty="0" smtClean="0"/>
              <a:t>Mempertegas </a:t>
            </a:r>
            <a:r>
              <a:rPr lang="id-ID" dirty="0"/>
              <a:t>sanksi sosial bagi para pelanggar norma dan </a:t>
            </a:r>
            <a:r>
              <a:rPr lang="id-ID" dirty="0" smtClean="0"/>
              <a:t>aturan.</a:t>
            </a:r>
            <a:endParaRPr lang="en-US" dirty="0"/>
          </a:p>
          <a:p>
            <a:pPr lvl="0" algn="l">
              <a:buFont typeface="Arial" pitchFamily="34" charset="0"/>
              <a:buChar char="•"/>
            </a:pPr>
            <a:r>
              <a:rPr lang="id-ID" dirty="0" smtClean="0"/>
              <a:t>Mendirikan </a:t>
            </a:r>
            <a:r>
              <a:rPr lang="id-ID" dirty="0"/>
              <a:t>suatu lembaga pemberdayaan </a:t>
            </a:r>
            <a:r>
              <a:rPr lang="id-ID" dirty="0" smtClean="0"/>
              <a:t>masyarakat.</a:t>
            </a:r>
            <a:endParaRPr lang="en-US" dirty="0"/>
          </a:p>
          <a:p>
            <a:pPr lvl="0" algn="l">
              <a:buFont typeface="Arial" pitchFamily="34" charset="0"/>
              <a:buChar char="•"/>
            </a:pPr>
            <a:r>
              <a:rPr lang="id-ID" dirty="0" smtClean="0"/>
              <a:t>Menyediakan </a:t>
            </a:r>
            <a:r>
              <a:rPr lang="id-ID" dirty="0"/>
              <a:t>modal usaha bagi masyarakat yang berminat untuk membuka </a:t>
            </a:r>
            <a:r>
              <a:rPr lang="id-ID" dirty="0" smtClean="0"/>
              <a:t>usaha.</a:t>
            </a:r>
            <a:endParaRPr lang="en-US" dirty="0"/>
          </a:p>
          <a:p>
            <a:pPr lvl="0" algn="l">
              <a:buFont typeface="Arial" pitchFamily="34" charset="0"/>
              <a:buChar char="•"/>
            </a:pPr>
            <a:r>
              <a:rPr lang="id-ID" dirty="0" smtClean="0"/>
              <a:t>Memberikan </a:t>
            </a:r>
            <a:r>
              <a:rPr lang="id-ID" dirty="0"/>
              <a:t>pelatihan kepada para remaja mengenai pemaksimalan suatu usaha.</a:t>
            </a:r>
            <a:endParaRPr lang="en-US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grpSp>
        <p:nvGrpSpPr>
          <p:cNvPr id="1247" name="Google Shape;1247;p50"/>
          <p:cNvGrpSpPr/>
          <p:nvPr/>
        </p:nvGrpSpPr>
        <p:grpSpPr>
          <a:xfrm>
            <a:off x="-365541" y="942781"/>
            <a:ext cx="4142171" cy="3337526"/>
            <a:chOff x="-365541" y="942781"/>
            <a:chExt cx="4142171" cy="3337526"/>
          </a:xfrm>
        </p:grpSpPr>
        <p:sp>
          <p:nvSpPr>
            <p:cNvPr id="1248" name="Google Shape;1248;p50"/>
            <p:cNvSpPr/>
            <p:nvPr/>
          </p:nvSpPr>
          <p:spPr>
            <a:xfrm rot="-664392">
              <a:off x="-81235" y="1302043"/>
              <a:ext cx="3636879" cy="2653713"/>
            </a:xfrm>
            <a:prstGeom prst="rect">
              <a:avLst/>
            </a:pr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9" name="Google Shape;1249;p50"/>
            <p:cNvSpPr/>
            <p:nvPr/>
          </p:nvSpPr>
          <p:spPr>
            <a:xfrm rot="-664392">
              <a:off x="-144556" y="1267333"/>
              <a:ext cx="3636879" cy="2653713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51" name="Google Shape;1251;p50"/>
          <p:cNvSpPr/>
          <p:nvPr/>
        </p:nvSpPr>
        <p:spPr>
          <a:xfrm>
            <a:off x="749125" y="1145850"/>
            <a:ext cx="1485703" cy="376706"/>
          </a:xfrm>
          <a:custGeom>
            <a:avLst/>
            <a:gdLst/>
            <a:ahLst/>
            <a:cxnLst/>
            <a:rect l="l" t="t" r="r" b="b"/>
            <a:pathLst>
              <a:path w="22075" h="5597" extrusionOk="0">
                <a:moveTo>
                  <a:pt x="393" y="1"/>
                </a:moveTo>
                <a:cubicBezTo>
                  <a:pt x="334" y="334"/>
                  <a:pt x="226" y="691"/>
                  <a:pt x="191" y="870"/>
                </a:cubicBezTo>
                <a:cubicBezTo>
                  <a:pt x="48" y="2072"/>
                  <a:pt x="0" y="3275"/>
                  <a:pt x="36" y="4501"/>
                </a:cubicBezTo>
                <a:lnTo>
                  <a:pt x="22015" y="5597"/>
                </a:lnTo>
                <a:cubicBezTo>
                  <a:pt x="22015" y="4597"/>
                  <a:pt x="22015" y="3585"/>
                  <a:pt x="22027" y="2584"/>
                </a:cubicBezTo>
                <a:cubicBezTo>
                  <a:pt x="22074" y="2120"/>
                  <a:pt x="22015" y="1584"/>
                  <a:pt x="22039" y="1084"/>
                </a:cubicBezTo>
                <a:lnTo>
                  <a:pt x="393" y="1"/>
                </a:lnTo>
                <a:close/>
              </a:path>
            </a:pathLst>
          </a:custGeom>
          <a:solidFill>
            <a:srgbClr val="FF866A">
              <a:alpha val="765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252" name="Google Shape;1252;p50"/>
          <p:cNvGrpSpPr/>
          <p:nvPr/>
        </p:nvGrpSpPr>
        <p:grpSpPr>
          <a:xfrm>
            <a:off x="1980144" y="3472654"/>
            <a:ext cx="2018085" cy="2146811"/>
            <a:chOff x="2202650" y="2939175"/>
            <a:chExt cx="1146900" cy="1220125"/>
          </a:xfrm>
        </p:grpSpPr>
        <p:sp>
          <p:nvSpPr>
            <p:cNvPr id="1253" name="Google Shape;1253;p50"/>
            <p:cNvSpPr/>
            <p:nvPr/>
          </p:nvSpPr>
          <p:spPr>
            <a:xfrm>
              <a:off x="2221400" y="3024300"/>
              <a:ext cx="1128150" cy="1135000"/>
            </a:xfrm>
            <a:custGeom>
              <a:avLst/>
              <a:gdLst/>
              <a:ahLst/>
              <a:cxnLst/>
              <a:rect l="l" t="t" r="r" b="b"/>
              <a:pathLst>
                <a:path w="45126" h="45400" extrusionOk="0">
                  <a:moveTo>
                    <a:pt x="1572" y="1"/>
                  </a:moveTo>
                  <a:lnTo>
                    <a:pt x="0" y="37506"/>
                  </a:lnTo>
                  <a:lnTo>
                    <a:pt x="6096" y="43816"/>
                  </a:lnTo>
                  <a:lnTo>
                    <a:pt x="43291" y="45399"/>
                  </a:lnTo>
                  <a:lnTo>
                    <a:pt x="45125" y="1835"/>
                  </a:lnTo>
                  <a:lnTo>
                    <a:pt x="1572" y="1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4" name="Google Shape;1254;p50"/>
            <p:cNvSpPr/>
            <p:nvPr/>
          </p:nvSpPr>
          <p:spPr>
            <a:xfrm>
              <a:off x="2202650" y="3005850"/>
              <a:ext cx="1128125" cy="1134700"/>
            </a:xfrm>
            <a:custGeom>
              <a:avLst/>
              <a:gdLst/>
              <a:ahLst/>
              <a:cxnLst/>
              <a:rect l="l" t="t" r="r" b="b"/>
              <a:pathLst>
                <a:path w="45125" h="45388" extrusionOk="0">
                  <a:moveTo>
                    <a:pt x="1584" y="1"/>
                  </a:moveTo>
                  <a:lnTo>
                    <a:pt x="0" y="37505"/>
                  </a:lnTo>
                  <a:lnTo>
                    <a:pt x="6108" y="43816"/>
                  </a:lnTo>
                  <a:lnTo>
                    <a:pt x="43291" y="45387"/>
                  </a:lnTo>
                  <a:lnTo>
                    <a:pt x="45125" y="1834"/>
                  </a:lnTo>
                  <a:lnTo>
                    <a:pt x="1584" y="1"/>
                  </a:lnTo>
                  <a:close/>
                </a:path>
              </a:pathLst>
            </a:custGeom>
            <a:solidFill>
              <a:srgbClr val="58CB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5" name="Google Shape;1255;p50"/>
            <p:cNvSpPr/>
            <p:nvPr/>
          </p:nvSpPr>
          <p:spPr>
            <a:xfrm>
              <a:off x="2202650" y="3943475"/>
              <a:ext cx="159275" cy="157775"/>
            </a:xfrm>
            <a:custGeom>
              <a:avLst/>
              <a:gdLst/>
              <a:ahLst/>
              <a:cxnLst/>
              <a:rect l="l" t="t" r="r" b="b"/>
              <a:pathLst>
                <a:path w="6371" h="6311" extrusionOk="0">
                  <a:moveTo>
                    <a:pt x="0" y="0"/>
                  </a:moveTo>
                  <a:lnTo>
                    <a:pt x="6108" y="6311"/>
                  </a:lnTo>
                  <a:lnTo>
                    <a:pt x="6370" y="26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6" name="Google Shape;1256;p50"/>
            <p:cNvSpPr/>
            <p:nvPr/>
          </p:nvSpPr>
          <p:spPr>
            <a:xfrm>
              <a:off x="2625319" y="2939175"/>
              <a:ext cx="551875" cy="187905"/>
            </a:xfrm>
            <a:custGeom>
              <a:avLst/>
              <a:gdLst/>
              <a:ahLst/>
              <a:cxnLst/>
              <a:rect l="l" t="t" r="r" b="b"/>
              <a:pathLst>
                <a:path w="22075" h="5597" extrusionOk="0">
                  <a:moveTo>
                    <a:pt x="393" y="1"/>
                  </a:moveTo>
                  <a:cubicBezTo>
                    <a:pt x="334" y="334"/>
                    <a:pt x="226" y="691"/>
                    <a:pt x="191" y="870"/>
                  </a:cubicBezTo>
                  <a:cubicBezTo>
                    <a:pt x="48" y="2072"/>
                    <a:pt x="0" y="3275"/>
                    <a:pt x="36" y="4501"/>
                  </a:cubicBezTo>
                  <a:lnTo>
                    <a:pt x="22015" y="5597"/>
                  </a:lnTo>
                  <a:cubicBezTo>
                    <a:pt x="22015" y="4597"/>
                    <a:pt x="22015" y="3585"/>
                    <a:pt x="22027" y="2584"/>
                  </a:cubicBezTo>
                  <a:cubicBezTo>
                    <a:pt x="22074" y="2120"/>
                    <a:pt x="22015" y="1584"/>
                    <a:pt x="22039" y="1084"/>
                  </a:cubicBezTo>
                  <a:lnTo>
                    <a:pt x="393" y="1"/>
                  </a:lnTo>
                  <a:close/>
                </a:path>
              </a:pathLst>
            </a:custGeom>
            <a:solidFill>
              <a:srgbClr val="BA9EC5">
                <a:alpha val="793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57" name="Google Shape;1257;p50"/>
          <p:cNvGrpSpPr/>
          <p:nvPr/>
        </p:nvGrpSpPr>
        <p:grpSpPr>
          <a:xfrm>
            <a:off x="-274726" y="-1092950"/>
            <a:ext cx="1873462" cy="1784311"/>
            <a:chOff x="1938604" y="1358625"/>
            <a:chExt cx="1232946" cy="1174275"/>
          </a:xfrm>
        </p:grpSpPr>
        <p:sp>
          <p:nvSpPr>
            <p:cNvPr id="1258" name="Google Shape;1258;p50"/>
            <p:cNvSpPr/>
            <p:nvPr/>
          </p:nvSpPr>
          <p:spPr>
            <a:xfrm>
              <a:off x="2024050" y="1377375"/>
              <a:ext cx="1147500" cy="1155525"/>
            </a:xfrm>
            <a:custGeom>
              <a:avLst/>
              <a:gdLst/>
              <a:ahLst/>
              <a:cxnLst/>
              <a:rect l="l" t="t" r="r" b="b"/>
              <a:pathLst>
                <a:path w="45900" h="46221" extrusionOk="0">
                  <a:moveTo>
                    <a:pt x="43506" y="1"/>
                  </a:moveTo>
                  <a:lnTo>
                    <a:pt x="1" y="2704"/>
                  </a:lnTo>
                  <a:lnTo>
                    <a:pt x="2715" y="46221"/>
                  </a:lnTo>
                  <a:lnTo>
                    <a:pt x="41029" y="43828"/>
                  </a:lnTo>
                  <a:lnTo>
                    <a:pt x="45899" y="38303"/>
                  </a:lnTo>
                  <a:lnTo>
                    <a:pt x="43506" y="1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9" name="Google Shape;1259;p50"/>
            <p:cNvSpPr/>
            <p:nvPr/>
          </p:nvSpPr>
          <p:spPr>
            <a:xfrm>
              <a:off x="2005600" y="1358625"/>
              <a:ext cx="1147475" cy="1155825"/>
            </a:xfrm>
            <a:custGeom>
              <a:avLst/>
              <a:gdLst/>
              <a:ahLst/>
              <a:cxnLst/>
              <a:rect l="l" t="t" r="r" b="b"/>
              <a:pathLst>
                <a:path w="45899" h="46233" extrusionOk="0">
                  <a:moveTo>
                    <a:pt x="43494" y="1"/>
                  </a:moveTo>
                  <a:lnTo>
                    <a:pt x="0" y="2715"/>
                  </a:lnTo>
                  <a:lnTo>
                    <a:pt x="2703" y="46233"/>
                  </a:lnTo>
                  <a:lnTo>
                    <a:pt x="41029" y="43828"/>
                  </a:lnTo>
                  <a:lnTo>
                    <a:pt x="45899" y="38315"/>
                  </a:lnTo>
                  <a:lnTo>
                    <a:pt x="4349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0" name="Google Shape;1260;p50"/>
            <p:cNvSpPr/>
            <p:nvPr/>
          </p:nvSpPr>
          <p:spPr>
            <a:xfrm>
              <a:off x="3022975" y="2316475"/>
              <a:ext cx="130100" cy="137850"/>
            </a:xfrm>
            <a:custGeom>
              <a:avLst/>
              <a:gdLst/>
              <a:ahLst/>
              <a:cxnLst/>
              <a:rect l="l" t="t" r="r" b="b"/>
              <a:pathLst>
                <a:path w="5204" h="5514" extrusionOk="0">
                  <a:moveTo>
                    <a:pt x="5204" y="1"/>
                  </a:moveTo>
                  <a:lnTo>
                    <a:pt x="1" y="322"/>
                  </a:lnTo>
                  <a:lnTo>
                    <a:pt x="334" y="5514"/>
                  </a:lnTo>
                  <a:lnTo>
                    <a:pt x="5204" y="1"/>
                  </a:lnTo>
                  <a:close/>
                </a:path>
              </a:pathLst>
            </a:custGeom>
            <a:solidFill>
              <a:srgbClr val="FF7A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1" name="Google Shape;1261;p50"/>
            <p:cNvSpPr/>
            <p:nvPr/>
          </p:nvSpPr>
          <p:spPr>
            <a:xfrm>
              <a:off x="1938604" y="1600218"/>
              <a:ext cx="178901" cy="474175"/>
            </a:xfrm>
            <a:custGeom>
              <a:avLst/>
              <a:gdLst/>
              <a:ahLst/>
              <a:cxnLst/>
              <a:rect l="l" t="t" r="r" b="b"/>
              <a:pathLst>
                <a:path w="5311" h="18967" extrusionOk="0">
                  <a:moveTo>
                    <a:pt x="4477" y="0"/>
                  </a:moveTo>
                  <a:cubicBezTo>
                    <a:pt x="4072" y="155"/>
                    <a:pt x="3405" y="95"/>
                    <a:pt x="3072" y="119"/>
                  </a:cubicBezTo>
                  <a:cubicBezTo>
                    <a:pt x="2048" y="191"/>
                    <a:pt x="1024" y="262"/>
                    <a:pt x="0" y="274"/>
                  </a:cubicBezTo>
                  <a:lnTo>
                    <a:pt x="822" y="18967"/>
                  </a:lnTo>
                  <a:cubicBezTo>
                    <a:pt x="1112" y="18910"/>
                    <a:pt x="1405" y="18894"/>
                    <a:pt x="1697" y="18894"/>
                  </a:cubicBezTo>
                  <a:cubicBezTo>
                    <a:pt x="2030" y="18894"/>
                    <a:pt x="2364" y="18914"/>
                    <a:pt x="2693" y="18914"/>
                  </a:cubicBezTo>
                  <a:cubicBezTo>
                    <a:pt x="2796" y="18914"/>
                    <a:pt x="2898" y="18912"/>
                    <a:pt x="3001" y="18907"/>
                  </a:cubicBezTo>
                  <a:cubicBezTo>
                    <a:pt x="3560" y="18883"/>
                    <a:pt x="4096" y="18776"/>
                    <a:pt x="4644" y="18741"/>
                  </a:cubicBezTo>
                  <a:cubicBezTo>
                    <a:pt x="4759" y="18733"/>
                    <a:pt x="4906" y="18722"/>
                    <a:pt x="5048" y="18722"/>
                  </a:cubicBezTo>
                  <a:cubicBezTo>
                    <a:pt x="5141" y="18722"/>
                    <a:pt x="5231" y="18727"/>
                    <a:pt x="5310" y="18741"/>
                  </a:cubicBezTo>
                  <a:lnTo>
                    <a:pt x="4477" y="0"/>
                  </a:lnTo>
                  <a:close/>
                </a:path>
              </a:pathLst>
            </a:custGeom>
            <a:solidFill>
              <a:srgbClr val="FFAC58">
                <a:alpha val="72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" name="Google Shape;1730;p64"/>
          <p:cNvSpPr txBox="1">
            <a:spLocks noGrp="1"/>
          </p:cNvSpPr>
          <p:nvPr>
            <p:ph type="title"/>
          </p:nvPr>
        </p:nvSpPr>
        <p:spPr>
          <a:xfrm>
            <a:off x="713100" y="1718738"/>
            <a:ext cx="3554100" cy="171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dirty="0" smtClean="0"/>
              <a:t>Terimakasih</a:t>
            </a:r>
            <a:endParaRPr sz="4800" dirty="0"/>
          </a:p>
        </p:txBody>
      </p:sp>
      <p:sp>
        <p:nvSpPr>
          <p:cNvPr id="1735" name="Google Shape;1735;p64"/>
          <p:cNvSpPr/>
          <p:nvPr/>
        </p:nvSpPr>
        <p:spPr>
          <a:xfrm>
            <a:off x="7312575" y="2334550"/>
            <a:ext cx="20" cy="20"/>
          </a:xfrm>
          <a:custGeom>
            <a:avLst/>
            <a:gdLst/>
            <a:ahLst/>
            <a:cxnLst/>
            <a:rect l="l" t="t" r="r" b="b"/>
            <a:pathLst>
              <a:path w="1" h="1" fill="none" extrusionOk="0">
                <a:moveTo>
                  <a:pt x="1" y="1"/>
                </a:moveTo>
                <a:close/>
              </a:path>
            </a:pathLst>
          </a:custGeom>
          <a:solidFill>
            <a:schemeClr val="accent4"/>
          </a:solidFill>
          <a:ln w="9525" cap="rnd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Red Hat Display"/>
              <a:ea typeface="Red Hat Display"/>
              <a:cs typeface="Red Hat Display"/>
              <a:sym typeface="Red Hat Display"/>
            </a:endParaRPr>
          </a:p>
        </p:txBody>
      </p:sp>
      <p:grpSp>
        <p:nvGrpSpPr>
          <p:cNvPr id="1742" name="Google Shape;1742;p64"/>
          <p:cNvGrpSpPr/>
          <p:nvPr/>
        </p:nvGrpSpPr>
        <p:grpSpPr>
          <a:xfrm rot="728172">
            <a:off x="744281" y="-298402"/>
            <a:ext cx="1784276" cy="1783851"/>
            <a:chOff x="5448300" y="1526500"/>
            <a:chExt cx="1154925" cy="1154650"/>
          </a:xfrm>
        </p:grpSpPr>
        <p:sp>
          <p:nvSpPr>
            <p:cNvPr id="1743" name="Google Shape;1743;p64"/>
            <p:cNvSpPr/>
            <p:nvPr/>
          </p:nvSpPr>
          <p:spPr>
            <a:xfrm>
              <a:off x="5466750" y="1544975"/>
              <a:ext cx="1136475" cy="1136175"/>
            </a:xfrm>
            <a:custGeom>
              <a:avLst/>
              <a:gdLst/>
              <a:ahLst/>
              <a:cxnLst/>
              <a:rect l="l" t="t" r="r" b="b"/>
              <a:pathLst>
                <a:path w="45459" h="45447" extrusionOk="0">
                  <a:moveTo>
                    <a:pt x="4132" y="11370"/>
                  </a:moveTo>
                  <a:cubicBezTo>
                    <a:pt x="4882" y="11370"/>
                    <a:pt x="5501" y="11990"/>
                    <a:pt x="5501" y="12740"/>
                  </a:cubicBezTo>
                  <a:cubicBezTo>
                    <a:pt x="5501" y="13502"/>
                    <a:pt x="4882" y="14109"/>
                    <a:pt x="4132" y="14109"/>
                  </a:cubicBezTo>
                  <a:cubicBezTo>
                    <a:pt x="3370" y="14109"/>
                    <a:pt x="2762" y="13502"/>
                    <a:pt x="2762" y="12740"/>
                  </a:cubicBezTo>
                  <a:cubicBezTo>
                    <a:pt x="2762" y="11990"/>
                    <a:pt x="3370" y="11370"/>
                    <a:pt x="4132" y="11370"/>
                  </a:cubicBezTo>
                  <a:close/>
                  <a:moveTo>
                    <a:pt x="3334" y="29563"/>
                  </a:moveTo>
                  <a:cubicBezTo>
                    <a:pt x="4084" y="29563"/>
                    <a:pt x="4703" y="30170"/>
                    <a:pt x="4703" y="30932"/>
                  </a:cubicBezTo>
                  <a:cubicBezTo>
                    <a:pt x="4703" y="31694"/>
                    <a:pt x="4096" y="32302"/>
                    <a:pt x="3334" y="32302"/>
                  </a:cubicBezTo>
                  <a:cubicBezTo>
                    <a:pt x="2584" y="32302"/>
                    <a:pt x="1965" y="31694"/>
                    <a:pt x="1965" y="30932"/>
                  </a:cubicBezTo>
                  <a:cubicBezTo>
                    <a:pt x="1965" y="30170"/>
                    <a:pt x="2584" y="29563"/>
                    <a:pt x="3334" y="29563"/>
                  </a:cubicBezTo>
                  <a:close/>
                  <a:moveTo>
                    <a:pt x="1893" y="0"/>
                  </a:moveTo>
                  <a:lnTo>
                    <a:pt x="0" y="43565"/>
                  </a:lnTo>
                  <a:lnTo>
                    <a:pt x="43565" y="45446"/>
                  </a:lnTo>
                  <a:lnTo>
                    <a:pt x="45458" y="1893"/>
                  </a:lnTo>
                  <a:lnTo>
                    <a:pt x="1893" y="0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4" name="Google Shape;1744;p64"/>
            <p:cNvSpPr/>
            <p:nvPr/>
          </p:nvSpPr>
          <p:spPr>
            <a:xfrm>
              <a:off x="5448300" y="1526500"/>
              <a:ext cx="1136175" cy="1135875"/>
            </a:xfrm>
            <a:custGeom>
              <a:avLst/>
              <a:gdLst/>
              <a:ahLst/>
              <a:cxnLst/>
              <a:rect l="l" t="t" r="r" b="b"/>
              <a:pathLst>
                <a:path w="45447" h="45435" extrusionOk="0">
                  <a:moveTo>
                    <a:pt x="4120" y="11371"/>
                  </a:moveTo>
                  <a:cubicBezTo>
                    <a:pt x="4882" y="11371"/>
                    <a:pt x="5489" y="11978"/>
                    <a:pt x="5489" y="12740"/>
                  </a:cubicBezTo>
                  <a:cubicBezTo>
                    <a:pt x="5489" y="13502"/>
                    <a:pt x="4882" y="14110"/>
                    <a:pt x="4120" y="14110"/>
                  </a:cubicBezTo>
                  <a:cubicBezTo>
                    <a:pt x="3358" y="14110"/>
                    <a:pt x="2750" y="13491"/>
                    <a:pt x="2750" y="12740"/>
                  </a:cubicBezTo>
                  <a:cubicBezTo>
                    <a:pt x="2750" y="11978"/>
                    <a:pt x="3358" y="11371"/>
                    <a:pt x="4120" y="11371"/>
                  </a:cubicBezTo>
                  <a:close/>
                  <a:moveTo>
                    <a:pt x="3334" y="29552"/>
                  </a:moveTo>
                  <a:cubicBezTo>
                    <a:pt x="4072" y="29552"/>
                    <a:pt x="4703" y="30171"/>
                    <a:pt x="4703" y="30921"/>
                  </a:cubicBezTo>
                  <a:cubicBezTo>
                    <a:pt x="4703" y="31683"/>
                    <a:pt x="4096" y="32291"/>
                    <a:pt x="3334" y="32291"/>
                  </a:cubicBezTo>
                  <a:cubicBezTo>
                    <a:pt x="2572" y="32291"/>
                    <a:pt x="1965" y="31683"/>
                    <a:pt x="1965" y="30921"/>
                  </a:cubicBezTo>
                  <a:cubicBezTo>
                    <a:pt x="1965" y="30171"/>
                    <a:pt x="2572" y="29552"/>
                    <a:pt x="3334" y="29552"/>
                  </a:cubicBezTo>
                  <a:close/>
                  <a:moveTo>
                    <a:pt x="1893" y="1"/>
                  </a:moveTo>
                  <a:lnTo>
                    <a:pt x="0" y="43566"/>
                  </a:lnTo>
                  <a:lnTo>
                    <a:pt x="43565" y="45435"/>
                  </a:lnTo>
                  <a:lnTo>
                    <a:pt x="45446" y="1882"/>
                  </a:lnTo>
                  <a:lnTo>
                    <a:pt x="1893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5" name="Google Shape;1745;p64"/>
            <p:cNvSpPr/>
            <p:nvPr/>
          </p:nvSpPr>
          <p:spPr>
            <a:xfrm>
              <a:off x="5448300" y="1526800"/>
              <a:ext cx="185750" cy="1094800"/>
            </a:xfrm>
            <a:custGeom>
              <a:avLst/>
              <a:gdLst/>
              <a:ahLst/>
              <a:cxnLst/>
              <a:rect l="l" t="t" r="r" b="b"/>
              <a:pathLst>
                <a:path w="7430" h="43792" extrusionOk="0">
                  <a:moveTo>
                    <a:pt x="4120" y="11359"/>
                  </a:moveTo>
                  <a:cubicBezTo>
                    <a:pt x="4882" y="11359"/>
                    <a:pt x="5489" y="11966"/>
                    <a:pt x="5489" y="12728"/>
                  </a:cubicBezTo>
                  <a:cubicBezTo>
                    <a:pt x="5489" y="13490"/>
                    <a:pt x="4882" y="14098"/>
                    <a:pt x="4120" y="14098"/>
                  </a:cubicBezTo>
                  <a:cubicBezTo>
                    <a:pt x="3358" y="14098"/>
                    <a:pt x="2750" y="13479"/>
                    <a:pt x="2750" y="12728"/>
                  </a:cubicBezTo>
                  <a:cubicBezTo>
                    <a:pt x="2750" y="11966"/>
                    <a:pt x="3358" y="11359"/>
                    <a:pt x="4120" y="11359"/>
                  </a:cubicBezTo>
                  <a:close/>
                  <a:moveTo>
                    <a:pt x="3334" y="29540"/>
                  </a:moveTo>
                  <a:cubicBezTo>
                    <a:pt x="4072" y="29540"/>
                    <a:pt x="4703" y="30159"/>
                    <a:pt x="4703" y="30909"/>
                  </a:cubicBezTo>
                  <a:cubicBezTo>
                    <a:pt x="4703" y="31671"/>
                    <a:pt x="4096" y="32279"/>
                    <a:pt x="3334" y="32279"/>
                  </a:cubicBezTo>
                  <a:cubicBezTo>
                    <a:pt x="2572" y="32279"/>
                    <a:pt x="1965" y="31671"/>
                    <a:pt x="1965" y="30909"/>
                  </a:cubicBezTo>
                  <a:cubicBezTo>
                    <a:pt x="1965" y="30159"/>
                    <a:pt x="2572" y="29540"/>
                    <a:pt x="3334" y="29540"/>
                  </a:cubicBezTo>
                  <a:close/>
                  <a:moveTo>
                    <a:pt x="1893" y="1"/>
                  </a:moveTo>
                  <a:lnTo>
                    <a:pt x="0" y="43554"/>
                  </a:lnTo>
                  <a:lnTo>
                    <a:pt x="5536" y="43792"/>
                  </a:lnTo>
                  <a:lnTo>
                    <a:pt x="7430" y="239"/>
                  </a:lnTo>
                  <a:lnTo>
                    <a:pt x="1893" y="1"/>
                  </a:lnTo>
                  <a:close/>
                </a:path>
              </a:pathLst>
            </a:custGeom>
            <a:solidFill>
              <a:srgbClr val="AD91B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46" name="Google Shape;1746;p64"/>
          <p:cNvGrpSpPr/>
          <p:nvPr/>
        </p:nvGrpSpPr>
        <p:grpSpPr>
          <a:xfrm>
            <a:off x="3052250" y="3523600"/>
            <a:ext cx="1771661" cy="1916823"/>
            <a:chOff x="2005600" y="1271417"/>
            <a:chExt cx="1165950" cy="1261483"/>
          </a:xfrm>
        </p:grpSpPr>
        <p:sp>
          <p:nvSpPr>
            <p:cNvPr id="1747" name="Google Shape;1747;p64"/>
            <p:cNvSpPr/>
            <p:nvPr/>
          </p:nvSpPr>
          <p:spPr>
            <a:xfrm>
              <a:off x="2024050" y="1377375"/>
              <a:ext cx="1147500" cy="1155525"/>
            </a:xfrm>
            <a:custGeom>
              <a:avLst/>
              <a:gdLst/>
              <a:ahLst/>
              <a:cxnLst/>
              <a:rect l="l" t="t" r="r" b="b"/>
              <a:pathLst>
                <a:path w="45900" h="46221" extrusionOk="0">
                  <a:moveTo>
                    <a:pt x="43506" y="1"/>
                  </a:moveTo>
                  <a:lnTo>
                    <a:pt x="1" y="2704"/>
                  </a:lnTo>
                  <a:lnTo>
                    <a:pt x="2715" y="46221"/>
                  </a:lnTo>
                  <a:lnTo>
                    <a:pt x="41029" y="43828"/>
                  </a:lnTo>
                  <a:lnTo>
                    <a:pt x="45899" y="38303"/>
                  </a:lnTo>
                  <a:lnTo>
                    <a:pt x="43506" y="1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8" name="Google Shape;1748;p64"/>
            <p:cNvSpPr/>
            <p:nvPr/>
          </p:nvSpPr>
          <p:spPr>
            <a:xfrm>
              <a:off x="2005600" y="1358625"/>
              <a:ext cx="1147475" cy="1155825"/>
            </a:xfrm>
            <a:custGeom>
              <a:avLst/>
              <a:gdLst/>
              <a:ahLst/>
              <a:cxnLst/>
              <a:rect l="l" t="t" r="r" b="b"/>
              <a:pathLst>
                <a:path w="45899" h="46233" extrusionOk="0">
                  <a:moveTo>
                    <a:pt x="43494" y="1"/>
                  </a:moveTo>
                  <a:lnTo>
                    <a:pt x="0" y="2715"/>
                  </a:lnTo>
                  <a:lnTo>
                    <a:pt x="2703" y="46233"/>
                  </a:lnTo>
                  <a:lnTo>
                    <a:pt x="41029" y="43828"/>
                  </a:lnTo>
                  <a:lnTo>
                    <a:pt x="45899" y="38315"/>
                  </a:lnTo>
                  <a:lnTo>
                    <a:pt x="4349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9" name="Google Shape;1749;p64"/>
            <p:cNvSpPr/>
            <p:nvPr/>
          </p:nvSpPr>
          <p:spPr>
            <a:xfrm>
              <a:off x="3022975" y="2316475"/>
              <a:ext cx="130100" cy="137850"/>
            </a:xfrm>
            <a:custGeom>
              <a:avLst/>
              <a:gdLst/>
              <a:ahLst/>
              <a:cxnLst/>
              <a:rect l="l" t="t" r="r" b="b"/>
              <a:pathLst>
                <a:path w="5204" h="5514" extrusionOk="0">
                  <a:moveTo>
                    <a:pt x="5204" y="1"/>
                  </a:moveTo>
                  <a:lnTo>
                    <a:pt x="1" y="322"/>
                  </a:lnTo>
                  <a:lnTo>
                    <a:pt x="334" y="5514"/>
                  </a:lnTo>
                  <a:lnTo>
                    <a:pt x="5204" y="1"/>
                  </a:lnTo>
                  <a:close/>
                </a:path>
              </a:pathLst>
            </a:custGeom>
            <a:solidFill>
              <a:srgbClr val="FF7A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0" name="Google Shape;1750;p64"/>
            <p:cNvSpPr/>
            <p:nvPr/>
          </p:nvSpPr>
          <p:spPr>
            <a:xfrm>
              <a:off x="2050549" y="1271417"/>
              <a:ext cx="217393" cy="474175"/>
            </a:xfrm>
            <a:custGeom>
              <a:avLst/>
              <a:gdLst/>
              <a:ahLst/>
              <a:cxnLst/>
              <a:rect l="l" t="t" r="r" b="b"/>
              <a:pathLst>
                <a:path w="5311" h="18967" extrusionOk="0">
                  <a:moveTo>
                    <a:pt x="4477" y="0"/>
                  </a:moveTo>
                  <a:cubicBezTo>
                    <a:pt x="4072" y="155"/>
                    <a:pt x="3405" y="95"/>
                    <a:pt x="3072" y="119"/>
                  </a:cubicBezTo>
                  <a:cubicBezTo>
                    <a:pt x="2048" y="191"/>
                    <a:pt x="1024" y="262"/>
                    <a:pt x="0" y="274"/>
                  </a:cubicBezTo>
                  <a:lnTo>
                    <a:pt x="822" y="18967"/>
                  </a:lnTo>
                  <a:cubicBezTo>
                    <a:pt x="1112" y="18910"/>
                    <a:pt x="1405" y="18894"/>
                    <a:pt x="1697" y="18894"/>
                  </a:cubicBezTo>
                  <a:cubicBezTo>
                    <a:pt x="2030" y="18894"/>
                    <a:pt x="2364" y="18914"/>
                    <a:pt x="2693" y="18914"/>
                  </a:cubicBezTo>
                  <a:cubicBezTo>
                    <a:pt x="2796" y="18914"/>
                    <a:pt x="2898" y="18912"/>
                    <a:pt x="3001" y="18907"/>
                  </a:cubicBezTo>
                  <a:cubicBezTo>
                    <a:pt x="3560" y="18883"/>
                    <a:pt x="4096" y="18776"/>
                    <a:pt x="4644" y="18741"/>
                  </a:cubicBezTo>
                  <a:cubicBezTo>
                    <a:pt x="4759" y="18733"/>
                    <a:pt x="4906" y="18722"/>
                    <a:pt x="5048" y="18722"/>
                  </a:cubicBezTo>
                  <a:cubicBezTo>
                    <a:pt x="5141" y="18722"/>
                    <a:pt x="5231" y="18727"/>
                    <a:pt x="5310" y="18741"/>
                  </a:cubicBezTo>
                  <a:lnTo>
                    <a:pt x="4477" y="0"/>
                  </a:lnTo>
                  <a:close/>
                </a:path>
              </a:pathLst>
            </a:custGeom>
            <a:solidFill>
              <a:srgbClr val="FFAC58">
                <a:alpha val="72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751" name="Google Shape;1751;p64"/>
          <p:cNvSpPr/>
          <p:nvPr/>
        </p:nvSpPr>
        <p:spPr>
          <a:xfrm>
            <a:off x="1595475" y="3111225"/>
            <a:ext cx="1753950" cy="125050"/>
          </a:xfrm>
          <a:custGeom>
            <a:avLst/>
            <a:gdLst/>
            <a:ahLst/>
            <a:cxnLst/>
            <a:rect l="l" t="t" r="r" b="b"/>
            <a:pathLst>
              <a:path w="70158" h="5002" extrusionOk="0">
                <a:moveTo>
                  <a:pt x="63671" y="1738"/>
                </a:moveTo>
                <a:cubicBezTo>
                  <a:pt x="63713" y="1821"/>
                  <a:pt x="63755" y="1863"/>
                  <a:pt x="63818" y="1905"/>
                </a:cubicBezTo>
                <a:cubicBezTo>
                  <a:pt x="63671" y="1905"/>
                  <a:pt x="63546" y="1947"/>
                  <a:pt x="63441" y="1947"/>
                </a:cubicBezTo>
                <a:cubicBezTo>
                  <a:pt x="63211" y="1947"/>
                  <a:pt x="62981" y="1968"/>
                  <a:pt x="62751" y="1968"/>
                </a:cubicBezTo>
                <a:cubicBezTo>
                  <a:pt x="61705" y="1989"/>
                  <a:pt x="60679" y="2051"/>
                  <a:pt x="59633" y="2072"/>
                </a:cubicBezTo>
                <a:cubicBezTo>
                  <a:pt x="59152" y="2093"/>
                  <a:pt x="58692" y="2114"/>
                  <a:pt x="58210" y="2114"/>
                </a:cubicBezTo>
                <a:cubicBezTo>
                  <a:pt x="57478" y="2114"/>
                  <a:pt x="56725" y="2156"/>
                  <a:pt x="55992" y="2156"/>
                </a:cubicBezTo>
                <a:cubicBezTo>
                  <a:pt x="54298" y="2177"/>
                  <a:pt x="52624" y="2198"/>
                  <a:pt x="50929" y="2219"/>
                </a:cubicBezTo>
                <a:cubicBezTo>
                  <a:pt x="47623" y="2282"/>
                  <a:pt x="44359" y="2323"/>
                  <a:pt x="41053" y="2386"/>
                </a:cubicBezTo>
                <a:cubicBezTo>
                  <a:pt x="38710" y="2407"/>
                  <a:pt x="36345" y="2491"/>
                  <a:pt x="34002" y="2574"/>
                </a:cubicBezTo>
                <a:cubicBezTo>
                  <a:pt x="30466" y="2679"/>
                  <a:pt x="26909" y="2742"/>
                  <a:pt x="23373" y="2846"/>
                </a:cubicBezTo>
                <a:cubicBezTo>
                  <a:pt x="22682" y="2888"/>
                  <a:pt x="21971" y="2909"/>
                  <a:pt x="21259" y="2951"/>
                </a:cubicBezTo>
                <a:cubicBezTo>
                  <a:pt x="19251" y="3056"/>
                  <a:pt x="17242" y="3139"/>
                  <a:pt x="15212" y="3244"/>
                </a:cubicBezTo>
                <a:cubicBezTo>
                  <a:pt x="13266" y="3349"/>
                  <a:pt x="11279" y="3432"/>
                  <a:pt x="9312" y="3537"/>
                </a:cubicBezTo>
                <a:cubicBezTo>
                  <a:pt x="9124" y="3537"/>
                  <a:pt x="8935" y="3558"/>
                  <a:pt x="8768" y="3558"/>
                </a:cubicBezTo>
                <a:cubicBezTo>
                  <a:pt x="9291" y="3516"/>
                  <a:pt x="9835" y="3474"/>
                  <a:pt x="10358" y="3432"/>
                </a:cubicBezTo>
                <a:cubicBezTo>
                  <a:pt x="12220" y="3307"/>
                  <a:pt x="14062" y="3139"/>
                  <a:pt x="15924" y="3014"/>
                </a:cubicBezTo>
                <a:cubicBezTo>
                  <a:pt x="16572" y="2951"/>
                  <a:pt x="17242" y="2909"/>
                  <a:pt x="17870" y="2846"/>
                </a:cubicBezTo>
                <a:cubicBezTo>
                  <a:pt x="18204" y="2826"/>
                  <a:pt x="18539" y="2805"/>
                  <a:pt x="18853" y="2805"/>
                </a:cubicBezTo>
                <a:cubicBezTo>
                  <a:pt x="20799" y="2700"/>
                  <a:pt x="22724" y="2574"/>
                  <a:pt x="24670" y="2470"/>
                </a:cubicBezTo>
                <a:cubicBezTo>
                  <a:pt x="25026" y="2428"/>
                  <a:pt x="25423" y="2407"/>
                  <a:pt x="25779" y="2386"/>
                </a:cubicBezTo>
                <a:cubicBezTo>
                  <a:pt x="26344" y="2365"/>
                  <a:pt x="26888" y="2323"/>
                  <a:pt x="27411" y="2323"/>
                </a:cubicBezTo>
                <a:lnTo>
                  <a:pt x="33374" y="2093"/>
                </a:lnTo>
                <a:cubicBezTo>
                  <a:pt x="33813" y="2072"/>
                  <a:pt x="34253" y="2072"/>
                  <a:pt x="34671" y="2051"/>
                </a:cubicBezTo>
                <a:lnTo>
                  <a:pt x="35027" y="2051"/>
                </a:lnTo>
                <a:cubicBezTo>
                  <a:pt x="35341" y="2051"/>
                  <a:pt x="35655" y="2051"/>
                  <a:pt x="35927" y="2010"/>
                </a:cubicBezTo>
                <a:cubicBezTo>
                  <a:pt x="37914" y="1968"/>
                  <a:pt x="39944" y="1947"/>
                  <a:pt x="41932" y="1884"/>
                </a:cubicBezTo>
                <a:cubicBezTo>
                  <a:pt x="42832" y="1863"/>
                  <a:pt x="43752" y="1842"/>
                  <a:pt x="44673" y="1842"/>
                </a:cubicBezTo>
                <a:cubicBezTo>
                  <a:pt x="47623" y="1800"/>
                  <a:pt x="50615" y="1779"/>
                  <a:pt x="53565" y="1758"/>
                </a:cubicBezTo>
                <a:cubicBezTo>
                  <a:pt x="56683" y="1758"/>
                  <a:pt x="59675" y="1738"/>
                  <a:pt x="62709" y="1738"/>
                </a:cubicBezTo>
                <a:close/>
                <a:moveTo>
                  <a:pt x="57248" y="1"/>
                </a:moveTo>
                <a:cubicBezTo>
                  <a:pt x="54549" y="1"/>
                  <a:pt x="51891" y="43"/>
                  <a:pt x="49192" y="64"/>
                </a:cubicBezTo>
                <a:cubicBezTo>
                  <a:pt x="47184" y="85"/>
                  <a:pt x="45154" y="105"/>
                  <a:pt x="43145" y="105"/>
                </a:cubicBezTo>
                <a:cubicBezTo>
                  <a:pt x="42267" y="105"/>
                  <a:pt x="41346" y="147"/>
                  <a:pt x="40446" y="168"/>
                </a:cubicBezTo>
                <a:cubicBezTo>
                  <a:pt x="38438" y="210"/>
                  <a:pt x="36429" y="252"/>
                  <a:pt x="34420" y="294"/>
                </a:cubicBezTo>
                <a:cubicBezTo>
                  <a:pt x="33834" y="294"/>
                  <a:pt x="33269" y="315"/>
                  <a:pt x="32684" y="315"/>
                </a:cubicBezTo>
                <a:cubicBezTo>
                  <a:pt x="32349" y="315"/>
                  <a:pt x="32035" y="336"/>
                  <a:pt x="31700" y="336"/>
                </a:cubicBezTo>
                <a:lnTo>
                  <a:pt x="25737" y="587"/>
                </a:lnTo>
                <a:cubicBezTo>
                  <a:pt x="25130" y="608"/>
                  <a:pt x="24523" y="629"/>
                  <a:pt x="23896" y="670"/>
                </a:cubicBezTo>
                <a:cubicBezTo>
                  <a:pt x="23561" y="670"/>
                  <a:pt x="23226" y="691"/>
                  <a:pt x="22870" y="712"/>
                </a:cubicBezTo>
                <a:cubicBezTo>
                  <a:pt x="20883" y="817"/>
                  <a:pt x="18937" y="922"/>
                  <a:pt x="16949" y="1026"/>
                </a:cubicBezTo>
                <a:cubicBezTo>
                  <a:pt x="15924" y="1068"/>
                  <a:pt x="14898" y="1131"/>
                  <a:pt x="13873" y="1214"/>
                </a:cubicBezTo>
                <a:cubicBezTo>
                  <a:pt x="12137" y="1319"/>
                  <a:pt x="10379" y="1424"/>
                  <a:pt x="8642" y="1549"/>
                </a:cubicBezTo>
                <a:cubicBezTo>
                  <a:pt x="7136" y="1654"/>
                  <a:pt x="5608" y="1738"/>
                  <a:pt x="4102" y="1800"/>
                </a:cubicBezTo>
                <a:cubicBezTo>
                  <a:pt x="3872" y="1842"/>
                  <a:pt x="3621" y="1842"/>
                  <a:pt x="3370" y="1863"/>
                </a:cubicBezTo>
                <a:cubicBezTo>
                  <a:pt x="2972" y="1884"/>
                  <a:pt x="2574" y="1884"/>
                  <a:pt x="2198" y="1905"/>
                </a:cubicBezTo>
                <a:cubicBezTo>
                  <a:pt x="1842" y="1947"/>
                  <a:pt x="1507" y="1947"/>
                  <a:pt x="1152" y="1947"/>
                </a:cubicBezTo>
                <a:cubicBezTo>
                  <a:pt x="1110" y="1863"/>
                  <a:pt x="1005" y="1779"/>
                  <a:pt x="942" y="1779"/>
                </a:cubicBezTo>
                <a:cubicBezTo>
                  <a:pt x="691" y="1800"/>
                  <a:pt x="482" y="1842"/>
                  <a:pt x="252" y="1863"/>
                </a:cubicBezTo>
                <a:cubicBezTo>
                  <a:pt x="147" y="1863"/>
                  <a:pt x="43" y="1905"/>
                  <a:pt x="22" y="2051"/>
                </a:cubicBezTo>
                <a:cubicBezTo>
                  <a:pt x="1" y="2177"/>
                  <a:pt x="64" y="2302"/>
                  <a:pt x="168" y="2323"/>
                </a:cubicBezTo>
                <a:cubicBezTo>
                  <a:pt x="273" y="2365"/>
                  <a:pt x="357" y="2386"/>
                  <a:pt x="461" y="2407"/>
                </a:cubicBezTo>
                <a:cubicBezTo>
                  <a:pt x="566" y="2428"/>
                  <a:pt x="650" y="2428"/>
                  <a:pt x="754" y="2428"/>
                </a:cubicBezTo>
                <a:cubicBezTo>
                  <a:pt x="984" y="2554"/>
                  <a:pt x="1256" y="2574"/>
                  <a:pt x="1507" y="2574"/>
                </a:cubicBezTo>
                <a:cubicBezTo>
                  <a:pt x="2072" y="2574"/>
                  <a:pt x="2637" y="2554"/>
                  <a:pt x="3181" y="2512"/>
                </a:cubicBezTo>
                <a:cubicBezTo>
                  <a:pt x="3432" y="2512"/>
                  <a:pt x="3642" y="2491"/>
                  <a:pt x="3872" y="2491"/>
                </a:cubicBezTo>
                <a:lnTo>
                  <a:pt x="6843" y="2344"/>
                </a:lnTo>
                <a:cubicBezTo>
                  <a:pt x="8056" y="2282"/>
                  <a:pt x="9228" y="2198"/>
                  <a:pt x="10442" y="2156"/>
                </a:cubicBezTo>
                <a:cubicBezTo>
                  <a:pt x="12137" y="2051"/>
                  <a:pt x="13831" y="1968"/>
                  <a:pt x="15526" y="1863"/>
                </a:cubicBezTo>
                <a:cubicBezTo>
                  <a:pt x="15924" y="1842"/>
                  <a:pt x="16321" y="1842"/>
                  <a:pt x="16719" y="1821"/>
                </a:cubicBezTo>
                <a:cubicBezTo>
                  <a:pt x="17702" y="1758"/>
                  <a:pt x="18707" y="1717"/>
                  <a:pt x="19690" y="1675"/>
                </a:cubicBezTo>
                <a:cubicBezTo>
                  <a:pt x="20694" y="1633"/>
                  <a:pt x="21678" y="1570"/>
                  <a:pt x="22682" y="1549"/>
                </a:cubicBezTo>
                <a:cubicBezTo>
                  <a:pt x="23059" y="1528"/>
                  <a:pt x="23456" y="1507"/>
                  <a:pt x="23854" y="1507"/>
                </a:cubicBezTo>
                <a:cubicBezTo>
                  <a:pt x="25423" y="1445"/>
                  <a:pt x="27013" y="1403"/>
                  <a:pt x="28583" y="1340"/>
                </a:cubicBezTo>
                <a:cubicBezTo>
                  <a:pt x="29545" y="1319"/>
                  <a:pt x="30528" y="1298"/>
                  <a:pt x="31512" y="1235"/>
                </a:cubicBezTo>
                <a:cubicBezTo>
                  <a:pt x="31909" y="1235"/>
                  <a:pt x="32265" y="1214"/>
                  <a:pt x="32663" y="1214"/>
                </a:cubicBezTo>
                <a:cubicBezTo>
                  <a:pt x="34190" y="1194"/>
                  <a:pt x="35717" y="1152"/>
                  <a:pt x="37245" y="1131"/>
                </a:cubicBezTo>
                <a:cubicBezTo>
                  <a:pt x="38751" y="1110"/>
                  <a:pt x="40258" y="1089"/>
                  <a:pt x="41764" y="1047"/>
                </a:cubicBezTo>
                <a:lnTo>
                  <a:pt x="45928" y="1047"/>
                </a:lnTo>
                <a:cubicBezTo>
                  <a:pt x="47477" y="1047"/>
                  <a:pt x="48983" y="1047"/>
                  <a:pt x="50531" y="1026"/>
                </a:cubicBezTo>
                <a:lnTo>
                  <a:pt x="55428" y="1026"/>
                </a:lnTo>
                <a:cubicBezTo>
                  <a:pt x="53063" y="1047"/>
                  <a:pt x="50678" y="1089"/>
                  <a:pt x="48334" y="1131"/>
                </a:cubicBezTo>
                <a:cubicBezTo>
                  <a:pt x="47330" y="1152"/>
                  <a:pt x="46368" y="1152"/>
                  <a:pt x="45384" y="1194"/>
                </a:cubicBezTo>
                <a:cubicBezTo>
                  <a:pt x="44966" y="1194"/>
                  <a:pt x="44505" y="1194"/>
                  <a:pt x="44087" y="1214"/>
                </a:cubicBezTo>
                <a:cubicBezTo>
                  <a:pt x="42664" y="1235"/>
                  <a:pt x="41241" y="1298"/>
                  <a:pt x="39798" y="1319"/>
                </a:cubicBezTo>
                <a:cubicBezTo>
                  <a:pt x="38166" y="1361"/>
                  <a:pt x="36513" y="1403"/>
                  <a:pt x="34860" y="1445"/>
                </a:cubicBezTo>
                <a:cubicBezTo>
                  <a:pt x="34567" y="1445"/>
                  <a:pt x="34316" y="1466"/>
                  <a:pt x="34023" y="1466"/>
                </a:cubicBezTo>
                <a:cubicBezTo>
                  <a:pt x="33144" y="1528"/>
                  <a:pt x="32265" y="1549"/>
                  <a:pt x="31386" y="1612"/>
                </a:cubicBezTo>
                <a:lnTo>
                  <a:pt x="26051" y="1842"/>
                </a:lnTo>
                <a:cubicBezTo>
                  <a:pt x="25779" y="1842"/>
                  <a:pt x="25528" y="1863"/>
                  <a:pt x="25256" y="1884"/>
                </a:cubicBezTo>
                <a:cubicBezTo>
                  <a:pt x="24398" y="1947"/>
                  <a:pt x="23519" y="2030"/>
                  <a:pt x="22640" y="2072"/>
                </a:cubicBezTo>
                <a:cubicBezTo>
                  <a:pt x="21071" y="2177"/>
                  <a:pt x="19544" y="2282"/>
                  <a:pt x="17974" y="2386"/>
                </a:cubicBezTo>
                <a:cubicBezTo>
                  <a:pt x="17556" y="2407"/>
                  <a:pt x="17095" y="2470"/>
                  <a:pt x="16677" y="2491"/>
                </a:cubicBezTo>
                <a:cubicBezTo>
                  <a:pt x="15694" y="2574"/>
                  <a:pt x="14689" y="2658"/>
                  <a:pt x="13706" y="2763"/>
                </a:cubicBezTo>
                <a:cubicBezTo>
                  <a:pt x="12450" y="2867"/>
                  <a:pt x="11153" y="2972"/>
                  <a:pt x="9898" y="3077"/>
                </a:cubicBezTo>
                <a:cubicBezTo>
                  <a:pt x="8161" y="3223"/>
                  <a:pt x="6383" y="3391"/>
                  <a:pt x="4625" y="3537"/>
                </a:cubicBezTo>
                <a:cubicBezTo>
                  <a:pt x="4207" y="3558"/>
                  <a:pt x="3788" y="3621"/>
                  <a:pt x="3349" y="3642"/>
                </a:cubicBezTo>
                <a:lnTo>
                  <a:pt x="1068" y="3872"/>
                </a:lnTo>
                <a:cubicBezTo>
                  <a:pt x="984" y="3872"/>
                  <a:pt x="901" y="3935"/>
                  <a:pt x="901" y="4039"/>
                </a:cubicBezTo>
                <a:cubicBezTo>
                  <a:pt x="901" y="4123"/>
                  <a:pt x="984" y="4186"/>
                  <a:pt x="1068" y="4186"/>
                </a:cubicBezTo>
                <a:cubicBezTo>
                  <a:pt x="1361" y="4186"/>
                  <a:pt x="1612" y="4227"/>
                  <a:pt x="1905" y="4227"/>
                </a:cubicBezTo>
                <a:cubicBezTo>
                  <a:pt x="1884" y="4290"/>
                  <a:pt x="1842" y="4374"/>
                  <a:pt x="1842" y="4458"/>
                </a:cubicBezTo>
                <a:cubicBezTo>
                  <a:pt x="1842" y="4751"/>
                  <a:pt x="2093" y="5002"/>
                  <a:pt x="2407" y="5002"/>
                </a:cubicBezTo>
                <a:cubicBezTo>
                  <a:pt x="4562" y="4876"/>
                  <a:pt x="6717" y="4709"/>
                  <a:pt x="8893" y="4604"/>
                </a:cubicBezTo>
                <a:cubicBezTo>
                  <a:pt x="10777" y="4541"/>
                  <a:pt x="12660" y="4437"/>
                  <a:pt x="14543" y="4353"/>
                </a:cubicBezTo>
                <a:cubicBezTo>
                  <a:pt x="16593" y="4248"/>
                  <a:pt x="18686" y="4144"/>
                  <a:pt x="20757" y="4060"/>
                </a:cubicBezTo>
                <a:cubicBezTo>
                  <a:pt x="21406" y="4039"/>
                  <a:pt x="22075" y="4018"/>
                  <a:pt x="22724" y="3955"/>
                </a:cubicBezTo>
                <a:cubicBezTo>
                  <a:pt x="22912" y="3955"/>
                  <a:pt x="23080" y="3935"/>
                  <a:pt x="23289" y="3935"/>
                </a:cubicBezTo>
                <a:cubicBezTo>
                  <a:pt x="26637" y="3851"/>
                  <a:pt x="29984" y="3746"/>
                  <a:pt x="33332" y="3663"/>
                </a:cubicBezTo>
                <a:cubicBezTo>
                  <a:pt x="35132" y="3621"/>
                  <a:pt x="36931" y="3558"/>
                  <a:pt x="38710" y="3537"/>
                </a:cubicBezTo>
                <a:cubicBezTo>
                  <a:pt x="39358" y="3516"/>
                  <a:pt x="39986" y="3516"/>
                  <a:pt x="40635" y="3495"/>
                </a:cubicBezTo>
                <a:lnTo>
                  <a:pt x="50908" y="3328"/>
                </a:lnTo>
                <a:lnTo>
                  <a:pt x="55302" y="3244"/>
                </a:lnTo>
                <a:cubicBezTo>
                  <a:pt x="56578" y="3223"/>
                  <a:pt x="57834" y="3223"/>
                  <a:pt x="59068" y="3181"/>
                </a:cubicBezTo>
                <a:cubicBezTo>
                  <a:pt x="60114" y="3139"/>
                  <a:pt x="61140" y="3098"/>
                  <a:pt x="62186" y="3077"/>
                </a:cubicBezTo>
                <a:cubicBezTo>
                  <a:pt x="62709" y="3035"/>
                  <a:pt x="63232" y="3035"/>
                  <a:pt x="63734" y="3014"/>
                </a:cubicBezTo>
                <a:lnTo>
                  <a:pt x="67270" y="2784"/>
                </a:lnTo>
                <a:lnTo>
                  <a:pt x="67270" y="2784"/>
                </a:lnTo>
                <a:cubicBezTo>
                  <a:pt x="67187" y="2888"/>
                  <a:pt x="67187" y="3035"/>
                  <a:pt x="67208" y="3139"/>
                </a:cubicBezTo>
                <a:cubicBezTo>
                  <a:pt x="67228" y="3286"/>
                  <a:pt x="67312" y="3391"/>
                  <a:pt x="67438" y="3432"/>
                </a:cubicBezTo>
                <a:cubicBezTo>
                  <a:pt x="67513" y="3478"/>
                  <a:pt x="67621" y="3512"/>
                  <a:pt x="67715" y="3512"/>
                </a:cubicBezTo>
                <a:cubicBezTo>
                  <a:pt x="67751" y="3512"/>
                  <a:pt x="67785" y="3507"/>
                  <a:pt x="67814" y="3495"/>
                </a:cubicBezTo>
                <a:cubicBezTo>
                  <a:pt x="68065" y="3391"/>
                  <a:pt x="68337" y="3286"/>
                  <a:pt x="68568" y="3181"/>
                </a:cubicBezTo>
                <a:lnTo>
                  <a:pt x="68547" y="3181"/>
                </a:lnTo>
                <a:cubicBezTo>
                  <a:pt x="68568" y="3181"/>
                  <a:pt x="68568" y="3139"/>
                  <a:pt x="68588" y="3139"/>
                </a:cubicBezTo>
                <a:cubicBezTo>
                  <a:pt x="68630" y="3139"/>
                  <a:pt x="68651" y="3118"/>
                  <a:pt x="68651" y="3118"/>
                </a:cubicBezTo>
                <a:lnTo>
                  <a:pt x="68630" y="3118"/>
                </a:lnTo>
                <a:cubicBezTo>
                  <a:pt x="68756" y="3077"/>
                  <a:pt x="68881" y="3014"/>
                  <a:pt x="69049" y="2930"/>
                </a:cubicBezTo>
                <a:cubicBezTo>
                  <a:pt x="69174" y="2888"/>
                  <a:pt x="69321" y="2805"/>
                  <a:pt x="69467" y="2763"/>
                </a:cubicBezTo>
                <a:cubicBezTo>
                  <a:pt x="69614" y="2679"/>
                  <a:pt x="69739" y="2595"/>
                  <a:pt x="69907" y="2512"/>
                </a:cubicBezTo>
                <a:cubicBezTo>
                  <a:pt x="70053" y="2449"/>
                  <a:pt x="70158" y="2240"/>
                  <a:pt x="70158" y="2051"/>
                </a:cubicBezTo>
                <a:cubicBezTo>
                  <a:pt x="70158" y="1947"/>
                  <a:pt x="70137" y="1863"/>
                  <a:pt x="70095" y="1758"/>
                </a:cubicBezTo>
                <a:cubicBezTo>
                  <a:pt x="70011" y="1654"/>
                  <a:pt x="69907" y="1528"/>
                  <a:pt x="69781" y="1507"/>
                </a:cubicBezTo>
                <a:cubicBezTo>
                  <a:pt x="69635" y="1466"/>
                  <a:pt x="69509" y="1445"/>
                  <a:pt x="69384" y="1445"/>
                </a:cubicBezTo>
                <a:lnTo>
                  <a:pt x="69300" y="1445"/>
                </a:lnTo>
                <a:cubicBezTo>
                  <a:pt x="69216" y="1445"/>
                  <a:pt x="69112" y="1445"/>
                  <a:pt x="69049" y="1466"/>
                </a:cubicBezTo>
                <a:cubicBezTo>
                  <a:pt x="68840" y="1507"/>
                  <a:pt x="68651" y="1528"/>
                  <a:pt x="68442" y="1528"/>
                </a:cubicBezTo>
                <a:cubicBezTo>
                  <a:pt x="68275" y="1528"/>
                  <a:pt x="68128" y="1549"/>
                  <a:pt x="67940" y="1549"/>
                </a:cubicBezTo>
                <a:cubicBezTo>
                  <a:pt x="67500" y="1570"/>
                  <a:pt x="67082" y="1612"/>
                  <a:pt x="66643" y="1654"/>
                </a:cubicBezTo>
                <a:cubicBezTo>
                  <a:pt x="66538" y="1654"/>
                  <a:pt x="66392" y="1675"/>
                  <a:pt x="66287" y="1675"/>
                </a:cubicBezTo>
                <a:cubicBezTo>
                  <a:pt x="66350" y="1633"/>
                  <a:pt x="66371" y="1570"/>
                  <a:pt x="66371" y="1528"/>
                </a:cubicBezTo>
                <a:cubicBezTo>
                  <a:pt x="66392" y="1466"/>
                  <a:pt x="66392" y="1424"/>
                  <a:pt x="66392" y="1361"/>
                </a:cubicBezTo>
                <a:cubicBezTo>
                  <a:pt x="66392" y="1340"/>
                  <a:pt x="66392" y="1298"/>
                  <a:pt x="66433" y="1256"/>
                </a:cubicBezTo>
                <a:cubicBezTo>
                  <a:pt x="66433" y="1214"/>
                  <a:pt x="66433" y="1152"/>
                  <a:pt x="66392" y="1131"/>
                </a:cubicBezTo>
                <a:cubicBezTo>
                  <a:pt x="66392" y="1131"/>
                  <a:pt x="66433" y="1131"/>
                  <a:pt x="66433" y="1110"/>
                </a:cubicBezTo>
                <a:cubicBezTo>
                  <a:pt x="66496" y="1047"/>
                  <a:pt x="66580" y="1005"/>
                  <a:pt x="66643" y="901"/>
                </a:cubicBezTo>
                <a:cubicBezTo>
                  <a:pt x="66684" y="817"/>
                  <a:pt x="66705" y="712"/>
                  <a:pt x="66705" y="608"/>
                </a:cubicBezTo>
                <a:cubicBezTo>
                  <a:pt x="66705" y="503"/>
                  <a:pt x="66684" y="419"/>
                  <a:pt x="66643" y="315"/>
                </a:cubicBezTo>
                <a:cubicBezTo>
                  <a:pt x="66601" y="294"/>
                  <a:pt x="66580" y="252"/>
                  <a:pt x="66559" y="210"/>
                </a:cubicBezTo>
                <a:cubicBezTo>
                  <a:pt x="66475" y="147"/>
                  <a:pt x="66392" y="105"/>
                  <a:pt x="66329" y="85"/>
                </a:cubicBezTo>
                <a:cubicBezTo>
                  <a:pt x="66161" y="43"/>
                  <a:pt x="65973" y="1"/>
                  <a:pt x="65806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4" name="Google Shape;1247;p50"/>
          <p:cNvGrpSpPr/>
          <p:nvPr/>
        </p:nvGrpSpPr>
        <p:grpSpPr>
          <a:xfrm>
            <a:off x="5334000" y="1885950"/>
            <a:ext cx="3406322" cy="3019088"/>
            <a:chOff x="-365541" y="942781"/>
            <a:chExt cx="4142171" cy="3337526"/>
          </a:xfrm>
        </p:grpSpPr>
        <p:sp>
          <p:nvSpPr>
            <p:cNvPr id="25" name="Google Shape;1248;p50"/>
            <p:cNvSpPr/>
            <p:nvPr/>
          </p:nvSpPr>
          <p:spPr>
            <a:xfrm rot="-664392">
              <a:off x="-81235" y="1302043"/>
              <a:ext cx="3636879" cy="2653713"/>
            </a:xfrm>
            <a:prstGeom prst="rect">
              <a:avLst/>
            </a:pr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1249;p50"/>
            <p:cNvSpPr/>
            <p:nvPr/>
          </p:nvSpPr>
          <p:spPr>
            <a:xfrm rot="-664392">
              <a:off x="-144556" y="1267333"/>
              <a:ext cx="3636879" cy="2653713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7" name="Google Shape;1251;p50"/>
          <p:cNvSpPr/>
          <p:nvPr/>
        </p:nvSpPr>
        <p:spPr>
          <a:xfrm rot="19539659">
            <a:off x="5181600" y="2146197"/>
            <a:ext cx="1485703" cy="376706"/>
          </a:xfrm>
          <a:custGeom>
            <a:avLst/>
            <a:gdLst/>
            <a:ahLst/>
            <a:cxnLst/>
            <a:rect l="l" t="t" r="r" b="b"/>
            <a:pathLst>
              <a:path w="22075" h="5597" extrusionOk="0">
                <a:moveTo>
                  <a:pt x="393" y="1"/>
                </a:moveTo>
                <a:cubicBezTo>
                  <a:pt x="334" y="334"/>
                  <a:pt x="226" y="691"/>
                  <a:pt x="191" y="870"/>
                </a:cubicBezTo>
                <a:cubicBezTo>
                  <a:pt x="48" y="2072"/>
                  <a:pt x="0" y="3275"/>
                  <a:pt x="36" y="4501"/>
                </a:cubicBezTo>
                <a:lnTo>
                  <a:pt x="22015" y="5597"/>
                </a:lnTo>
                <a:cubicBezTo>
                  <a:pt x="22015" y="4597"/>
                  <a:pt x="22015" y="3585"/>
                  <a:pt x="22027" y="2584"/>
                </a:cubicBezTo>
                <a:cubicBezTo>
                  <a:pt x="22074" y="2120"/>
                  <a:pt x="22015" y="1584"/>
                  <a:pt x="22039" y="1084"/>
                </a:cubicBezTo>
                <a:lnTo>
                  <a:pt x="393" y="1"/>
                </a:lnTo>
                <a:close/>
              </a:path>
            </a:pathLst>
          </a:custGeom>
          <a:solidFill>
            <a:srgbClr val="FF866A">
              <a:alpha val="765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" name="Google Shape;860;p34"/>
          <p:cNvSpPr/>
          <p:nvPr/>
        </p:nvSpPr>
        <p:spPr>
          <a:xfrm>
            <a:off x="5273754" y="1701026"/>
            <a:ext cx="630900" cy="630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1" name="Google Shape;861;p34"/>
          <p:cNvSpPr/>
          <p:nvPr/>
        </p:nvSpPr>
        <p:spPr>
          <a:xfrm>
            <a:off x="5273754" y="2769538"/>
            <a:ext cx="630900" cy="630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2" name="Google Shape;862;p34"/>
          <p:cNvSpPr/>
          <p:nvPr/>
        </p:nvSpPr>
        <p:spPr>
          <a:xfrm>
            <a:off x="5273754" y="3838051"/>
            <a:ext cx="630900" cy="630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3" name="Google Shape;863;p34"/>
          <p:cNvSpPr/>
          <p:nvPr/>
        </p:nvSpPr>
        <p:spPr>
          <a:xfrm>
            <a:off x="5273754" y="632513"/>
            <a:ext cx="630900" cy="630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5" name="Google Shape;865;p34"/>
          <p:cNvSpPr txBox="1">
            <a:spLocks noGrp="1"/>
          </p:cNvSpPr>
          <p:nvPr>
            <p:ph type="subTitle" idx="1"/>
          </p:nvPr>
        </p:nvSpPr>
        <p:spPr>
          <a:xfrm>
            <a:off x="6119527" y="425358"/>
            <a:ext cx="2046900" cy="4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/>
            <a:r>
              <a:rPr lang="id-ID" dirty="0"/>
              <a:t>Pengertian Masalah Sosial</a:t>
            </a:r>
            <a:endParaRPr dirty="0"/>
          </a:p>
        </p:txBody>
      </p:sp>
      <p:sp>
        <p:nvSpPr>
          <p:cNvPr id="866" name="Google Shape;866;p34"/>
          <p:cNvSpPr txBox="1">
            <a:spLocks noGrp="1"/>
          </p:cNvSpPr>
          <p:nvPr>
            <p:ph type="title" idx="2"/>
          </p:nvPr>
        </p:nvSpPr>
        <p:spPr>
          <a:xfrm>
            <a:off x="5229300" y="716400"/>
            <a:ext cx="704100" cy="4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01</a:t>
            </a:r>
            <a:endParaRPr/>
          </a:p>
        </p:txBody>
      </p:sp>
      <p:sp>
        <p:nvSpPr>
          <p:cNvPr id="868" name="Google Shape;868;p34"/>
          <p:cNvSpPr txBox="1">
            <a:spLocks noGrp="1"/>
          </p:cNvSpPr>
          <p:nvPr>
            <p:ph type="subTitle" idx="4"/>
          </p:nvPr>
        </p:nvSpPr>
        <p:spPr>
          <a:xfrm>
            <a:off x="6119527" y="1482252"/>
            <a:ext cx="2046900" cy="4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/>
            <a:r>
              <a:rPr lang="id-ID" dirty="0"/>
              <a:t>Konsep Masalah Sosial</a:t>
            </a:r>
            <a:endParaRPr dirty="0"/>
          </a:p>
        </p:txBody>
      </p:sp>
      <p:sp>
        <p:nvSpPr>
          <p:cNvPr id="869" name="Google Shape;869;p34"/>
          <p:cNvSpPr txBox="1">
            <a:spLocks noGrp="1"/>
          </p:cNvSpPr>
          <p:nvPr>
            <p:ph type="title" idx="5"/>
          </p:nvPr>
        </p:nvSpPr>
        <p:spPr>
          <a:xfrm>
            <a:off x="5229300" y="1781930"/>
            <a:ext cx="704100" cy="4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02</a:t>
            </a:r>
            <a:endParaRPr/>
          </a:p>
        </p:txBody>
      </p:sp>
      <p:sp>
        <p:nvSpPr>
          <p:cNvPr id="871" name="Google Shape;871;p34"/>
          <p:cNvSpPr txBox="1">
            <a:spLocks noGrp="1"/>
          </p:cNvSpPr>
          <p:nvPr>
            <p:ph type="subTitle" idx="7"/>
          </p:nvPr>
        </p:nvSpPr>
        <p:spPr>
          <a:xfrm>
            <a:off x="6119527" y="2539146"/>
            <a:ext cx="2046900" cy="4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/>
            <a:r>
              <a:rPr lang="id-ID" dirty="0"/>
              <a:t>Karakteristik Masyarakat Sosial</a:t>
            </a:r>
            <a:endParaRPr dirty="0"/>
          </a:p>
        </p:txBody>
      </p:sp>
      <p:sp>
        <p:nvSpPr>
          <p:cNvPr id="872" name="Google Shape;872;p34"/>
          <p:cNvSpPr txBox="1">
            <a:spLocks noGrp="1"/>
          </p:cNvSpPr>
          <p:nvPr>
            <p:ph type="title" idx="8"/>
          </p:nvPr>
        </p:nvSpPr>
        <p:spPr>
          <a:xfrm>
            <a:off x="5229300" y="2847460"/>
            <a:ext cx="704100" cy="4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03</a:t>
            </a:r>
            <a:endParaRPr/>
          </a:p>
        </p:txBody>
      </p:sp>
      <p:sp>
        <p:nvSpPr>
          <p:cNvPr id="874" name="Google Shape;874;p34"/>
          <p:cNvSpPr txBox="1">
            <a:spLocks noGrp="1"/>
          </p:cNvSpPr>
          <p:nvPr>
            <p:ph type="subTitle" idx="13"/>
          </p:nvPr>
        </p:nvSpPr>
        <p:spPr>
          <a:xfrm>
            <a:off x="6119527" y="3596040"/>
            <a:ext cx="2046900" cy="4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/>
            <a:r>
              <a:rPr lang="id-ID" dirty="0"/>
              <a:t>Kriteria Masalah Sosial</a:t>
            </a:r>
            <a:endParaRPr dirty="0"/>
          </a:p>
        </p:txBody>
      </p:sp>
      <p:sp>
        <p:nvSpPr>
          <p:cNvPr id="875" name="Google Shape;875;p34"/>
          <p:cNvSpPr txBox="1">
            <a:spLocks noGrp="1"/>
          </p:cNvSpPr>
          <p:nvPr>
            <p:ph type="title" idx="14"/>
          </p:nvPr>
        </p:nvSpPr>
        <p:spPr>
          <a:xfrm>
            <a:off x="5229300" y="3912989"/>
            <a:ext cx="704100" cy="4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04</a:t>
            </a:r>
            <a:endParaRPr/>
          </a:p>
        </p:txBody>
      </p:sp>
      <p:sp>
        <p:nvSpPr>
          <p:cNvPr id="877" name="Google Shape;877;p34"/>
          <p:cNvSpPr/>
          <p:nvPr/>
        </p:nvSpPr>
        <p:spPr>
          <a:xfrm>
            <a:off x="1581620" y="2937625"/>
            <a:ext cx="1753950" cy="125050"/>
          </a:xfrm>
          <a:custGeom>
            <a:avLst/>
            <a:gdLst/>
            <a:ahLst/>
            <a:cxnLst/>
            <a:rect l="l" t="t" r="r" b="b"/>
            <a:pathLst>
              <a:path w="70158" h="5002" extrusionOk="0">
                <a:moveTo>
                  <a:pt x="63671" y="1738"/>
                </a:moveTo>
                <a:cubicBezTo>
                  <a:pt x="63713" y="1821"/>
                  <a:pt x="63755" y="1863"/>
                  <a:pt x="63818" y="1905"/>
                </a:cubicBezTo>
                <a:cubicBezTo>
                  <a:pt x="63671" y="1905"/>
                  <a:pt x="63546" y="1947"/>
                  <a:pt x="63441" y="1947"/>
                </a:cubicBezTo>
                <a:cubicBezTo>
                  <a:pt x="63211" y="1947"/>
                  <a:pt x="62981" y="1968"/>
                  <a:pt x="62751" y="1968"/>
                </a:cubicBezTo>
                <a:cubicBezTo>
                  <a:pt x="61705" y="1989"/>
                  <a:pt x="60679" y="2051"/>
                  <a:pt x="59633" y="2072"/>
                </a:cubicBezTo>
                <a:cubicBezTo>
                  <a:pt x="59152" y="2093"/>
                  <a:pt x="58692" y="2114"/>
                  <a:pt x="58210" y="2114"/>
                </a:cubicBezTo>
                <a:cubicBezTo>
                  <a:pt x="57478" y="2114"/>
                  <a:pt x="56725" y="2156"/>
                  <a:pt x="55992" y="2156"/>
                </a:cubicBezTo>
                <a:cubicBezTo>
                  <a:pt x="54298" y="2177"/>
                  <a:pt x="52624" y="2198"/>
                  <a:pt x="50929" y="2219"/>
                </a:cubicBezTo>
                <a:cubicBezTo>
                  <a:pt x="47623" y="2282"/>
                  <a:pt x="44359" y="2323"/>
                  <a:pt x="41053" y="2386"/>
                </a:cubicBezTo>
                <a:cubicBezTo>
                  <a:pt x="38710" y="2407"/>
                  <a:pt x="36345" y="2491"/>
                  <a:pt x="34002" y="2574"/>
                </a:cubicBezTo>
                <a:cubicBezTo>
                  <a:pt x="30466" y="2679"/>
                  <a:pt x="26909" y="2742"/>
                  <a:pt x="23373" y="2846"/>
                </a:cubicBezTo>
                <a:cubicBezTo>
                  <a:pt x="22682" y="2888"/>
                  <a:pt x="21971" y="2909"/>
                  <a:pt x="21259" y="2951"/>
                </a:cubicBezTo>
                <a:cubicBezTo>
                  <a:pt x="19251" y="3056"/>
                  <a:pt x="17242" y="3139"/>
                  <a:pt x="15212" y="3244"/>
                </a:cubicBezTo>
                <a:cubicBezTo>
                  <a:pt x="13266" y="3349"/>
                  <a:pt x="11279" y="3432"/>
                  <a:pt x="9312" y="3537"/>
                </a:cubicBezTo>
                <a:cubicBezTo>
                  <a:pt x="9124" y="3537"/>
                  <a:pt x="8935" y="3558"/>
                  <a:pt x="8768" y="3558"/>
                </a:cubicBezTo>
                <a:cubicBezTo>
                  <a:pt x="9291" y="3516"/>
                  <a:pt x="9835" y="3474"/>
                  <a:pt x="10358" y="3432"/>
                </a:cubicBezTo>
                <a:cubicBezTo>
                  <a:pt x="12220" y="3307"/>
                  <a:pt x="14062" y="3139"/>
                  <a:pt x="15924" y="3014"/>
                </a:cubicBezTo>
                <a:cubicBezTo>
                  <a:pt x="16572" y="2951"/>
                  <a:pt x="17242" y="2909"/>
                  <a:pt x="17870" y="2846"/>
                </a:cubicBezTo>
                <a:cubicBezTo>
                  <a:pt x="18204" y="2826"/>
                  <a:pt x="18539" y="2805"/>
                  <a:pt x="18853" y="2805"/>
                </a:cubicBezTo>
                <a:cubicBezTo>
                  <a:pt x="20799" y="2700"/>
                  <a:pt x="22724" y="2574"/>
                  <a:pt x="24670" y="2470"/>
                </a:cubicBezTo>
                <a:cubicBezTo>
                  <a:pt x="25026" y="2428"/>
                  <a:pt x="25423" y="2407"/>
                  <a:pt x="25779" y="2386"/>
                </a:cubicBezTo>
                <a:cubicBezTo>
                  <a:pt x="26344" y="2365"/>
                  <a:pt x="26888" y="2323"/>
                  <a:pt x="27411" y="2323"/>
                </a:cubicBezTo>
                <a:lnTo>
                  <a:pt x="33374" y="2093"/>
                </a:lnTo>
                <a:cubicBezTo>
                  <a:pt x="33813" y="2072"/>
                  <a:pt x="34253" y="2072"/>
                  <a:pt x="34671" y="2051"/>
                </a:cubicBezTo>
                <a:lnTo>
                  <a:pt x="35027" y="2051"/>
                </a:lnTo>
                <a:cubicBezTo>
                  <a:pt x="35341" y="2051"/>
                  <a:pt x="35655" y="2051"/>
                  <a:pt x="35927" y="2010"/>
                </a:cubicBezTo>
                <a:cubicBezTo>
                  <a:pt x="37914" y="1968"/>
                  <a:pt x="39944" y="1947"/>
                  <a:pt x="41932" y="1884"/>
                </a:cubicBezTo>
                <a:cubicBezTo>
                  <a:pt x="42832" y="1863"/>
                  <a:pt x="43752" y="1842"/>
                  <a:pt x="44673" y="1842"/>
                </a:cubicBezTo>
                <a:cubicBezTo>
                  <a:pt x="47623" y="1800"/>
                  <a:pt x="50615" y="1779"/>
                  <a:pt x="53565" y="1758"/>
                </a:cubicBezTo>
                <a:cubicBezTo>
                  <a:pt x="56683" y="1758"/>
                  <a:pt x="59675" y="1738"/>
                  <a:pt x="62709" y="1738"/>
                </a:cubicBezTo>
                <a:close/>
                <a:moveTo>
                  <a:pt x="57248" y="1"/>
                </a:moveTo>
                <a:cubicBezTo>
                  <a:pt x="54549" y="1"/>
                  <a:pt x="51891" y="43"/>
                  <a:pt x="49192" y="64"/>
                </a:cubicBezTo>
                <a:cubicBezTo>
                  <a:pt x="47184" y="85"/>
                  <a:pt x="45154" y="105"/>
                  <a:pt x="43145" y="105"/>
                </a:cubicBezTo>
                <a:cubicBezTo>
                  <a:pt x="42267" y="105"/>
                  <a:pt x="41346" y="147"/>
                  <a:pt x="40446" y="168"/>
                </a:cubicBezTo>
                <a:cubicBezTo>
                  <a:pt x="38438" y="210"/>
                  <a:pt x="36429" y="252"/>
                  <a:pt x="34420" y="294"/>
                </a:cubicBezTo>
                <a:cubicBezTo>
                  <a:pt x="33834" y="294"/>
                  <a:pt x="33269" y="315"/>
                  <a:pt x="32684" y="315"/>
                </a:cubicBezTo>
                <a:cubicBezTo>
                  <a:pt x="32349" y="315"/>
                  <a:pt x="32035" y="336"/>
                  <a:pt x="31700" y="336"/>
                </a:cubicBezTo>
                <a:lnTo>
                  <a:pt x="25737" y="587"/>
                </a:lnTo>
                <a:cubicBezTo>
                  <a:pt x="25130" y="608"/>
                  <a:pt x="24523" y="629"/>
                  <a:pt x="23896" y="670"/>
                </a:cubicBezTo>
                <a:cubicBezTo>
                  <a:pt x="23561" y="670"/>
                  <a:pt x="23226" y="691"/>
                  <a:pt x="22870" y="712"/>
                </a:cubicBezTo>
                <a:cubicBezTo>
                  <a:pt x="20883" y="817"/>
                  <a:pt x="18937" y="922"/>
                  <a:pt x="16949" y="1026"/>
                </a:cubicBezTo>
                <a:cubicBezTo>
                  <a:pt x="15924" y="1068"/>
                  <a:pt x="14898" y="1131"/>
                  <a:pt x="13873" y="1214"/>
                </a:cubicBezTo>
                <a:cubicBezTo>
                  <a:pt x="12137" y="1319"/>
                  <a:pt x="10379" y="1424"/>
                  <a:pt x="8642" y="1549"/>
                </a:cubicBezTo>
                <a:cubicBezTo>
                  <a:pt x="7136" y="1654"/>
                  <a:pt x="5608" y="1738"/>
                  <a:pt x="4102" y="1800"/>
                </a:cubicBezTo>
                <a:cubicBezTo>
                  <a:pt x="3872" y="1842"/>
                  <a:pt x="3621" y="1842"/>
                  <a:pt x="3370" y="1863"/>
                </a:cubicBezTo>
                <a:cubicBezTo>
                  <a:pt x="2972" y="1884"/>
                  <a:pt x="2574" y="1884"/>
                  <a:pt x="2198" y="1905"/>
                </a:cubicBezTo>
                <a:cubicBezTo>
                  <a:pt x="1842" y="1947"/>
                  <a:pt x="1507" y="1947"/>
                  <a:pt x="1152" y="1947"/>
                </a:cubicBezTo>
                <a:cubicBezTo>
                  <a:pt x="1110" y="1863"/>
                  <a:pt x="1005" y="1779"/>
                  <a:pt x="942" y="1779"/>
                </a:cubicBezTo>
                <a:cubicBezTo>
                  <a:pt x="691" y="1800"/>
                  <a:pt x="482" y="1842"/>
                  <a:pt x="252" y="1863"/>
                </a:cubicBezTo>
                <a:cubicBezTo>
                  <a:pt x="147" y="1863"/>
                  <a:pt x="43" y="1905"/>
                  <a:pt x="22" y="2051"/>
                </a:cubicBezTo>
                <a:cubicBezTo>
                  <a:pt x="1" y="2177"/>
                  <a:pt x="64" y="2302"/>
                  <a:pt x="168" y="2323"/>
                </a:cubicBezTo>
                <a:cubicBezTo>
                  <a:pt x="273" y="2365"/>
                  <a:pt x="357" y="2386"/>
                  <a:pt x="461" y="2407"/>
                </a:cubicBezTo>
                <a:cubicBezTo>
                  <a:pt x="566" y="2428"/>
                  <a:pt x="650" y="2428"/>
                  <a:pt x="754" y="2428"/>
                </a:cubicBezTo>
                <a:cubicBezTo>
                  <a:pt x="984" y="2554"/>
                  <a:pt x="1256" y="2574"/>
                  <a:pt x="1507" y="2574"/>
                </a:cubicBezTo>
                <a:cubicBezTo>
                  <a:pt x="2072" y="2574"/>
                  <a:pt x="2637" y="2554"/>
                  <a:pt x="3181" y="2512"/>
                </a:cubicBezTo>
                <a:cubicBezTo>
                  <a:pt x="3432" y="2512"/>
                  <a:pt x="3642" y="2491"/>
                  <a:pt x="3872" y="2491"/>
                </a:cubicBezTo>
                <a:lnTo>
                  <a:pt x="6843" y="2344"/>
                </a:lnTo>
                <a:cubicBezTo>
                  <a:pt x="8056" y="2282"/>
                  <a:pt x="9228" y="2198"/>
                  <a:pt x="10442" y="2156"/>
                </a:cubicBezTo>
                <a:cubicBezTo>
                  <a:pt x="12137" y="2051"/>
                  <a:pt x="13831" y="1968"/>
                  <a:pt x="15526" y="1863"/>
                </a:cubicBezTo>
                <a:cubicBezTo>
                  <a:pt x="15924" y="1842"/>
                  <a:pt x="16321" y="1842"/>
                  <a:pt x="16719" y="1821"/>
                </a:cubicBezTo>
                <a:cubicBezTo>
                  <a:pt x="17702" y="1758"/>
                  <a:pt x="18707" y="1717"/>
                  <a:pt x="19690" y="1675"/>
                </a:cubicBezTo>
                <a:cubicBezTo>
                  <a:pt x="20694" y="1633"/>
                  <a:pt x="21678" y="1570"/>
                  <a:pt x="22682" y="1549"/>
                </a:cubicBezTo>
                <a:cubicBezTo>
                  <a:pt x="23059" y="1528"/>
                  <a:pt x="23456" y="1507"/>
                  <a:pt x="23854" y="1507"/>
                </a:cubicBezTo>
                <a:cubicBezTo>
                  <a:pt x="25423" y="1445"/>
                  <a:pt x="27013" y="1403"/>
                  <a:pt x="28583" y="1340"/>
                </a:cubicBezTo>
                <a:cubicBezTo>
                  <a:pt x="29545" y="1319"/>
                  <a:pt x="30528" y="1298"/>
                  <a:pt x="31512" y="1235"/>
                </a:cubicBezTo>
                <a:cubicBezTo>
                  <a:pt x="31909" y="1235"/>
                  <a:pt x="32265" y="1214"/>
                  <a:pt x="32663" y="1214"/>
                </a:cubicBezTo>
                <a:cubicBezTo>
                  <a:pt x="34190" y="1194"/>
                  <a:pt x="35717" y="1152"/>
                  <a:pt x="37245" y="1131"/>
                </a:cubicBezTo>
                <a:cubicBezTo>
                  <a:pt x="38751" y="1110"/>
                  <a:pt x="40258" y="1089"/>
                  <a:pt x="41764" y="1047"/>
                </a:cubicBezTo>
                <a:lnTo>
                  <a:pt x="45928" y="1047"/>
                </a:lnTo>
                <a:cubicBezTo>
                  <a:pt x="47477" y="1047"/>
                  <a:pt x="48983" y="1047"/>
                  <a:pt x="50531" y="1026"/>
                </a:cubicBezTo>
                <a:lnTo>
                  <a:pt x="55428" y="1026"/>
                </a:lnTo>
                <a:cubicBezTo>
                  <a:pt x="53063" y="1047"/>
                  <a:pt x="50678" y="1089"/>
                  <a:pt x="48334" y="1131"/>
                </a:cubicBezTo>
                <a:cubicBezTo>
                  <a:pt x="47330" y="1152"/>
                  <a:pt x="46368" y="1152"/>
                  <a:pt x="45384" y="1194"/>
                </a:cubicBezTo>
                <a:cubicBezTo>
                  <a:pt x="44966" y="1194"/>
                  <a:pt x="44505" y="1194"/>
                  <a:pt x="44087" y="1214"/>
                </a:cubicBezTo>
                <a:cubicBezTo>
                  <a:pt x="42664" y="1235"/>
                  <a:pt x="41241" y="1298"/>
                  <a:pt x="39798" y="1319"/>
                </a:cubicBezTo>
                <a:cubicBezTo>
                  <a:pt x="38166" y="1361"/>
                  <a:pt x="36513" y="1403"/>
                  <a:pt x="34860" y="1445"/>
                </a:cubicBezTo>
                <a:cubicBezTo>
                  <a:pt x="34567" y="1445"/>
                  <a:pt x="34316" y="1466"/>
                  <a:pt x="34023" y="1466"/>
                </a:cubicBezTo>
                <a:cubicBezTo>
                  <a:pt x="33144" y="1528"/>
                  <a:pt x="32265" y="1549"/>
                  <a:pt x="31386" y="1612"/>
                </a:cubicBezTo>
                <a:lnTo>
                  <a:pt x="26051" y="1842"/>
                </a:lnTo>
                <a:cubicBezTo>
                  <a:pt x="25779" y="1842"/>
                  <a:pt x="25528" y="1863"/>
                  <a:pt x="25256" y="1884"/>
                </a:cubicBezTo>
                <a:cubicBezTo>
                  <a:pt x="24398" y="1947"/>
                  <a:pt x="23519" y="2030"/>
                  <a:pt x="22640" y="2072"/>
                </a:cubicBezTo>
                <a:cubicBezTo>
                  <a:pt x="21071" y="2177"/>
                  <a:pt x="19544" y="2282"/>
                  <a:pt x="17974" y="2386"/>
                </a:cubicBezTo>
                <a:cubicBezTo>
                  <a:pt x="17556" y="2407"/>
                  <a:pt x="17095" y="2470"/>
                  <a:pt x="16677" y="2491"/>
                </a:cubicBezTo>
                <a:cubicBezTo>
                  <a:pt x="15694" y="2574"/>
                  <a:pt x="14689" y="2658"/>
                  <a:pt x="13706" y="2763"/>
                </a:cubicBezTo>
                <a:cubicBezTo>
                  <a:pt x="12450" y="2867"/>
                  <a:pt x="11153" y="2972"/>
                  <a:pt x="9898" y="3077"/>
                </a:cubicBezTo>
                <a:cubicBezTo>
                  <a:pt x="8161" y="3223"/>
                  <a:pt x="6383" y="3391"/>
                  <a:pt x="4625" y="3537"/>
                </a:cubicBezTo>
                <a:cubicBezTo>
                  <a:pt x="4207" y="3558"/>
                  <a:pt x="3788" y="3621"/>
                  <a:pt x="3349" y="3642"/>
                </a:cubicBezTo>
                <a:lnTo>
                  <a:pt x="1068" y="3872"/>
                </a:lnTo>
                <a:cubicBezTo>
                  <a:pt x="984" y="3872"/>
                  <a:pt x="901" y="3935"/>
                  <a:pt x="901" y="4039"/>
                </a:cubicBezTo>
                <a:cubicBezTo>
                  <a:pt x="901" y="4123"/>
                  <a:pt x="984" y="4186"/>
                  <a:pt x="1068" y="4186"/>
                </a:cubicBezTo>
                <a:cubicBezTo>
                  <a:pt x="1361" y="4186"/>
                  <a:pt x="1612" y="4227"/>
                  <a:pt x="1905" y="4227"/>
                </a:cubicBezTo>
                <a:cubicBezTo>
                  <a:pt x="1884" y="4290"/>
                  <a:pt x="1842" y="4374"/>
                  <a:pt x="1842" y="4458"/>
                </a:cubicBezTo>
                <a:cubicBezTo>
                  <a:pt x="1842" y="4751"/>
                  <a:pt x="2093" y="5002"/>
                  <a:pt x="2407" y="5002"/>
                </a:cubicBezTo>
                <a:cubicBezTo>
                  <a:pt x="4562" y="4876"/>
                  <a:pt x="6717" y="4709"/>
                  <a:pt x="8893" y="4604"/>
                </a:cubicBezTo>
                <a:cubicBezTo>
                  <a:pt x="10777" y="4541"/>
                  <a:pt x="12660" y="4437"/>
                  <a:pt x="14543" y="4353"/>
                </a:cubicBezTo>
                <a:cubicBezTo>
                  <a:pt x="16593" y="4248"/>
                  <a:pt x="18686" y="4144"/>
                  <a:pt x="20757" y="4060"/>
                </a:cubicBezTo>
                <a:cubicBezTo>
                  <a:pt x="21406" y="4039"/>
                  <a:pt x="22075" y="4018"/>
                  <a:pt x="22724" y="3955"/>
                </a:cubicBezTo>
                <a:cubicBezTo>
                  <a:pt x="22912" y="3955"/>
                  <a:pt x="23080" y="3935"/>
                  <a:pt x="23289" y="3935"/>
                </a:cubicBezTo>
                <a:cubicBezTo>
                  <a:pt x="26637" y="3851"/>
                  <a:pt x="29984" y="3746"/>
                  <a:pt x="33332" y="3663"/>
                </a:cubicBezTo>
                <a:cubicBezTo>
                  <a:pt x="35132" y="3621"/>
                  <a:pt x="36931" y="3558"/>
                  <a:pt x="38710" y="3537"/>
                </a:cubicBezTo>
                <a:cubicBezTo>
                  <a:pt x="39358" y="3516"/>
                  <a:pt x="39986" y="3516"/>
                  <a:pt x="40635" y="3495"/>
                </a:cubicBezTo>
                <a:lnTo>
                  <a:pt x="50908" y="3328"/>
                </a:lnTo>
                <a:lnTo>
                  <a:pt x="55302" y="3244"/>
                </a:lnTo>
                <a:cubicBezTo>
                  <a:pt x="56578" y="3223"/>
                  <a:pt x="57834" y="3223"/>
                  <a:pt x="59068" y="3181"/>
                </a:cubicBezTo>
                <a:cubicBezTo>
                  <a:pt x="60114" y="3139"/>
                  <a:pt x="61140" y="3098"/>
                  <a:pt x="62186" y="3077"/>
                </a:cubicBezTo>
                <a:cubicBezTo>
                  <a:pt x="62709" y="3035"/>
                  <a:pt x="63232" y="3035"/>
                  <a:pt x="63734" y="3014"/>
                </a:cubicBezTo>
                <a:lnTo>
                  <a:pt x="67270" y="2784"/>
                </a:lnTo>
                <a:lnTo>
                  <a:pt x="67270" y="2784"/>
                </a:lnTo>
                <a:cubicBezTo>
                  <a:pt x="67187" y="2888"/>
                  <a:pt x="67187" y="3035"/>
                  <a:pt x="67208" y="3139"/>
                </a:cubicBezTo>
                <a:cubicBezTo>
                  <a:pt x="67228" y="3286"/>
                  <a:pt x="67312" y="3391"/>
                  <a:pt x="67438" y="3432"/>
                </a:cubicBezTo>
                <a:cubicBezTo>
                  <a:pt x="67513" y="3478"/>
                  <a:pt x="67621" y="3512"/>
                  <a:pt x="67715" y="3512"/>
                </a:cubicBezTo>
                <a:cubicBezTo>
                  <a:pt x="67751" y="3512"/>
                  <a:pt x="67785" y="3507"/>
                  <a:pt x="67814" y="3495"/>
                </a:cubicBezTo>
                <a:cubicBezTo>
                  <a:pt x="68065" y="3391"/>
                  <a:pt x="68337" y="3286"/>
                  <a:pt x="68568" y="3181"/>
                </a:cubicBezTo>
                <a:lnTo>
                  <a:pt x="68547" y="3181"/>
                </a:lnTo>
                <a:cubicBezTo>
                  <a:pt x="68568" y="3181"/>
                  <a:pt x="68568" y="3139"/>
                  <a:pt x="68588" y="3139"/>
                </a:cubicBezTo>
                <a:cubicBezTo>
                  <a:pt x="68630" y="3139"/>
                  <a:pt x="68651" y="3118"/>
                  <a:pt x="68651" y="3118"/>
                </a:cubicBezTo>
                <a:lnTo>
                  <a:pt x="68630" y="3118"/>
                </a:lnTo>
                <a:cubicBezTo>
                  <a:pt x="68756" y="3077"/>
                  <a:pt x="68881" y="3014"/>
                  <a:pt x="69049" y="2930"/>
                </a:cubicBezTo>
                <a:cubicBezTo>
                  <a:pt x="69174" y="2888"/>
                  <a:pt x="69321" y="2805"/>
                  <a:pt x="69467" y="2763"/>
                </a:cubicBezTo>
                <a:cubicBezTo>
                  <a:pt x="69614" y="2679"/>
                  <a:pt x="69739" y="2595"/>
                  <a:pt x="69907" y="2512"/>
                </a:cubicBezTo>
                <a:cubicBezTo>
                  <a:pt x="70053" y="2449"/>
                  <a:pt x="70158" y="2240"/>
                  <a:pt x="70158" y="2051"/>
                </a:cubicBezTo>
                <a:cubicBezTo>
                  <a:pt x="70158" y="1947"/>
                  <a:pt x="70137" y="1863"/>
                  <a:pt x="70095" y="1758"/>
                </a:cubicBezTo>
                <a:cubicBezTo>
                  <a:pt x="70011" y="1654"/>
                  <a:pt x="69907" y="1528"/>
                  <a:pt x="69781" y="1507"/>
                </a:cubicBezTo>
                <a:cubicBezTo>
                  <a:pt x="69635" y="1466"/>
                  <a:pt x="69509" y="1445"/>
                  <a:pt x="69384" y="1445"/>
                </a:cubicBezTo>
                <a:lnTo>
                  <a:pt x="69300" y="1445"/>
                </a:lnTo>
                <a:cubicBezTo>
                  <a:pt x="69216" y="1445"/>
                  <a:pt x="69112" y="1445"/>
                  <a:pt x="69049" y="1466"/>
                </a:cubicBezTo>
                <a:cubicBezTo>
                  <a:pt x="68840" y="1507"/>
                  <a:pt x="68651" y="1528"/>
                  <a:pt x="68442" y="1528"/>
                </a:cubicBezTo>
                <a:cubicBezTo>
                  <a:pt x="68275" y="1528"/>
                  <a:pt x="68128" y="1549"/>
                  <a:pt x="67940" y="1549"/>
                </a:cubicBezTo>
                <a:cubicBezTo>
                  <a:pt x="67500" y="1570"/>
                  <a:pt x="67082" y="1612"/>
                  <a:pt x="66643" y="1654"/>
                </a:cubicBezTo>
                <a:cubicBezTo>
                  <a:pt x="66538" y="1654"/>
                  <a:pt x="66392" y="1675"/>
                  <a:pt x="66287" y="1675"/>
                </a:cubicBezTo>
                <a:cubicBezTo>
                  <a:pt x="66350" y="1633"/>
                  <a:pt x="66371" y="1570"/>
                  <a:pt x="66371" y="1528"/>
                </a:cubicBezTo>
                <a:cubicBezTo>
                  <a:pt x="66392" y="1466"/>
                  <a:pt x="66392" y="1424"/>
                  <a:pt x="66392" y="1361"/>
                </a:cubicBezTo>
                <a:cubicBezTo>
                  <a:pt x="66392" y="1340"/>
                  <a:pt x="66392" y="1298"/>
                  <a:pt x="66433" y="1256"/>
                </a:cubicBezTo>
                <a:cubicBezTo>
                  <a:pt x="66433" y="1214"/>
                  <a:pt x="66433" y="1152"/>
                  <a:pt x="66392" y="1131"/>
                </a:cubicBezTo>
                <a:cubicBezTo>
                  <a:pt x="66392" y="1131"/>
                  <a:pt x="66433" y="1131"/>
                  <a:pt x="66433" y="1110"/>
                </a:cubicBezTo>
                <a:cubicBezTo>
                  <a:pt x="66496" y="1047"/>
                  <a:pt x="66580" y="1005"/>
                  <a:pt x="66643" y="901"/>
                </a:cubicBezTo>
                <a:cubicBezTo>
                  <a:pt x="66684" y="817"/>
                  <a:pt x="66705" y="712"/>
                  <a:pt x="66705" y="608"/>
                </a:cubicBezTo>
                <a:cubicBezTo>
                  <a:pt x="66705" y="503"/>
                  <a:pt x="66684" y="419"/>
                  <a:pt x="66643" y="315"/>
                </a:cubicBezTo>
                <a:cubicBezTo>
                  <a:pt x="66601" y="294"/>
                  <a:pt x="66580" y="252"/>
                  <a:pt x="66559" y="210"/>
                </a:cubicBezTo>
                <a:cubicBezTo>
                  <a:pt x="66475" y="147"/>
                  <a:pt x="66392" y="105"/>
                  <a:pt x="66329" y="85"/>
                </a:cubicBezTo>
                <a:cubicBezTo>
                  <a:pt x="66161" y="43"/>
                  <a:pt x="65973" y="1"/>
                  <a:pt x="65806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78" name="Google Shape;878;p34"/>
          <p:cNvGrpSpPr/>
          <p:nvPr/>
        </p:nvGrpSpPr>
        <p:grpSpPr>
          <a:xfrm rot="728172">
            <a:off x="30506" y="-352402"/>
            <a:ext cx="1784276" cy="1783851"/>
            <a:chOff x="5448300" y="1526500"/>
            <a:chExt cx="1154925" cy="1154650"/>
          </a:xfrm>
        </p:grpSpPr>
        <p:sp>
          <p:nvSpPr>
            <p:cNvPr id="879" name="Google Shape;879;p34"/>
            <p:cNvSpPr/>
            <p:nvPr/>
          </p:nvSpPr>
          <p:spPr>
            <a:xfrm>
              <a:off x="5466750" y="1544975"/>
              <a:ext cx="1136475" cy="1136175"/>
            </a:xfrm>
            <a:custGeom>
              <a:avLst/>
              <a:gdLst/>
              <a:ahLst/>
              <a:cxnLst/>
              <a:rect l="l" t="t" r="r" b="b"/>
              <a:pathLst>
                <a:path w="45459" h="45447" extrusionOk="0">
                  <a:moveTo>
                    <a:pt x="4132" y="11370"/>
                  </a:moveTo>
                  <a:cubicBezTo>
                    <a:pt x="4882" y="11370"/>
                    <a:pt x="5501" y="11990"/>
                    <a:pt x="5501" y="12740"/>
                  </a:cubicBezTo>
                  <a:cubicBezTo>
                    <a:pt x="5501" y="13502"/>
                    <a:pt x="4882" y="14109"/>
                    <a:pt x="4132" y="14109"/>
                  </a:cubicBezTo>
                  <a:cubicBezTo>
                    <a:pt x="3370" y="14109"/>
                    <a:pt x="2762" y="13502"/>
                    <a:pt x="2762" y="12740"/>
                  </a:cubicBezTo>
                  <a:cubicBezTo>
                    <a:pt x="2762" y="11990"/>
                    <a:pt x="3370" y="11370"/>
                    <a:pt x="4132" y="11370"/>
                  </a:cubicBezTo>
                  <a:close/>
                  <a:moveTo>
                    <a:pt x="3334" y="29563"/>
                  </a:moveTo>
                  <a:cubicBezTo>
                    <a:pt x="4084" y="29563"/>
                    <a:pt x="4703" y="30170"/>
                    <a:pt x="4703" y="30932"/>
                  </a:cubicBezTo>
                  <a:cubicBezTo>
                    <a:pt x="4703" y="31694"/>
                    <a:pt x="4096" y="32302"/>
                    <a:pt x="3334" y="32302"/>
                  </a:cubicBezTo>
                  <a:cubicBezTo>
                    <a:pt x="2584" y="32302"/>
                    <a:pt x="1965" y="31694"/>
                    <a:pt x="1965" y="30932"/>
                  </a:cubicBezTo>
                  <a:cubicBezTo>
                    <a:pt x="1965" y="30170"/>
                    <a:pt x="2584" y="29563"/>
                    <a:pt x="3334" y="29563"/>
                  </a:cubicBezTo>
                  <a:close/>
                  <a:moveTo>
                    <a:pt x="1893" y="0"/>
                  </a:moveTo>
                  <a:lnTo>
                    <a:pt x="0" y="43565"/>
                  </a:lnTo>
                  <a:lnTo>
                    <a:pt x="43565" y="45446"/>
                  </a:lnTo>
                  <a:lnTo>
                    <a:pt x="45458" y="1893"/>
                  </a:lnTo>
                  <a:lnTo>
                    <a:pt x="1893" y="0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0" name="Google Shape;880;p34"/>
            <p:cNvSpPr/>
            <p:nvPr/>
          </p:nvSpPr>
          <p:spPr>
            <a:xfrm>
              <a:off x="5448300" y="1526500"/>
              <a:ext cx="1136175" cy="1135875"/>
            </a:xfrm>
            <a:custGeom>
              <a:avLst/>
              <a:gdLst/>
              <a:ahLst/>
              <a:cxnLst/>
              <a:rect l="l" t="t" r="r" b="b"/>
              <a:pathLst>
                <a:path w="45447" h="45435" extrusionOk="0">
                  <a:moveTo>
                    <a:pt x="4120" y="11371"/>
                  </a:moveTo>
                  <a:cubicBezTo>
                    <a:pt x="4882" y="11371"/>
                    <a:pt x="5489" y="11978"/>
                    <a:pt x="5489" y="12740"/>
                  </a:cubicBezTo>
                  <a:cubicBezTo>
                    <a:pt x="5489" y="13502"/>
                    <a:pt x="4882" y="14110"/>
                    <a:pt x="4120" y="14110"/>
                  </a:cubicBezTo>
                  <a:cubicBezTo>
                    <a:pt x="3358" y="14110"/>
                    <a:pt x="2750" y="13491"/>
                    <a:pt x="2750" y="12740"/>
                  </a:cubicBezTo>
                  <a:cubicBezTo>
                    <a:pt x="2750" y="11978"/>
                    <a:pt x="3358" y="11371"/>
                    <a:pt x="4120" y="11371"/>
                  </a:cubicBezTo>
                  <a:close/>
                  <a:moveTo>
                    <a:pt x="3334" y="29552"/>
                  </a:moveTo>
                  <a:cubicBezTo>
                    <a:pt x="4072" y="29552"/>
                    <a:pt x="4703" y="30171"/>
                    <a:pt x="4703" y="30921"/>
                  </a:cubicBezTo>
                  <a:cubicBezTo>
                    <a:pt x="4703" y="31683"/>
                    <a:pt x="4096" y="32291"/>
                    <a:pt x="3334" y="32291"/>
                  </a:cubicBezTo>
                  <a:cubicBezTo>
                    <a:pt x="2572" y="32291"/>
                    <a:pt x="1965" y="31683"/>
                    <a:pt x="1965" y="30921"/>
                  </a:cubicBezTo>
                  <a:cubicBezTo>
                    <a:pt x="1965" y="30171"/>
                    <a:pt x="2572" y="29552"/>
                    <a:pt x="3334" y="29552"/>
                  </a:cubicBezTo>
                  <a:close/>
                  <a:moveTo>
                    <a:pt x="1893" y="1"/>
                  </a:moveTo>
                  <a:lnTo>
                    <a:pt x="0" y="43566"/>
                  </a:lnTo>
                  <a:lnTo>
                    <a:pt x="43565" y="45435"/>
                  </a:lnTo>
                  <a:lnTo>
                    <a:pt x="45446" y="1882"/>
                  </a:lnTo>
                  <a:lnTo>
                    <a:pt x="1893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1" name="Google Shape;881;p34"/>
            <p:cNvSpPr/>
            <p:nvPr/>
          </p:nvSpPr>
          <p:spPr>
            <a:xfrm>
              <a:off x="5448300" y="1526800"/>
              <a:ext cx="185750" cy="1094800"/>
            </a:xfrm>
            <a:custGeom>
              <a:avLst/>
              <a:gdLst/>
              <a:ahLst/>
              <a:cxnLst/>
              <a:rect l="l" t="t" r="r" b="b"/>
              <a:pathLst>
                <a:path w="7430" h="43792" extrusionOk="0">
                  <a:moveTo>
                    <a:pt x="4120" y="11359"/>
                  </a:moveTo>
                  <a:cubicBezTo>
                    <a:pt x="4882" y="11359"/>
                    <a:pt x="5489" y="11966"/>
                    <a:pt x="5489" y="12728"/>
                  </a:cubicBezTo>
                  <a:cubicBezTo>
                    <a:pt x="5489" y="13490"/>
                    <a:pt x="4882" y="14098"/>
                    <a:pt x="4120" y="14098"/>
                  </a:cubicBezTo>
                  <a:cubicBezTo>
                    <a:pt x="3358" y="14098"/>
                    <a:pt x="2750" y="13479"/>
                    <a:pt x="2750" y="12728"/>
                  </a:cubicBezTo>
                  <a:cubicBezTo>
                    <a:pt x="2750" y="11966"/>
                    <a:pt x="3358" y="11359"/>
                    <a:pt x="4120" y="11359"/>
                  </a:cubicBezTo>
                  <a:close/>
                  <a:moveTo>
                    <a:pt x="3334" y="29540"/>
                  </a:moveTo>
                  <a:cubicBezTo>
                    <a:pt x="4072" y="29540"/>
                    <a:pt x="4703" y="30159"/>
                    <a:pt x="4703" y="30909"/>
                  </a:cubicBezTo>
                  <a:cubicBezTo>
                    <a:pt x="4703" y="31671"/>
                    <a:pt x="4096" y="32279"/>
                    <a:pt x="3334" y="32279"/>
                  </a:cubicBezTo>
                  <a:cubicBezTo>
                    <a:pt x="2572" y="32279"/>
                    <a:pt x="1965" y="31671"/>
                    <a:pt x="1965" y="30909"/>
                  </a:cubicBezTo>
                  <a:cubicBezTo>
                    <a:pt x="1965" y="30159"/>
                    <a:pt x="2572" y="29540"/>
                    <a:pt x="3334" y="29540"/>
                  </a:cubicBezTo>
                  <a:close/>
                  <a:moveTo>
                    <a:pt x="1893" y="1"/>
                  </a:moveTo>
                  <a:lnTo>
                    <a:pt x="0" y="43554"/>
                  </a:lnTo>
                  <a:lnTo>
                    <a:pt x="5536" y="43792"/>
                  </a:lnTo>
                  <a:lnTo>
                    <a:pt x="7430" y="239"/>
                  </a:lnTo>
                  <a:lnTo>
                    <a:pt x="1893" y="1"/>
                  </a:lnTo>
                  <a:close/>
                </a:path>
              </a:pathLst>
            </a:custGeom>
            <a:solidFill>
              <a:srgbClr val="AD91B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cxnSp>
        <p:nvCxnSpPr>
          <p:cNvPr id="882" name="Google Shape;882;p34"/>
          <p:cNvCxnSpPr/>
          <p:nvPr/>
        </p:nvCxnSpPr>
        <p:spPr>
          <a:xfrm>
            <a:off x="5297375" y="1481770"/>
            <a:ext cx="2901600" cy="0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883" name="Google Shape;883;p34"/>
          <p:cNvCxnSpPr/>
          <p:nvPr/>
        </p:nvCxnSpPr>
        <p:spPr>
          <a:xfrm>
            <a:off x="5297375" y="2550282"/>
            <a:ext cx="2901600" cy="0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884" name="Google Shape;884;p34"/>
          <p:cNvCxnSpPr/>
          <p:nvPr/>
        </p:nvCxnSpPr>
        <p:spPr>
          <a:xfrm>
            <a:off x="5297375" y="3618795"/>
            <a:ext cx="2901600" cy="0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" name="Google Shape;860;p34"/>
          <p:cNvSpPr/>
          <p:nvPr/>
        </p:nvSpPr>
        <p:spPr>
          <a:xfrm>
            <a:off x="5273754" y="1701026"/>
            <a:ext cx="630900" cy="630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1" name="Google Shape;861;p34"/>
          <p:cNvSpPr/>
          <p:nvPr/>
        </p:nvSpPr>
        <p:spPr>
          <a:xfrm>
            <a:off x="5273754" y="2769538"/>
            <a:ext cx="630900" cy="630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2" name="Google Shape;862;p34"/>
          <p:cNvSpPr/>
          <p:nvPr/>
        </p:nvSpPr>
        <p:spPr>
          <a:xfrm>
            <a:off x="5273754" y="3838051"/>
            <a:ext cx="630900" cy="630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3" name="Google Shape;863;p34"/>
          <p:cNvSpPr/>
          <p:nvPr/>
        </p:nvSpPr>
        <p:spPr>
          <a:xfrm>
            <a:off x="5273754" y="632513"/>
            <a:ext cx="630900" cy="630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5" name="Google Shape;865;p34"/>
          <p:cNvSpPr txBox="1">
            <a:spLocks noGrp="1"/>
          </p:cNvSpPr>
          <p:nvPr>
            <p:ph type="subTitle" idx="1"/>
          </p:nvPr>
        </p:nvSpPr>
        <p:spPr>
          <a:xfrm>
            <a:off x="6119527" y="425358"/>
            <a:ext cx="2046900" cy="4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/>
            <a:r>
              <a:rPr lang="id-ID" dirty="0"/>
              <a:t>Jenis Masalah Sosial</a:t>
            </a:r>
            <a:endParaRPr dirty="0"/>
          </a:p>
        </p:txBody>
      </p:sp>
      <p:sp>
        <p:nvSpPr>
          <p:cNvPr id="866" name="Google Shape;866;p34"/>
          <p:cNvSpPr txBox="1">
            <a:spLocks noGrp="1"/>
          </p:cNvSpPr>
          <p:nvPr>
            <p:ph type="title" idx="2"/>
          </p:nvPr>
        </p:nvSpPr>
        <p:spPr>
          <a:xfrm>
            <a:off x="5229300" y="716400"/>
            <a:ext cx="704100" cy="4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05</a:t>
            </a:r>
            <a:endParaRPr dirty="0"/>
          </a:p>
        </p:txBody>
      </p:sp>
      <p:sp>
        <p:nvSpPr>
          <p:cNvPr id="868" name="Google Shape;868;p34"/>
          <p:cNvSpPr txBox="1">
            <a:spLocks noGrp="1"/>
          </p:cNvSpPr>
          <p:nvPr>
            <p:ph type="subTitle" idx="4"/>
          </p:nvPr>
        </p:nvSpPr>
        <p:spPr>
          <a:xfrm>
            <a:off x="6119526" y="1482252"/>
            <a:ext cx="2338673" cy="4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/>
            <a:r>
              <a:rPr lang="id-ID" dirty="0"/>
              <a:t>Faktor Penyebab Terjadinya Masalah Sosial</a:t>
            </a:r>
            <a:endParaRPr dirty="0"/>
          </a:p>
        </p:txBody>
      </p:sp>
      <p:sp>
        <p:nvSpPr>
          <p:cNvPr id="869" name="Google Shape;869;p34"/>
          <p:cNvSpPr txBox="1">
            <a:spLocks noGrp="1"/>
          </p:cNvSpPr>
          <p:nvPr>
            <p:ph type="title" idx="5"/>
          </p:nvPr>
        </p:nvSpPr>
        <p:spPr>
          <a:xfrm>
            <a:off x="5229300" y="1781930"/>
            <a:ext cx="704100" cy="4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06</a:t>
            </a:r>
            <a:endParaRPr dirty="0"/>
          </a:p>
        </p:txBody>
      </p:sp>
      <p:sp>
        <p:nvSpPr>
          <p:cNvPr id="871" name="Google Shape;871;p34"/>
          <p:cNvSpPr txBox="1">
            <a:spLocks noGrp="1"/>
          </p:cNvSpPr>
          <p:nvPr>
            <p:ph type="subTitle" idx="7"/>
          </p:nvPr>
        </p:nvSpPr>
        <p:spPr>
          <a:xfrm>
            <a:off x="6119527" y="2684550"/>
            <a:ext cx="2046900" cy="4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/>
            <a:r>
              <a:rPr lang="id-ID" dirty="0"/>
              <a:t>Teori Masalah Sosial</a:t>
            </a:r>
            <a:endParaRPr dirty="0"/>
          </a:p>
        </p:txBody>
      </p:sp>
      <p:sp>
        <p:nvSpPr>
          <p:cNvPr id="872" name="Google Shape;872;p34"/>
          <p:cNvSpPr txBox="1">
            <a:spLocks noGrp="1"/>
          </p:cNvSpPr>
          <p:nvPr>
            <p:ph type="title" idx="8"/>
          </p:nvPr>
        </p:nvSpPr>
        <p:spPr>
          <a:xfrm>
            <a:off x="5229300" y="2847460"/>
            <a:ext cx="704100" cy="4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07</a:t>
            </a:r>
            <a:endParaRPr dirty="0"/>
          </a:p>
        </p:txBody>
      </p:sp>
      <p:sp>
        <p:nvSpPr>
          <p:cNvPr id="874" name="Google Shape;874;p34"/>
          <p:cNvSpPr txBox="1">
            <a:spLocks noGrp="1"/>
          </p:cNvSpPr>
          <p:nvPr>
            <p:ph type="subTitle" idx="13"/>
          </p:nvPr>
        </p:nvSpPr>
        <p:spPr>
          <a:xfrm>
            <a:off x="6119527" y="3596040"/>
            <a:ext cx="2046900" cy="4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/>
            <a:r>
              <a:rPr lang="id-ID" dirty="0"/>
              <a:t>Dampak dari Maraknya Masalah Sosial</a:t>
            </a:r>
            <a:endParaRPr dirty="0"/>
          </a:p>
        </p:txBody>
      </p:sp>
      <p:sp>
        <p:nvSpPr>
          <p:cNvPr id="875" name="Google Shape;875;p34"/>
          <p:cNvSpPr txBox="1">
            <a:spLocks noGrp="1"/>
          </p:cNvSpPr>
          <p:nvPr>
            <p:ph type="title" idx="14"/>
          </p:nvPr>
        </p:nvSpPr>
        <p:spPr>
          <a:xfrm>
            <a:off x="5229300" y="3912989"/>
            <a:ext cx="704100" cy="4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08</a:t>
            </a:r>
            <a:endParaRPr dirty="0"/>
          </a:p>
        </p:txBody>
      </p:sp>
      <p:sp>
        <p:nvSpPr>
          <p:cNvPr id="877" name="Google Shape;877;p34"/>
          <p:cNvSpPr/>
          <p:nvPr/>
        </p:nvSpPr>
        <p:spPr>
          <a:xfrm>
            <a:off x="1581620" y="2937625"/>
            <a:ext cx="1753950" cy="125050"/>
          </a:xfrm>
          <a:custGeom>
            <a:avLst/>
            <a:gdLst/>
            <a:ahLst/>
            <a:cxnLst/>
            <a:rect l="l" t="t" r="r" b="b"/>
            <a:pathLst>
              <a:path w="70158" h="5002" extrusionOk="0">
                <a:moveTo>
                  <a:pt x="63671" y="1738"/>
                </a:moveTo>
                <a:cubicBezTo>
                  <a:pt x="63713" y="1821"/>
                  <a:pt x="63755" y="1863"/>
                  <a:pt x="63818" y="1905"/>
                </a:cubicBezTo>
                <a:cubicBezTo>
                  <a:pt x="63671" y="1905"/>
                  <a:pt x="63546" y="1947"/>
                  <a:pt x="63441" y="1947"/>
                </a:cubicBezTo>
                <a:cubicBezTo>
                  <a:pt x="63211" y="1947"/>
                  <a:pt x="62981" y="1968"/>
                  <a:pt x="62751" y="1968"/>
                </a:cubicBezTo>
                <a:cubicBezTo>
                  <a:pt x="61705" y="1989"/>
                  <a:pt x="60679" y="2051"/>
                  <a:pt x="59633" y="2072"/>
                </a:cubicBezTo>
                <a:cubicBezTo>
                  <a:pt x="59152" y="2093"/>
                  <a:pt x="58692" y="2114"/>
                  <a:pt x="58210" y="2114"/>
                </a:cubicBezTo>
                <a:cubicBezTo>
                  <a:pt x="57478" y="2114"/>
                  <a:pt x="56725" y="2156"/>
                  <a:pt x="55992" y="2156"/>
                </a:cubicBezTo>
                <a:cubicBezTo>
                  <a:pt x="54298" y="2177"/>
                  <a:pt x="52624" y="2198"/>
                  <a:pt x="50929" y="2219"/>
                </a:cubicBezTo>
                <a:cubicBezTo>
                  <a:pt x="47623" y="2282"/>
                  <a:pt x="44359" y="2323"/>
                  <a:pt x="41053" y="2386"/>
                </a:cubicBezTo>
                <a:cubicBezTo>
                  <a:pt x="38710" y="2407"/>
                  <a:pt x="36345" y="2491"/>
                  <a:pt x="34002" y="2574"/>
                </a:cubicBezTo>
                <a:cubicBezTo>
                  <a:pt x="30466" y="2679"/>
                  <a:pt x="26909" y="2742"/>
                  <a:pt x="23373" y="2846"/>
                </a:cubicBezTo>
                <a:cubicBezTo>
                  <a:pt x="22682" y="2888"/>
                  <a:pt x="21971" y="2909"/>
                  <a:pt x="21259" y="2951"/>
                </a:cubicBezTo>
                <a:cubicBezTo>
                  <a:pt x="19251" y="3056"/>
                  <a:pt x="17242" y="3139"/>
                  <a:pt x="15212" y="3244"/>
                </a:cubicBezTo>
                <a:cubicBezTo>
                  <a:pt x="13266" y="3349"/>
                  <a:pt x="11279" y="3432"/>
                  <a:pt x="9312" y="3537"/>
                </a:cubicBezTo>
                <a:cubicBezTo>
                  <a:pt x="9124" y="3537"/>
                  <a:pt x="8935" y="3558"/>
                  <a:pt x="8768" y="3558"/>
                </a:cubicBezTo>
                <a:cubicBezTo>
                  <a:pt x="9291" y="3516"/>
                  <a:pt x="9835" y="3474"/>
                  <a:pt x="10358" y="3432"/>
                </a:cubicBezTo>
                <a:cubicBezTo>
                  <a:pt x="12220" y="3307"/>
                  <a:pt x="14062" y="3139"/>
                  <a:pt x="15924" y="3014"/>
                </a:cubicBezTo>
                <a:cubicBezTo>
                  <a:pt x="16572" y="2951"/>
                  <a:pt x="17242" y="2909"/>
                  <a:pt x="17870" y="2846"/>
                </a:cubicBezTo>
                <a:cubicBezTo>
                  <a:pt x="18204" y="2826"/>
                  <a:pt x="18539" y="2805"/>
                  <a:pt x="18853" y="2805"/>
                </a:cubicBezTo>
                <a:cubicBezTo>
                  <a:pt x="20799" y="2700"/>
                  <a:pt x="22724" y="2574"/>
                  <a:pt x="24670" y="2470"/>
                </a:cubicBezTo>
                <a:cubicBezTo>
                  <a:pt x="25026" y="2428"/>
                  <a:pt x="25423" y="2407"/>
                  <a:pt x="25779" y="2386"/>
                </a:cubicBezTo>
                <a:cubicBezTo>
                  <a:pt x="26344" y="2365"/>
                  <a:pt x="26888" y="2323"/>
                  <a:pt x="27411" y="2323"/>
                </a:cubicBezTo>
                <a:lnTo>
                  <a:pt x="33374" y="2093"/>
                </a:lnTo>
                <a:cubicBezTo>
                  <a:pt x="33813" y="2072"/>
                  <a:pt x="34253" y="2072"/>
                  <a:pt x="34671" y="2051"/>
                </a:cubicBezTo>
                <a:lnTo>
                  <a:pt x="35027" y="2051"/>
                </a:lnTo>
                <a:cubicBezTo>
                  <a:pt x="35341" y="2051"/>
                  <a:pt x="35655" y="2051"/>
                  <a:pt x="35927" y="2010"/>
                </a:cubicBezTo>
                <a:cubicBezTo>
                  <a:pt x="37914" y="1968"/>
                  <a:pt x="39944" y="1947"/>
                  <a:pt x="41932" y="1884"/>
                </a:cubicBezTo>
                <a:cubicBezTo>
                  <a:pt x="42832" y="1863"/>
                  <a:pt x="43752" y="1842"/>
                  <a:pt x="44673" y="1842"/>
                </a:cubicBezTo>
                <a:cubicBezTo>
                  <a:pt x="47623" y="1800"/>
                  <a:pt x="50615" y="1779"/>
                  <a:pt x="53565" y="1758"/>
                </a:cubicBezTo>
                <a:cubicBezTo>
                  <a:pt x="56683" y="1758"/>
                  <a:pt x="59675" y="1738"/>
                  <a:pt x="62709" y="1738"/>
                </a:cubicBezTo>
                <a:close/>
                <a:moveTo>
                  <a:pt x="57248" y="1"/>
                </a:moveTo>
                <a:cubicBezTo>
                  <a:pt x="54549" y="1"/>
                  <a:pt x="51891" y="43"/>
                  <a:pt x="49192" y="64"/>
                </a:cubicBezTo>
                <a:cubicBezTo>
                  <a:pt x="47184" y="85"/>
                  <a:pt x="45154" y="105"/>
                  <a:pt x="43145" y="105"/>
                </a:cubicBezTo>
                <a:cubicBezTo>
                  <a:pt x="42267" y="105"/>
                  <a:pt x="41346" y="147"/>
                  <a:pt x="40446" y="168"/>
                </a:cubicBezTo>
                <a:cubicBezTo>
                  <a:pt x="38438" y="210"/>
                  <a:pt x="36429" y="252"/>
                  <a:pt x="34420" y="294"/>
                </a:cubicBezTo>
                <a:cubicBezTo>
                  <a:pt x="33834" y="294"/>
                  <a:pt x="33269" y="315"/>
                  <a:pt x="32684" y="315"/>
                </a:cubicBezTo>
                <a:cubicBezTo>
                  <a:pt x="32349" y="315"/>
                  <a:pt x="32035" y="336"/>
                  <a:pt x="31700" y="336"/>
                </a:cubicBezTo>
                <a:lnTo>
                  <a:pt x="25737" y="587"/>
                </a:lnTo>
                <a:cubicBezTo>
                  <a:pt x="25130" y="608"/>
                  <a:pt x="24523" y="629"/>
                  <a:pt x="23896" y="670"/>
                </a:cubicBezTo>
                <a:cubicBezTo>
                  <a:pt x="23561" y="670"/>
                  <a:pt x="23226" y="691"/>
                  <a:pt x="22870" y="712"/>
                </a:cubicBezTo>
                <a:cubicBezTo>
                  <a:pt x="20883" y="817"/>
                  <a:pt x="18937" y="922"/>
                  <a:pt x="16949" y="1026"/>
                </a:cubicBezTo>
                <a:cubicBezTo>
                  <a:pt x="15924" y="1068"/>
                  <a:pt x="14898" y="1131"/>
                  <a:pt x="13873" y="1214"/>
                </a:cubicBezTo>
                <a:cubicBezTo>
                  <a:pt x="12137" y="1319"/>
                  <a:pt x="10379" y="1424"/>
                  <a:pt x="8642" y="1549"/>
                </a:cubicBezTo>
                <a:cubicBezTo>
                  <a:pt x="7136" y="1654"/>
                  <a:pt x="5608" y="1738"/>
                  <a:pt x="4102" y="1800"/>
                </a:cubicBezTo>
                <a:cubicBezTo>
                  <a:pt x="3872" y="1842"/>
                  <a:pt x="3621" y="1842"/>
                  <a:pt x="3370" y="1863"/>
                </a:cubicBezTo>
                <a:cubicBezTo>
                  <a:pt x="2972" y="1884"/>
                  <a:pt x="2574" y="1884"/>
                  <a:pt x="2198" y="1905"/>
                </a:cubicBezTo>
                <a:cubicBezTo>
                  <a:pt x="1842" y="1947"/>
                  <a:pt x="1507" y="1947"/>
                  <a:pt x="1152" y="1947"/>
                </a:cubicBezTo>
                <a:cubicBezTo>
                  <a:pt x="1110" y="1863"/>
                  <a:pt x="1005" y="1779"/>
                  <a:pt x="942" y="1779"/>
                </a:cubicBezTo>
                <a:cubicBezTo>
                  <a:pt x="691" y="1800"/>
                  <a:pt x="482" y="1842"/>
                  <a:pt x="252" y="1863"/>
                </a:cubicBezTo>
                <a:cubicBezTo>
                  <a:pt x="147" y="1863"/>
                  <a:pt x="43" y="1905"/>
                  <a:pt x="22" y="2051"/>
                </a:cubicBezTo>
                <a:cubicBezTo>
                  <a:pt x="1" y="2177"/>
                  <a:pt x="64" y="2302"/>
                  <a:pt x="168" y="2323"/>
                </a:cubicBezTo>
                <a:cubicBezTo>
                  <a:pt x="273" y="2365"/>
                  <a:pt x="357" y="2386"/>
                  <a:pt x="461" y="2407"/>
                </a:cubicBezTo>
                <a:cubicBezTo>
                  <a:pt x="566" y="2428"/>
                  <a:pt x="650" y="2428"/>
                  <a:pt x="754" y="2428"/>
                </a:cubicBezTo>
                <a:cubicBezTo>
                  <a:pt x="984" y="2554"/>
                  <a:pt x="1256" y="2574"/>
                  <a:pt x="1507" y="2574"/>
                </a:cubicBezTo>
                <a:cubicBezTo>
                  <a:pt x="2072" y="2574"/>
                  <a:pt x="2637" y="2554"/>
                  <a:pt x="3181" y="2512"/>
                </a:cubicBezTo>
                <a:cubicBezTo>
                  <a:pt x="3432" y="2512"/>
                  <a:pt x="3642" y="2491"/>
                  <a:pt x="3872" y="2491"/>
                </a:cubicBezTo>
                <a:lnTo>
                  <a:pt x="6843" y="2344"/>
                </a:lnTo>
                <a:cubicBezTo>
                  <a:pt x="8056" y="2282"/>
                  <a:pt x="9228" y="2198"/>
                  <a:pt x="10442" y="2156"/>
                </a:cubicBezTo>
                <a:cubicBezTo>
                  <a:pt x="12137" y="2051"/>
                  <a:pt x="13831" y="1968"/>
                  <a:pt x="15526" y="1863"/>
                </a:cubicBezTo>
                <a:cubicBezTo>
                  <a:pt x="15924" y="1842"/>
                  <a:pt x="16321" y="1842"/>
                  <a:pt x="16719" y="1821"/>
                </a:cubicBezTo>
                <a:cubicBezTo>
                  <a:pt x="17702" y="1758"/>
                  <a:pt x="18707" y="1717"/>
                  <a:pt x="19690" y="1675"/>
                </a:cubicBezTo>
                <a:cubicBezTo>
                  <a:pt x="20694" y="1633"/>
                  <a:pt x="21678" y="1570"/>
                  <a:pt x="22682" y="1549"/>
                </a:cubicBezTo>
                <a:cubicBezTo>
                  <a:pt x="23059" y="1528"/>
                  <a:pt x="23456" y="1507"/>
                  <a:pt x="23854" y="1507"/>
                </a:cubicBezTo>
                <a:cubicBezTo>
                  <a:pt x="25423" y="1445"/>
                  <a:pt x="27013" y="1403"/>
                  <a:pt x="28583" y="1340"/>
                </a:cubicBezTo>
                <a:cubicBezTo>
                  <a:pt x="29545" y="1319"/>
                  <a:pt x="30528" y="1298"/>
                  <a:pt x="31512" y="1235"/>
                </a:cubicBezTo>
                <a:cubicBezTo>
                  <a:pt x="31909" y="1235"/>
                  <a:pt x="32265" y="1214"/>
                  <a:pt x="32663" y="1214"/>
                </a:cubicBezTo>
                <a:cubicBezTo>
                  <a:pt x="34190" y="1194"/>
                  <a:pt x="35717" y="1152"/>
                  <a:pt x="37245" y="1131"/>
                </a:cubicBezTo>
                <a:cubicBezTo>
                  <a:pt x="38751" y="1110"/>
                  <a:pt x="40258" y="1089"/>
                  <a:pt x="41764" y="1047"/>
                </a:cubicBezTo>
                <a:lnTo>
                  <a:pt x="45928" y="1047"/>
                </a:lnTo>
                <a:cubicBezTo>
                  <a:pt x="47477" y="1047"/>
                  <a:pt x="48983" y="1047"/>
                  <a:pt x="50531" y="1026"/>
                </a:cubicBezTo>
                <a:lnTo>
                  <a:pt x="55428" y="1026"/>
                </a:lnTo>
                <a:cubicBezTo>
                  <a:pt x="53063" y="1047"/>
                  <a:pt x="50678" y="1089"/>
                  <a:pt x="48334" y="1131"/>
                </a:cubicBezTo>
                <a:cubicBezTo>
                  <a:pt x="47330" y="1152"/>
                  <a:pt x="46368" y="1152"/>
                  <a:pt x="45384" y="1194"/>
                </a:cubicBezTo>
                <a:cubicBezTo>
                  <a:pt x="44966" y="1194"/>
                  <a:pt x="44505" y="1194"/>
                  <a:pt x="44087" y="1214"/>
                </a:cubicBezTo>
                <a:cubicBezTo>
                  <a:pt x="42664" y="1235"/>
                  <a:pt x="41241" y="1298"/>
                  <a:pt x="39798" y="1319"/>
                </a:cubicBezTo>
                <a:cubicBezTo>
                  <a:pt x="38166" y="1361"/>
                  <a:pt x="36513" y="1403"/>
                  <a:pt x="34860" y="1445"/>
                </a:cubicBezTo>
                <a:cubicBezTo>
                  <a:pt x="34567" y="1445"/>
                  <a:pt x="34316" y="1466"/>
                  <a:pt x="34023" y="1466"/>
                </a:cubicBezTo>
                <a:cubicBezTo>
                  <a:pt x="33144" y="1528"/>
                  <a:pt x="32265" y="1549"/>
                  <a:pt x="31386" y="1612"/>
                </a:cubicBezTo>
                <a:lnTo>
                  <a:pt x="26051" y="1842"/>
                </a:lnTo>
                <a:cubicBezTo>
                  <a:pt x="25779" y="1842"/>
                  <a:pt x="25528" y="1863"/>
                  <a:pt x="25256" y="1884"/>
                </a:cubicBezTo>
                <a:cubicBezTo>
                  <a:pt x="24398" y="1947"/>
                  <a:pt x="23519" y="2030"/>
                  <a:pt x="22640" y="2072"/>
                </a:cubicBezTo>
                <a:cubicBezTo>
                  <a:pt x="21071" y="2177"/>
                  <a:pt x="19544" y="2282"/>
                  <a:pt x="17974" y="2386"/>
                </a:cubicBezTo>
                <a:cubicBezTo>
                  <a:pt x="17556" y="2407"/>
                  <a:pt x="17095" y="2470"/>
                  <a:pt x="16677" y="2491"/>
                </a:cubicBezTo>
                <a:cubicBezTo>
                  <a:pt x="15694" y="2574"/>
                  <a:pt x="14689" y="2658"/>
                  <a:pt x="13706" y="2763"/>
                </a:cubicBezTo>
                <a:cubicBezTo>
                  <a:pt x="12450" y="2867"/>
                  <a:pt x="11153" y="2972"/>
                  <a:pt x="9898" y="3077"/>
                </a:cubicBezTo>
                <a:cubicBezTo>
                  <a:pt x="8161" y="3223"/>
                  <a:pt x="6383" y="3391"/>
                  <a:pt x="4625" y="3537"/>
                </a:cubicBezTo>
                <a:cubicBezTo>
                  <a:pt x="4207" y="3558"/>
                  <a:pt x="3788" y="3621"/>
                  <a:pt x="3349" y="3642"/>
                </a:cubicBezTo>
                <a:lnTo>
                  <a:pt x="1068" y="3872"/>
                </a:lnTo>
                <a:cubicBezTo>
                  <a:pt x="984" y="3872"/>
                  <a:pt x="901" y="3935"/>
                  <a:pt x="901" y="4039"/>
                </a:cubicBezTo>
                <a:cubicBezTo>
                  <a:pt x="901" y="4123"/>
                  <a:pt x="984" y="4186"/>
                  <a:pt x="1068" y="4186"/>
                </a:cubicBezTo>
                <a:cubicBezTo>
                  <a:pt x="1361" y="4186"/>
                  <a:pt x="1612" y="4227"/>
                  <a:pt x="1905" y="4227"/>
                </a:cubicBezTo>
                <a:cubicBezTo>
                  <a:pt x="1884" y="4290"/>
                  <a:pt x="1842" y="4374"/>
                  <a:pt x="1842" y="4458"/>
                </a:cubicBezTo>
                <a:cubicBezTo>
                  <a:pt x="1842" y="4751"/>
                  <a:pt x="2093" y="5002"/>
                  <a:pt x="2407" y="5002"/>
                </a:cubicBezTo>
                <a:cubicBezTo>
                  <a:pt x="4562" y="4876"/>
                  <a:pt x="6717" y="4709"/>
                  <a:pt x="8893" y="4604"/>
                </a:cubicBezTo>
                <a:cubicBezTo>
                  <a:pt x="10777" y="4541"/>
                  <a:pt x="12660" y="4437"/>
                  <a:pt x="14543" y="4353"/>
                </a:cubicBezTo>
                <a:cubicBezTo>
                  <a:pt x="16593" y="4248"/>
                  <a:pt x="18686" y="4144"/>
                  <a:pt x="20757" y="4060"/>
                </a:cubicBezTo>
                <a:cubicBezTo>
                  <a:pt x="21406" y="4039"/>
                  <a:pt x="22075" y="4018"/>
                  <a:pt x="22724" y="3955"/>
                </a:cubicBezTo>
                <a:cubicBezTo>
                  <a:pt x="22912" y="3955"/>
                  <a:pt x="23080" y="3935"/>
                  <a:pt x="23289" y="3935"/>
                </a:cubicBezTo>
                <a:cubicBezTo>
                  <a:pt x="26637" y="3851"/>
                  <a:pt x="29984" y="3746"/>
                  <a:pt x="33332" y="3663"/>
                </a:cubicBezTo>
                <a:cubicBezTo>
                  <a:pt x="35132" y="3621"/>
                  <a:pt x="36931" y="3558"/>
                  <a:pt x="38710" y="3537"/>
                </a:cubicBezTo>
                <a:cubicBezTo>
                  <a:pt x="39358" y="3516"/>
                  <a:pt x="39986" y="3516"/>
                  <a:pt x="40635" y="3495"/>
                </a:cubicBezTo>
                <a:lnTo>
                  <a:pt x="50908" y="3328"/>
                </a:lnTo>
                <a:lnTo>
                  <a:pt x="55302" y="3244"/>
                </a:lnTo>
                <a:cubicBezTo>
                  <a:pt x="56578" y="3223"/>
                  <a:pt x="57834" y="3223"/>
                  <a:pt x="59068" y="3181"/>
                </a:cubicBezTo>
                <a:cubicBezTo>
                  <a:pt x="60114" y="3139"/>
                  <a:pt x="61140" y="3098"/>
                  <a:pt x="62186" y="3077"/>
                </a:cubicBezTo>
                <a:cubicBezTo>
                  <a:pt x="62709" y="3035"/>
                  <a:pt x="63232" y="3035"/>
                  <a:pt x="63734" y="3014"/>
                </a:cubicBezTo>
                <a:lnTo>
                  <a:pt x="67270" y="2784"/>
                </a:lnTo>
                <a:lnTo>
                  <a:pt x="67270" y="2784"/>
                </a:lnTo>
                <a:cubicBezTo>
                  <a:pt x="67187" y="2888"/>
                  <a:pt x="67187" y="3035"/>
                  <a:pt x="67208" y="3139"/>
                </a:cubicBezTo>
                <a:cubicBezTo>
                  <a:pt x="67228" y="3286"/>
                  <a:pt x="67312" y="3391"/>
                  <a:pt x="67438" y="3432"/>
                </a:cubicBezTo>
                <a:cubicBezTo>
                  <a:pt x="67513" y="3478"/>
                  <a:pt x="67621" y="3512"/>
                  <a:pt x="67715" y="3512"/>
                </a:cubicBezTo>
                <a:cubicBezTo>
                  <a:pt x="67751" y="3512"/>
                  <a:pt x="67785" y="3507"/>
                  <a:pt x="67814" y="3495"/>
                </a:cubicBezTo>
                <a:cubicBezTo>
                  <a:pt x="68065" y="3391"/>
                  <a:pt x="68337" y="3286"/>
                  <a:pt x="68568" y="3181"/>
                </a:cubicBezTo>
                <a:lnTo>
                  <a:pt x="68547" y="3181"/>
                </a:lnTo>
                <a:cubicBezTo>
                  <a:pt x="68568" y="3181"/>
                  <a:pt x="68568" y="3139"/>
                  <a:pt x="68588" y="3139"/>
                </a:cubicBezTo>
                <a:cubicBezTo>
                  <a:pt x="68630" y="3139"/>
                  <a:pt x="68651" y="3118"/>
                  <a:pt x="68651" y="3118"/>
                </a:cubicBezTo>
                <a:lnTo>
                  <a:pt x="68630" y="3118"/>
                </a:lnTo>
                <a:cubicBezTo>
                  <a:pt x="68756" y="3077"/>
                  <a:pt x="68881" y="3014"/>
                  <a:pt x="69049" y="2930"/>
                </a:cubicBezTo>
                <a:cubicBezTo>
                  <a:pt x="69174" y="2888"/>
                  <a:pt x="69321" y="2805"/>
                  <a:pt x="69467" y="2763"/>
                </a:cubicBezTo>
                <a:cubicBezTo>
                  <a:pt x="69614" y="2679"/>
                  <a:pt x="69739" y="2595"/>
                  <a:pt x="69907" y="2512"/>
                </a:cubicBezTo>
                <a:cubicBezTo>
                  <a:pt x="70053" y="2449"/>
                  <a:pt x="70158" y="2240"/>
                  <a:pt x="70158" y="2051"/>
                </a:cubicBezTo>
                <a:cubicBezTo>
                  <a:pt x="70158" y="1947"/>
                  <a:pt x="70137" y="1863"/>
                  <a:pt x="70095" y="1758"/>
                </a:cubicBezTo>
                <a:cubicBezTo>
                  <a:pt x="70011" y="1654"/>
                  <a:pt x="69907" y="1528"/>
                  <a:pt x="69781" y="1507"/>
                </a:cubicBezTo>
                <a:cubicBezTo>
                  <a:pt x="69635" y="1466"/>
                  <a:pt x="69509" y="1445"/>
                  <a:pt x="69384" y="1445"/>
                </a:cubicBezTo>
                <a:lnTo>
                  <a:pt x="69300" y="1445"/>
                </a:lnTo>
                <a:cubicBezTo>
                  <a:pt x="69216" y="1445"/>
                  <a:pt x="69112" y="1445"/>
                  <a:pt x="69049" y="1466"/>
                </a:cubicBezTo>
                <a:cubicBezTo>
                  <a:pt x="68840" y="1507"/>
                  <a:pt x="68651" y="1528"/>
                  <a:pt x="68442" y="1528"/>
                </a:cubicBezTo>
                <a:cubicBezTo>
                  <a:pt x="68275" y="1528"/>
                  <a:pt x="68128" y="1549"/>
                  <a:pt x="67940" y="1549"/>
                </a:cubicBezTo>
                <a:cubicBezTo>
                  <a:pt x="67500" y="1570"/>
                  <a:pt x="67082" y="1612"/>
                  <a:pt x="66643" y="1654"/>
                </a:cubicBezTo>
                <a:cubicBezTo>
                  <a:pt x="66538" y="1654"/>
                  <a:pt x="66392" y="1675"/>
                  <a:pt x="66287" y="1675"/>
                </a:cubicBezTo>
                <a:cubicBezTo>
                  <a:pt x="66350" y="1633"/>
                  <a:pt x="66371" y="1570"/>
                  <a:pt x="66371" y="1528"/>
                </a:cubicBezTo>
                <a:cubicBezTo>
                  <a:pt x="66392" y="1466"/>
                  <a:pt x="66392" y="1424"/>
                  <a:pt x="66392" y="1361"/>
                </a:cubicBezTo>
                <a:cubicBezTo>
                  <a:pt x="66392" y="1340"/>
                  <a:pt x="66392" y="1298"/>
                  <a:pt x="66433" y="1256"/>
                </a:cubicBezTo>
                <a:cubicBezTo>
                  <a:pt x="66433" y="1214"/>
                  <a:pt x="66433" y="1152"/>
                  <a:pt x="66392" y="1131"/>
                </a:cubicBezTo>
                <a:cubicBezTo>
                  <a:pt x="66392" y="1131"/>
                  <a:pt x="66433" y="1131"/>
                  <a:pt x="66433" y="1110"/>
                </a:cubicBezTo>
                <a:cubicBezTo>
                  <a:pt x="66496" y="1047"/>
                  <a:pt x="66580" y="1005"/>
                  <a:pt x="66643" y="901"/>
                </a:cubicBezTo>
                <a:cubicBezTo>
                  <a:pt x="66684" y="817"/>
                  <a:pt x="66705" y="712"/>
                  <a:pt x="66705" y="608"/>
                </a:cubicBezTo>
                <a:cubicBezTo>
                  <a:pt x="66705" y="503"/>
                  <a:pt x="66684" y="419"/>
                  <a:pt x="66643" y="315"/>
                </a:cubicBezTo>
                <a:cubicBezTo>
                  <a:pt x="66601" y="294"/>
                  <a:pt x="66580" y="252"/>
                  <a:pt x="66559" y="210"/>
                </a:cubicBezTo>
                <a:cubicBezTo>
                  <a:pt x="66475" y="147"/>
                  <a:pt x="66392" y="105"/>
                  <a:pt x="66329" y="85"/>
                </a:cubicBezTo>
                <a:cubicBezTo>
                  <a:pt x="66161" y="43"/>
                  <a:pt x="65973" y="1"/>
                  <a:pt x="65806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78" name="Google Shape;878;p34"/>
          <p:cNvGrpSpPr/>
          <p:nvPr/>
        </p:nvGrpSpPr>
        <p:grpSpPr>
          <a:xfrm rot="728172">
            <a:off x="30506" y="-352402"/>
            <a:ext cx="1784276" cy="1783851"/>
            <a:chOff x="5448300" y="1526500"/>
            <a:chExt cx="1154925" cy="1154650"/>
          </a:xfrm>
        </p:grpSpPr>
        <p:sp>
          <p:nvSpPr>
            <p:cNvPr id="879" name="Google Shape;879;p34"/>
            <p:cNvSpPr/>
            <p:nvPr/>
          </p:nvSpPr>
          <p:spPr>
            <a:xfrm>
              <a:off x="5466750" y="1544975"/>
              <a:ext cx="1136475" cy="1136175"/>
            </a:xfrm>
            <a:custGeom>
              <a:avLst/>
              <a:gdLst/>
              <a:ahLst/>
              <a:cxnLst/>
              <a:rect l="l" t="t" r="r" b="b"/>
              <a:pathLst>
                <a:path w="45459" h="45447" extrusionOk="0">
                  <a:moveTo>
                    <a:pt x="4132" y="11370"/>
                  </a:moveTo>
                  <a:cubicBezTo>
                    <a:pt x="4882" y="11370"/>
                    <a:pt x="5501" y="11990"/>
                    <a:pt x="5501" y="12740"/>
                  </a:cubicBezTo>
                  <a:cubicBezTo>
                    <a:pt x="5501" y="13502"/>
                    <a:pt x="4882" y="14109"/>
                    <a:pt x="4132" y="14109"/>
                  </a:cubicBezTo>
                  <a:cubicBezTo>
                    <a:pt x="3370" y="14109"/>
                    <a:pt x="2762" y="13502"/>
                    <a:pt x="2762" y="12740"/>
                  </a:cubicBezTo>
                  <a:cubicBezTo>
                    <a:pt x="2762" y="11990"/>
                    <a:pt x="3370" y="11370"/>
                    <a:pt x="4132" y="11370"/>
                  </a:cubicBezTo>
                  <a:close/>
                  <a:moveTo>
                    <a:pt x="3334" y="29563"/>
                  </a:moveTo>
                  <a:cubicBezTo>
                    <a:pt x="4084" y="29563"/>
                    <a:pt x="4703" y="30170"/>
                    <a:pt x="4703" y="30932"/>
                  </a:cubicBezTo>
                  <a:cubicBezTo>
                    <a:pt x="4703" y="31694"/>
                    <a:pt x="4096" y="32302"/>
                    <a:pt x="3334" y="32302"/>
                  </a:cubicBezTo>
                  <a:cubicBezTo>
                    <a:pt x="2584" y="32302"/>
                    <a:pt x="1965" y="31694"/>
                    <a:pt x="1965" y="30932"/>
                  </a:cubicBezTo>
                  <a:cubicBezTo>
                    <a:pt x="1965" y="30170"/>
                    <a:pt x="2584" y="29563"/>
                    <a:pt x="3334" y="29563"/>
                  </a:cubicBezTo>
                  <a:close/>
                  <a:moveTo>
                    <a:pt x="1893" y="0"/>
                  </a:moveTo>
                  <a:lnTo>
                    <a:pt x="0" y="43565"/>
                  </a:lnTo>
                  <a:lnTo>
                    <a:pt x="43565" y="45446"/>
                  </a:lnTo>
                  <a:lnTo>
                    <a:pt x="45458" y="1893"/>
                  </a:lnTo>
                  <a:lnTo>
                    <a:pt x="1893" y="0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0" name="Google Shape;880;p34"/>
            <p:cNvSpPr/>
            <p:nvPr/>
          </p:nvSpPr>
          <p:spPr>
            <a:xfrm>
              <a:off x="5448300" y="1526500"/>
              <a:ext cx="1136175" cy="1135875"/>
            </a:xfrm>
            <a:custGeom>
              <a:avLst/>
              <a:gdLst/>
              <a:ahLst/>
              <a:cxnLst/>
              <a:rect l="l" t="t" r="r" b="b"/>
              <a:pathLst>
                <a:path w="45447" h="45435" extrusionOk="0">
                  <a:moveTo>
                    <a:pt x="4120" y="11371"/>
                  </a:moveTo>
                  <a:cubicBezTo>
                    <a:pt x="4882" y="11371"/>
                    <a:pt x="5489" y="11978"/>
                    <a:pt x="5489" y="12740"/>
                  </a:cubicBezTo>
                  <a:cubicBezTo>
                    <a:pt x="5489" y="13502"/>
                    <a:pt x="4882" y="14110"/>
                    <a:pt x="4120" y="14110"/>
                  </a:cubicBezTo>
                  <a:cubicBezTo>
                    <a:pt x="3358" y="14110"/>
                    <a:pt x="2750" y="13491"/>
                    <a:pt x="2750" y="12740"/>
                  </a:cubicBezTo>
                  <a:cubicBezTo>
                    <a:pt x="2750" y="11978"/>
                    <a:pt x="3358" y="11371"/>
                    <a:pt x="4120" y="11371"/>
                  </a:cubicBezTo>
                  <a:close/>
                  <a:moveTo>
                    <a:pt x="3334" y="29552"/>
                  </a:moveTo>
                  <a:cubicBezTo>
                    <a:pt x="4072" y="29552"/>
                    <a:pt x="4703" y="30171"/>
                    <a:pt x="4703" y="30921"/>
                  </a:cubicBezTo>
                  <a:cubicBezTo>
                    <a:pt x="4703" y="31683"/>
                    <a:pt x="4096" y="32291"/>
                    <a:pt x="3334" y="32291"/>
                  </a:cubicBezTo>
                  <a:cubicBezTo>
                    <a:pt x="2572" y="32291"/>
                    <a:pt x="1965" y="31683"/>
                    <a:pt x="1965" y="30921"/>
                  </a:cubicBezTo>
                  <a:cubicBezTo>
                    <a:pt x="1965" y="30171"/>
                    <a:pt x="2572" y="29552"/>
                    <a:pt x="3334" y="29552"/>
                  </a:cubicBezTo>
                  <a:close/>
                  <a:moveTo>
                    <a:pt x="1893" y="1"/>
                  </a:moveTo>
                  <a:lnTo>
                    <a:pt x="0" y="43566"/>
                  </a:lnTo>
                  <a:lnTo>
                    <a:pt x="43565" y="45435"/>
                  </a:lnTo>
                  <a:lnTo>
                    <a:pt x="45446" y="1882"/>
                  </a:lnTo>
                  <a:lnTo>
                    <a:pt x="1893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1" name="Google Shape;881;p34"/>
            <p:cNvSpPr/>
            <p:nvPr/>
          </p:nvSpPr>
          <p:spPr>
            <a:xfrm>
              <a:off x="5448300" y="1526800"/>
              <a:ext cx="185750" cy="1094800"/>
            </a:xfrm>
            <a:custGeom>
              <a:avLst/>
              <a:gdLst/>
              <a:ahLst/>
              <a:cxnLst/>
              <a:rect l="l" t="t" r="r" b="b"/>
              <a:pathLst>
                <a:path w="7430" h="43792" extrusionOk="0">
                  <a:moveTo>
                    <a:pt x="4120" y="11359"/>
                  </a:moveTo>
                  <a:cubicBezTo>
                    <a:pt x="4882" y="11359"/>
                    <a:pt x="5489" y="11966"/>
                    <a:pt x="5489" y="12728"/>
                  </a:cubicBezTo>
                  <a:cubicBezTo>
                    <a:pt x="5489" y="13490"/>
                    <a:pt x="4882" y="14098"/>
                    <a:pt x="4120" y="14098"/>
                  </a:cubicBezTo>
                  <a:cubicBezTo>
                    <a:pt x="3358" y="14098"/>
                    <a:pt x="2750" y="13479"/>
                    <a:pt x="2750" y="12728"/>
                  </a:cubicBezTo>
                  <a:cubicBezTo>
                    <a:pt x="2750" y="11966"/>
                    <a:pt x="3358" y="11359"/>
                    <a:pt x="4120" y="11359"/>
                  </a:cubicBezTo>
                  <a:close/>
                  <a:moveTo>
                    <a:pt x="3334" y="29540"/>
                  </a:moveTo>
                  <a:cubicBezTo>
                    <a:pt x="4072" y="29540"/>
                    <a:pt x="4703" y="30159"/>
                    <a:pt x="4703" y="30909"/>
                  </a:cubicBezTo>
                  <a:cubicBezTo>
                    <a:pt x="4703" y="31671"/>
                    <a:pt x="4096" y="32279"/>
                    <a:pt x="3334" y="32279"/>
                  </a:cubicBezTo>
                  <a:cubicBezTo>
                    <a:pt x="2572" y="32279"/>
                    <a:pt x="1965" y="31671"/>
                    <a:pt x="1965" y="30909"/>
                  </a:cubicBezTo>
                  <a:cubicBezTo>
                    <a:pt x="1965" y="30159"/>
                    <a:pt x="2572" y="29540"/>
                    <a:pt x="3334" y="29540"/>
                  </a:cubicBezTo>
                  <a:close/>
                  <a:moveTo>
                    <a:pt x="1893" y="1"/>
                  </a:moveTo>
                  <a:lnTo>
                    <a:pt x="0" y="43554"/>
                  </a:lnTo>
                  <a:lnTo>
                    <a:pt x="5536" y="43792"/>
                  </a:lnTo>
                  <a:lnTo>
                    <a:pt x="7430" y="239"/>
                  </a:lnTo>
                  <a:lnTo>
                    <a:pt x="1893" y="1"/>
                  </a:lnTo>
                  <a:close/>
                </a:path>
              </a:pathLst>
            </a:custGeom>
            <a:solidFill>
              <a:srgbClr val="AD91B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cxnSp>
        <p:nvCxnSpPr>
          <p:cNvPr id="882" name="Google Shape;882;p34"/>
          <p:cNvCxnSpPr/>
          <p:nvPr/>
        </p:nvCxnSpPr>
        <p:spPr>
          <a:xfrm>
            <a:off x="5297375" y="1481770"/>
            <a:ext cx="2901600" cy="0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883" name="Google Shape;883;p34"/>
          <p:cNvCxnSpPr/>
          <p:nvPr/>
        </p:nvCxnSpPr>
        <p:spPr>
          <a:xfrm>
            <a:off x="5297375" y="2550282"/>
            <a:ext cx="2901600" cy="0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884" name="Google Shape;884;p34"/>
          <p:cNvCxnSpPr/>
          <p:nvPr/>
        </p:nvCxnSpPr>
        <p:spPr>
          <a:xfrm>
            <a:off x="5297375" y="3618795"/>
            <a:ext cx="2901600" cy="0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394318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" name="Google Shape;860;p34"/>
          <p:cNvSpPr/>
          <p:nvPr/>
        </p:nvSpPr>
        <p:spPr>
          <a:xfrm>
            <a:off x="5273754" y="1701026"/>
            <a:ext cx="630900" cy="630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1" name="Google Shape;861;p34"/>
          <p:cNvSpPr/>
          <p:nvPr/>
        </p:nvSpPr>
        <p:spPr>
          <a:xfrm>
            <a:off x="5273754" y="2769538"/>
            <a:ext cx="630900" cy="630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3" name="Google Shape;863;p34"/>
          <p:cNvSpPr/>
          <p:nvPr/>
        </p:nvSpPr>
        <p:spPr>
          <a:xfrm>
            <a:off x="5273754" y="632513"/>
            <a:ext cx="630900" cy="630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5" name="Google Shape;865;p34"/>
          <p:cNvSpPr txBox="1">
            <a:spLocks noGrp="1"/>
          </p:cNvSpPr>
          <p:nvPr>
            <p:ph type="subTitle" idx="1"/>
          </p:nvPr>
        </p:nvSpPr>
        <p:spPr>
          <a:xfrm>
            <a:off x="6119527" y="425358"/>
            <a:ext cx="2046900" cy="4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/>
            <a:r>
              <a:rPr lang="id-ID" dirty="0"/>
              <a:t>Contoh Permasalahan Sosial</a:t>
            </a:r>
            <a:endParaRPr dirty="0"/>
          </a:p>
        </p:txBody>
      </p:sp>
      <p:sp>
        <p:nvSpPr>
          <p:cNvPr id="866" name="Google Shape;866;p34"/>
          <p:cNvSpPr txBox="1">
            <a:spLocks noGrp="1"/>
          </p:cNvSpPr>
          <p:nvPr>
            <p:ph type="title" idx="2"/>
          </p:nvPr>
        </p:nvSpPr>
        <p:spPr>
          <a:xfrm>
            <a:off x="5229300" y="716400"/>
            <a:ext cx="704100" cy="4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09</a:t>
            </a:r>
            <a:endParaRPr dirty="0"/>
          </a:p>
        </p:txBody>
      </p:sp>
      <p:sp>
        <p:nvSpPr>
          <p:cNvPr id="868" name="Google Shape;868;p34"/>
          <p:cNvSpPr txBox="1">
            <a:spLocks noGrp="1"/>
          </p:cNvSpPr>
          <p:nvPr>
            <p:ph type="subTitle" idx="4"/>
          </p:nvPr>
        </p:nvSpPr>
        <p:spPr>
          <a:xfrm>
            <a:off x="6119526" y="1482252"/>
            <a:ext cx="2338673" cy="4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/>
            <a:r>
              <a:rPr lang="id-ID" dirty="0"/>
              <a:t>Upaya Pengendalian Masalah Sosial</a:t>
            </a:r>
            <a:endParaRPr dirty="0"/>
          </a:p>
        </p:txBody>
      </p:sp>
      <p:sp>
        <p:nvSpPr>
          <p:cNvPr id="869" name="Google Shape;869;p34"/>
          <p:cNvSpPr txBox="1">
            <a:spLocks noGrp="1"/>
          </p:cNvSpPr>
          <p:nvPr>
            <p:ph type="title" idx="5"/>
          </p:nvPr>
        </p:nvSpPr>
        <p:spPr>
          <a:xfrm>
            <a:off x="5229300" y="1781930"/>
            <a:ext cx="704100" cy="4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10</a:t>
            </a:r>
            <a:endParaRPr dirty="0"/>
          </a:p>
        </p:txBody>
      </p:sp>
      <p:sp>
        <p:nvSpPr>
          <p:cNvPr id="871" name="Google Shape;871;p34"/>
          <p:cNvSpPr txBox="1">
            <a:spLocks noGrp="1"/>
          </p:cNvSpPr>
          <p:nvPr>
            <p:ph type="subTitle" idx="7"/>
          </p:nvPr>
        </p:nvSpPr>
        <p:spPr>
          <a:xfrm>
            <a:off x="6119527" y="2684550"/>
            <a:ext cx="2046900" cy="4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/>
            <a:r>
              <a:rPr lang="id-ID" dirty="0"/>
              <a:t>Solusi dan Cara Mengatasi Permasalahan Sosial</a:t>
            </a:r>
            <a:endParaRPr dirty="0"/>
          </a:p>
        </p:txBody>
      </p:sp>
      <p:sp>
        <p:nvSpPr>
          <p:cNvPr id="872" name="Google Shape;872;p34"/>
          <p:cNvSpPr txBox="1">
            <a:spLocks noGrp="1"/>
          </p:cNvSpPr>
          <p:nvPr>
            <p:ph type="title" idx="8"/>
          </p:nvPr>
        </p:nvSpPr>
        <p:spPr>
          <a:xfrm>
            <a:off x="5229300" y="2847460"/>
            <a:ext cx="704100" cy="4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11</a:t>
            </a:r>
            <a:endParaRPr dirty="0"/>
          </a:p>
        </p:txBody>
      </p:sp>
      <p:sp>
        <p:nvSpPr>
          <p:cNvPr id="877" name="Google Shape;877;p34"/>
          <p:cNvSpPr/>
          <p:nvPr/>
        </p:nvSpPr>
        <p:spPr>
          <a:xfrm>
            <a:off x="1581620" y="2937625"/>
            <a:ext cx="1753950" cy="125050"/>
          </a:xfrm>
          <a:custGeom>
            <a:avLst/>
            <a:gdLst/>
            <a:ahLst/>
            <a:cxnLst/>
            <a:rect l="l" t="t" r="r" b="b"/>
            <a:pathLst>
              <a:path w="70158" h="5002" extrusionOk="0">
                <a:moveTo>
                  <a:pt x="63671" y="1738"/>
                </a:moveTo>
                <a:cubicBezTo>
                  <a:pt x="63713" y="1821"/>
                  <a:pt x="63755" y="1863"/>
                  <a:pt x="63818" y="1905"/>
                </a:cubicBezTo>
                <a:cubicBezTo>
                  <a:pt x="63671" y="1905"/>
                  <a:pt x="63546" y="1947"/>
                  <a:pt x="63441" y="1947"/>
                </a:cubicBezTo>
                <a:cubicBezTo>
                  <a:pt x="63211" y="1947"/>
                  <a:pt x="62981" y="1968"/>
                  <a:pt x="62751" y="1968"/>
                </a:cubicBezTo>
                <a:cubicBezTo>
                  <a:pt x="61705" y="1989"/>
                  <a:pt x="60679" y="2051"/>
                  <a:pt x="59633" y="2072"/>
                </a:cubicBezTo>
                <a:cubicBezTo>
                  <a:pt x="59152" y="2093"/>
                  <a:pt x="58692" y="2114"/>
                  <a:pt x="58210" y="2114"/>
                </a:cubicBezTo>
                <a:cubicBezTo>
                  <a:pt x="57478" y="2114"/>
                  <a:pt x="56725" y="2156"/>
                  <a:pt x="55992" y="2156"/>
                </a:cubicBezTo>
                <a:cubicBezTo>
                  <a:pt x="54298" y="2177"/>
                  <a:pt x="52624" y="2198"/>
                  <a:pt x="50929" y="2219"/>
                </a:cubicBezTo>
                <a:cubicBezTo>
                  <a:pt x="47623" y="2282"/>
                  <a:pt x="44359" y="2323"/>
                  <a:pt x="41053" y="2386"/>
                </a:cubicBezTo>
                <a:cubicBezTo>
                  <a:pt x="38710" y="2407"/>
                  <a:pt x="36345" y="2491"/>
                  <a:pt x="34002" y="2574"/>
                </a:cubicBezTo>
                <a:cubicBezTo>
                  <a:pt x="30466" y="2679"/>
                  <a:pt x="26909" y="2742"/>
                  <a:pt x="23373" y="2846"/>
                </a:cubicBezTo>
                <a:cubicBezTo>
                  <a:pt x="22682" y="2888"/>
                  <a:pt x="21971" y="2909"/>
                  <a:pt x="21259" y="2951"/>
                </a:cubicBezTo>
                <a:cubicBezTo>
                  <a:pt x="19251" y="3056"/>
                  <a:pt x="17242" y="3139"/>
                  <a:pt x="15212" y="3244"/>
                </a:cubicBezTo>
                <a:cubicBezTo>
                  <a:pt x="13266" y="3349"/>
                  <a:pt x="11279" y="3432"/>
                  <a:pt x="9312" y="3537"/>
                </a:cubicBezTo>
                <a:cubicBezTo>
                  <a:pt x="9124" y="3537"/>
                  <a:pt x="8935" y="3558"/>
                  <a:pt x="8768" y="3558"/>
                </a:cubicBezTo>
                <a:cubicBezTo>
                  <a:pt x="9291" y="3516"/>
                  <a:pt x="9835" y="3474"/>
                  <a:pt x="10358" y="3432"/>
                </a:cubicBezTo>
                <a:cubicBezTo>
                  <a:pt x="12220" y="3307"/>
                  <a:pt x="14062" y="3139"/>
                  <a:pt x="15924" y="3014"/>
                </a:cubicBezTo>
                <a:cubicBezTo>
                  <a:pt x="16572" y="2951"/>
                  <a:pt x="17242" y="2909"/>
                  <a:pt x="17870" y="2846"/>
                </a:cubicBezTo>
                <a:cubicBezTo>
                  <a:pt x="18204" y="2826"/>
                  <a:pt x="18539" y="2805"/>
                  <a:pt x="18853" y="2805"/>
                </a:cubicBezTo>
                <a:cubicBezTo>
                  <a:pt x="20799" y="2700"/>
                  <a:pt x="22724" y="2574"/>
                  <a:pt x="24670" y="2470"/>
                </a:cubicBezTo>
                <a:cubicBezTo>
                  <a:pt x="25026" y="2428"/>
                  <a:pt x="25423" y="2407"/>
                  <a:pt x="25779" y="2386"/>
                </a:cubicBezTo>
                <a:cubicBezTo>
                  <a:pt x="26344" y="2365"/>
                  <a:pt x="26888" y="2323"/>
                  <a:pt x="27411" y="2323"/>
                </a:cubicBezTo>
                <a:lnTo>
                  <a:pt x="33374" y="2093"/>
                </a:lnTo>
                <a:cubicBezTo>
                  <a:pt x="33813" y="2072"/>
                  <a:pt x="34253" y="2072"/>
                  <a:pt x="34671" y="2051"/>
                </a:cubicBezTo>
                <a:lnTo>
                  <a:pt x="35027" y="2051"/>
                </a:lnTo>
                <a:cubicBezTo>
                  <a:pt x="35341" y="2051"/>
                  <a:pt x="35655" y="2051"/>
                  <a:pt x="35927" y="2010"/>
                </a:cubicBezTo>
                <a:cubicBezTo>
                  <a:pt x="37914" y="1968"/>
                  <a:pt x="39944" y="1947"/>
                  <a:pt x="41932" y="1884"/>
                </a:cubicBezTo>
                <a:cubicBezTo>
                  <a:pt x="42832" y="1863"/>
                  <a:pt x="43752" y="1842"/>
                  <a:pt x="44673" y="1842"/>
                </a:cubicBezTo>
                <a:cubicBezTo>
                  <a:pt x="47623" y="1800"/>
                  <a:pt x="50615" y="1779"/>
                  <a:pt x="53565" y="1758"/>
                </a:cubicBezTo>
                <a:cubicBezTo>
                  <a:pt x="56683" y="1758"/>
                  <a:pt x="59675" y="1738"/>
                  <a:pt x="62709" y="1738"/>
                </a:cubicBezTo>
                <a:close/>
                <a:moveTo>
                  <a:pt x="57248" y="1"/>
                </a:moveTo>
                <a:cubicBezTo>
                  <a:pt x="54549" y="1"/>
                  <a:pt x="51891" y="43"/>
                  <a:pt x="49192" y="64"/>
                </a:cubicBezTo>
                <a:cubicBezTo>
                  <a:pt x="47184" y="85"/>
                  <a:pt x="45154" y="105"/>
                  <a:pt x="43145" y="105"/>
                </a:cubicBezTo>
                <a:cubicBezTo>
                  <a:pt x="42267" y="105"/>
                  <a:pt x="41346" y="147"/>
                  <a:pt x="40446" y="168"/>
                </a:cubicBezTo>
                <a:cubicBezTo>
                  <a:pt x="38438" y="210"/>
                  <a:pt x="36429" y="252"/>
                  <a:pt x="34420" y="294"/>
                </a:cubicBezTo>
                <a:cubicBezTo>
                  <a:pt x="33834" y="294"/>
                  <a:pt x="33269" y="315"/>
                  <a:pt x="32684" y="315"/>
                </a:cubicBezTo>
                <a:cubicBezTo>
                  <a:pt x="32349" y="315"/>
                  <a:pt x="32035" y="336"/>
                  <a:pt x="31700" y="336"/>
                </a:cubicBezTo>
                <a:lnTo>
                  <a:pt x="25737" y="587"/>
                </a:lnTo>
                <a:cubicBezTo>
                  <a:pt x="25130" y="608"/>
                  <a:pt x="24523" y="629"/>
                  <a:pt x="23896" y="670"/>
                </a:cubicBezTo>
                <a:cubicBezTo>
                  <a:pt x="23561" y="670"/>
                  <a:pt x="23226" y="691"/>
                  <a:pt x="22870" y="712"/>
                </a:cubicBezTo>
                <a:cubicBezTo>
                  <a:pt x="20883" y="817"/>
                  <a:pt x="18937" y="922"/>
                  <a:pt x="16949" y="1026"/>
                </a:cubicBezTo>
                <a:cubicBezTo>
                  <a:pt x="15924" y="1068"/>
                  <a:pt x="14898" y="1131"/>
                  <a:pt x="13873" y="1214"/>
                </a:cubicBezTo>
                <a:cubicBezTo>
                  <a:pt x="12137" y="1319"/>
                  <a:pt x="10379" y="1424"/>
                  <a:pt x="8642" y="1549"/>
                </a:cubicBezTo>
                <a:cubicBezTo>
                  <a:pt x="7136" y="1654"/>
                  <a:pt x="5608" y="1738"/>
                  <a:pt x="4102" y="1800"/>
                </a:cubicBezTo>
                <a:cubicBezTo>
                  <a:pt x="3872" y="1842"/>
                  <a:pt x="3621" y="1842"/>
                  <a:pt x="3370" y="1863"/>
                </a:cubicBezTo>
                <a:cubicBezTo>
                  <a:pt x="2972" y="1884"/>
                  <a:pt x="2574" y="1884"/>
                  <a:pt x="2198" y="1905"/>
                </a:cubicBezTo>
                <a:cubicBezTo>
                  <a:pt x="1842" y="1947"/>
                  <a:pt x="1507" y="1947"/>
                  <a:pt x="1152" y="1947"/>
                </a:cubicBezTo>
                <a:cubicBezTo>
                  <a:pt x="1110" y="1863"/>
                  <a:pt x="1005" y="1779"/>
                  <a:pt x="942" y="1779"/>
                </a:cubicBezTo>
                <a:cubicBezTo>
                  <a:pt x="691" y="1800"/>
                  <a:pt x="482" y="1842"/>
                  <a:pt x="252" y="1863"/>
                </a:cubicBezTo>
                <a:cubicBezTo>
                  <a:pt x="147" y="1863"/>
                  <a:pt x="43" y="1905"/>
                  <a:pt x="22" y="2051"/>
                </a:cubicBezTo>
                <a:cubicBezTo>
                  <a:pt x="1" y="2177"/>
                  <a:pt x="64" y="2302"/>
                  <a:pt x="168" y="2323"/>
                </a:cubicBezTo>
                <a:cubicBezTo>
                  <a:pt x="273" y="2365"/>
                  <a:pt x="357" y="2386"/>
                  <a:pt x="461" y="2407"/>
                </a:cubicBezTo>
                <a:cubicBezTo>
                  <a:pt x="566" y="2428"/>
                  <a:pt x="650" y="2428"/>
                  <a:pt x="754" y="2428"/>
                </a:cubicBezTo>
                <a:cubicBezTo>
                  <a:pt x="984" y="2554"/>
                  <a:pt x="1256" y="2574"/>
                  <a:pt x="1507" y="2574"/>
                </a:cubicBezTo>
                <a:cubicBezTo>
                  <a:pt x="2072" y="2574"/>
                  <a:pt x="2637" y="2554"/>
                  <a:pt x="3181" y="2512"/>
                </a:cubicBezTo>
                <a:cubicBezTo>
                  <a:pt x="3432" y="2512"/>
                  <a:pt x="3642" y="2491"/>
                  <a:pt x="3872" y="2491"/>
                </a:cubicBezTo>
                <a:lnTo>
                  <a:pt x="6843" y="2344"/>
                </a:lnTo>
                <a:cubicBezTo>
                  <a:pt x="8056" y="2282"/>
                  <a:pt x="9228" y="2198"/>
                  <a:pt x="10442" y="2156"/>
                </a:cubicBezTo>
                <a:cubicBezTo>
                  <a:pt x="12137" y="2051"/>
                  <a:pt x="13831" y="1968"/>
                  <a:pt x="15526" y="1863"/>
                </a:cubicBezTo>
                <a:cubicBezTo>
                  <a:pt x="15924" y="1842"/>
                  <a:pt x="16321" y="1842"/>
                  <a:pt x="16719" y="1821"/>
                </a:cubicBezTo>
                <a:cubicBezTo>
                  <a:pt x="17702" y="1758"/>
                  <a:pt x="18707" y="1717"/>
                  <a:pt x="19690" y="1675"/>
                </a:cubicBezTo>
                <a:cubicBezTo>
                  <a:pt x="20694" y="1633"/>
                  <a:pt x="21678" y="1570"/>
                  <a:pt x="22682" y="1549"/>
                </a:cubicBezTo>
                <a:cubicBezTo>
                  <a:pt x="23059" y="1528"/>
                  <a:pt x="23456" y="1507"/>
                  <a:pt x="23854" y="1507"/>
                </a:cubicBezTo>
                <a:cubicBezTo>
                  <a:pt x="25423" y="1445"/>
                  <a:pt x="27013" y="1403"/>
                  <a:pt x="28583" y="1340"/>
                </a:cubicBezTo>
                <a:cubicBezTo>
                  <a:pt x="29545" y="1319"/>
                  <a:pt x="30528" y="1298"/>
                  <a:pt x="31512" y="1235"/>
                </a:cubicBezTo>
                <a:cubicBezTo>
                  <a:pt x="31909" y="1235"/>
                  <a:pt x="32265" y="1214"/>
                  <a:pt x="32663" y="1214"/>
                </a:cubicBezTo>
                <a:cubicBezTo>
                  <a:pt x="34190" y="1194"/>
                  <a:pt x="35717" y="1152"/>
                  <a:pt x="37245" y="1131"/>
                </a:cubicBezTo>
                <a:cubicBezTo>
                  <a:pt x="38751" y="1110"/>
                  <a:pt x="40258" y="1089"/>
                  <a:pt x="41764" y="1047"/>
                </a:cubicBezTo>
                <a:lnTo>
                  <a:pt x="45928" y="1047"/>
                </a:lnTo>
                <a:cubicBezTo>
                  <a:pt x="47477" y="1047"/>
                  <a:pt x="48983" y="1047"/>
                  <a:pt x="50531" y="1026"/>
                </a:cubicBezTo>
                <a:lnTo>
                  <a:pt x="55428" y="1026"/>
                </a:lnTo>
                <a:cubicBezTo>
                  <a:pt x="53063" y="1047"/>
                  <a:pt x="50678" y="1089"/>
                  <a:pt x="48334" y="1131"/>
                </a:cubicBezTo>
                <a:cubicBezTo>
                  <a:pt x="47330" y="1152"/>
                  <a:pt x="46368" y="1152"/>
                  <a:pt x="45384" y="1194"/>
                </a:cubicBezTo>
                <a:cubicBezTo>
                  <a:pt x="44966" y="1194"/>
                  <a:pt x="44505" y="1194"/>
                  <a:pt x="44087" y="1214"/>
                </a:cubicBezTo>
                <a:cubicBezTo>
                  <a:pt x="42664" y="1235"/>
                  <a:pt x="41241" y="1298"/>
                  <a:pt x="39798" y="1319"/>
                </a:cubicBezTo>
                <a:cubicBezTo>
                  <a:pt x="38166" y="1361"/>
                  <a:pt x="36513" y="1403"/>
                  <a:pt x="34860" y="1445"/>
                </a:cubicBezTo>
                <a:cubicBezTo>
                  <a:pt x="34567" y="1445"/>
                  <a:pt x="34316" y="1466"/>
                  <a:pt x="34023" y="1466"/>
                </a:cubicBezTo>
                <a:cubicBezTo>
                  <a:pt x="33144" y="1528"/>
                  <a:pt x="32265" y="1549"/>
                  <a:pt x="31386" y="1612"/>
                </a:cubicBezTo>
                <a:lnTo>
                  <a:pt x="26051" y="1842"/>
                </a:lnTo>
                <a:cubicBezTo>
                  <a:pt x="25779" y="1842"/>
                  <a:pt x="25528" y="1863"/>
                  <a:pt x="25256" y="1884"/>
                </a:cubicBezTo>
                <a:cubicBezTo>
                  <a:pt x="24398" y="1947"/>
                  <a:pt x="23519" y="2030"/>
                  <a:pt x="22640" y="2072"/>
                </a:cubicBezTo>
                <a:cubicBezTo>
                  <a:pt x="21071" y="2177"/>
                  <a:pt x="19544" y="2282"/>
                  <a:pt x="17974" y="2386"/>
                </a:cubicBezTo>
                <a:cubicBezTo>
                  <a:pt x="17556" y="2407"/>
                  <a:pt x="17095" y="2470"/>
                  <a:pt x="16677" y="2491"/>
                </a:cubicBezTo>
                <a:cubicBezTo>
                  <a:pt x="15694" y="2574"/>
                  <a:pt x="14689" y="2658"/>
                  <a:pt x="13706" y="2763"/>
                </a:cubicBezTo>
                <a:cubicBezTo>
                  <a:pt x="12450" y="2867"/>
                  <a:pt x="11153" y="2972"/>
                  <a:pt x="9898" y="3077"/>
                </a:cubicBezTo>
                <a:cubicBezTo>
                  <a:pt x="8161" y="3223"/>
                  <a:pt x="6383" y="3391"/>
                  <a:pt x="4625" y="3537"/>
                </a:cubicBezTo>
                <a:cubicBezTo>
                  <a:pt x="4207" y="3558"/>
                  <a:pt x="3788" y="3621"/>
                  <a:pt x="3349" y="3642"/>
                </a:cubicBezTo>
                <a:lnTo>
                  <a:pt x="1068" y="3872"/>
                </a:lnTo>
                <a:cubicBezTo>
                  <a:pt x="984" y="3872"/>
                  <a:pt x="901" y="3935"/>
                  <a:pt x="901" y="4039"/>
                </a:cubicBezTo>
                <a:cubicBezTo>
                  <a:pt x="901" y="4123"/>
                  <a:pt x="984" y="4186"/>
                  <a:pt x="1068" y="4186"/>
                </a:cubicBezTo>
                <a:cubicBezTo>
                  <a:pt x="1361" y="4186"/>
                  <a:pt x="1612" y="4227"/>
                  <a:pt x="1905" y="4227"/>
                </a:cubicBezTo>
                <a:cubicBezTo>
                  <a:pt x="1884" y="4290"/>
                  <a:pt x="1842" y="4374"/>
                  <a:pt x="1842" y="4458"/>
                </a:cubicBezTo>
                <a:cubicBezTo>
                  <a:pt x="1842" y="4751"/>
                  <a:pt x="2093" y="5002"/>
                  <a:pt x="2407" y="5002"/>
                </a:cubicBezTo>
                <a:cubicBezTo>
                  <a:pt x="4562" y="4876"/>
                  <a:pt x="6717" y="4709"/>
                  <a:pt x="8893" y="4604"/>
                </a:cubicBezTo>
                <a:cubicBezTo>
                  <a:pt x="10777" y="4541"/>
                  <a:pt x="12660" y="4437"/>
                  <a:pt x="14543" y="4353"/>
                </a:cubicBezTo>
                <a:cubicBezTo>
                  <a:pt x="16593" y="4248"/>
                  <a:pt x="18686" y="4144"/>
                  <a:pt x="20757" y="4060"/>
                </a:cubicBezTo>
                <a:cubicBezTo>
                  <a:pt x="21406" y="4039"/>
                  <a:pt x="22075" y="4018"/>
                  <a:pt x="22724" y="3955"/>
                </a:cubicBezTo>
                <a:cubicBezTo>
                  <a:pt x="22912" y="3955"/>
                  <a:pt x="23080" y="3935"/>
                  <a:pt x="23289" y="3935"/>
                </a:cubicBezTo>
                <a:cubicBezTo>
                  <a:pt x="26637" y="3851"/>
                  <a:pt x="29984" y="3746"/>
                  <a:pt x="33332" y="3663"/>
                </a:cubicBezTo>
                <a:cubicBezTo>
                  <a:pt x="35132" y="3621"/>
                  <a:pt x="36931" y="3558"/>
                  <a:pt x="38710" y="3537"/>
                </a:cubicBezTo>
                <a:cubicBezTo>
                  <a:pt x="39358" y="3516"/>
                  <a:pt x="39986" y="3516"/>
                  <a:pt x="40635" y="3495"/>
                </a:cubicBezTo>
                <a:lnTo>
                  <a:pt x="50908" y="3328"/>
                </a:lnTo>
                <a:lnTo>
                  <a:pt x="55302" y="3244"/>
                </a:lnTo>
                <a:cubicBezTo>
                  <a:pt x="56578" y="3223"/>
                  <a:pt x="57834" y="3223"/>
                  <a:pt x="59068" y="3181"/>
                </a:cubicBezTo>
                <a:cubicBezTo>
                  <a:pt x="60114" y="3139"/>
                  <a:pt x="61140" y="3098"/>
                  <a:pt x="62186" y="3077"/>
                </a:cubicBezTo>
                <a:cubicBezTo>
                  <a:pt x="62709" y="3035"/>
                  <a:pt x="63232" y="3035"/>
                  <a:pt x="63734" y="3014"/>
                </a:cubicBezTo>
                <a:lnTo>
                  <a:pt x="67270" y="2784"/>
                </a:lnTo>
                <a:lnTo>
                  <a:pt x="67270" y="2784"/>
                </a:lnTo>
                <a:cubicBezTo>
                  <a:pt x="67187" y="2888"/>
                  <a:pt x="67187" y="3035"/>
                  <a:pt x="67208" y="3139"/>
                </a:cubicBezTo>
                <a:cubicBezTo>
                  <a:pt x="67228" y="3286"/>
                  <a:pt x="67312" y="3391"/>
                  <a:pt x="67438" y="3432"/>
                </a:cubicBezTo>
                <a:cubicBezTo>
                  <a:pt x="67513" y="3478"/>
                  <a:pt x="67621" y="3512"/>
                  <a:pt x="67715" y="3512"/>
                </a:cubicBezTo>
                <a:cubicBezTo>
                  <a:pt x="67751" y="3512"/>
                  <a:pt x="67785" y="3507"/>
                  <a:pt x="67814" y="3495"/>
                </a:cubicBezTo>
                <a:cubicBezTo>
                  <a:pt x="68065" y="3391"/>
                  <a:pt x="68337" y="3286"/>
                  <a:pt x="68568" y="3181"/>
                </a:cubicBezTo>
                <a:lnTo>
                  <a:pt x="68547" y="3181"/>
                </a:lnTo>
                <a:cubicBezTo>
                  <a:pt x="68568" y="3181"/>
                  <a:pt x="68568" y="3139"/>
                  <a:pt x="68588" y="3139"/>
                </a:cubicBezTo>
                <a:cubicBezTo>
                  <a:pt x="68630" y="3139"/>
                  <a:pt x="68651" y="3118"/>
                  <a:pt x="68651" y="3118"/>
                </a:cubicBezTo>
                <a:lnTo>
                  <a:pt x="68630" y="3118"/>
                </a:lnTo>
                <a:cubicBezTo>
                  <a:pt x="68756" y="3077"/>
                  <a:pt x="68881" y="3014"/>
                  <a:pt x="69049" y="2930"/>
                </a:cubicBezTo>
                <a:cubicBezTo>
                  <a:pt x="69174" y="2888"/>
                  <a:pt x="69321" y="2805"/>
                  <a:pt x="69467" y="2763"/>
                </a:cubicBezTo>
                <a:cubicBezTo>
                  <a:pt x="69614" y="2679"/>
                  <a:pt x="69739" y="2595"/>
                  <a:pt x="69907" y="2512"/>
                </a:cubicBezTo>
                <a:cubicBezTo>
                  <a:pt x="70053" y="2449"/>
                  <a:pt x="70158" y="2240"/>
                  <a:pt x="70158" y="2051"/>
                </a:cubicBezTo>
                <a:cubicBezTo>
                  <a:pt x="70158" y="1947"/>
                  <a:pt x="70137" y="1863"/>
                  <a:pt x="70095" y="1758"/>
                </a:cubicBezTo>
                <a:cubicBezTo>
                  <a:pt x="70011" y="1654"/>
                  <a:pt x="69907" y="1528"/>
                  <a:pt x="69781" y="1507"/>
                </a:cubicBezTo>
                <a:cubicBezTo>
                  <a:pt x="69635" y="1466"/>
                  <a:pt x="69509" y="1445"/>
                  <a:pt x="69384" y="1445"/>
                </a:cubicBezTo>
                <a:lnTo>
                  <a:pt x="69300" y="1445"/>
                </a:lnTo>
                <a:cubicBezTo>
                  <a:pt x="69216" y="1445"/>
                  <a:pt x="69112" y="1445"/>
                  <a:pt x="69049" y="1466"/>
                </a:cubicBezTo>
                <a:cubicBezTo>
                  <a:pt x="68840" y="1507"/>
                  <a:pt x="68651" y="1528"/>
                  <a:pt x="68442" y="1528"/>
                </a:cubicBezTo>
                <a:cubicBezTo>
                  <a:pt x="68275" y="1528"/>
                  <a:pt x="68128" y="1549"/>
                  <a:pt x="67940" y="1549"/>
                </a:cubicBezTo>
                <a:cubicBezTo>
                  <a:pt x="67500" y="1570"/>
                  <a:pt x="67082" y="1612"/>
                  <a:pt x="66643" y="1654"/>
                </a:cubicBezTo>
                <a:cubicBezTo>
                  <a:pt x="66538" y="1654"/>
                  <a:pt x="66392" y="1675"/>
                  <a:pt x="66287" y="1675"/>
                </a:cubicBezTo>
                <a:cubicBezTo>
                  <a:pt x="66350" y="1633"/>
                  <a:pt x="66371" y="1570"/>
                  <a:pt x="66371" y="1528"/>
                </a:cubicBezTo>
                <a:cubicBezTo>
                  <a:pt x="66392" y="1466"/>
                  <a:pt x="66392" y="1424"/>
                  <a:pt x="66392" y="1361"/>
                </a:cubicBezTo>
                <a:cubicBezTo>
                  <a:pt x="66392" y="1340"/>
                  <a:pt x="66392" y="1298"/>
                  <a:pt x="66433" y="1256"/>
                </a:cubicBezTo>
                <a:cubicBezTo>
                  <a:pt x="66433" y="1214"/>
                  <a:pt x="66433" y="1152"/>
                  <a:pt x="66392" y="1131"/>
                </a:cubicBezTo>
                <a:cubicBezTo>
                  <a:pt x="66392" y="1131"/>
                  <a:pt x="66433" y="1131"/>
                  <a:pt x="66433" y="1110"/>
                </a:cubicBezTo>
                <a:cubicBezTo>
                  <a:pt x="66496" y="1047"/>
                  <a:pt x="66580" y="1005"/>
                  <a:pt x="66643" y="901"/>
                </a:cubicBezTo>
                <a:cubicBezTo>
                  <a:pt x="66684" y="817"/>
                  <a:pt x="66705" y="712"/>
                  <a:pt x="66705" y="608"/>
                </a:cubicBezTo>
                <a:cubicBezTo>
                  <a:pt x="66705" y="503"/>
                  <a:pt x="66684" y="419"/>
                  <a:pt x="66643" y="315"/>
                </a:cubicBezTo>
                <a:cubicBezTo>
                  <a:pt x="66601" y="294"/>
                  <a:pt x="66580" y="252"/>
                  <a:pt x="66559" y="210"/>
                </a:cubicBezTo>
                <a:cubicBezTo>
                  <a:pt x="66475" y="147"/>
                  <a:pt x="66392" y="105"/>
                  <a:pt x="66329" y="85"/>
                </a:cubicBezTo>
                <a:cubicBezTo>
                  <a:pt x="66161" y="43"/>
                  <a:pt x="65973" y="1"/>
                  <a:pt x="65806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78" name="Google Shape;878;p34"/>
          <p:cNvGrpSpPr/>
          <p:nvPr/>
        </p:nvGrpSpPr>
        <p:grpSpPr>
          <a:xfrm rot="728172">
            <a:off x="30506" y="-352402"/>
            <a:ext cx="1784276" cy="1783851"/>
            <a:chOff x="5448300" y="1526500"/>
            <a:chExt cx="1154925" cy="1154650"/>
          </a:xfrm>
        </p:grpSpPr>
        <p:sp>
          <p:nvSpPr>
            <p:cNvPr id="879" name="Google Shape;879;p34"/>
            <p:cNvSpPr/>
            <p:nvPr/>
          </p:nvSpPr>
          <p:spPr>
            <a:xfrm>
              <a:off x="5466750" y="1544975"/>
              <a:ext cx="1136475" cy="1136175"/>
            </a:xfrm>
            <a:custGeom>
              <a:avLst/>
              <a:gdLst/>
              <a:ahLst/>
              <a:cxnLst/>
              <a:rect l="l" t="t" r="r" b="b"/>
              <a:pathLst>
                <a:path w="45459" h="45447" extrusionOk="0">
                  <a:moveTo>
                    <a:pt x="4132" y="11370"/>
                  </a:moveTo>
                  <a:cubicBezTo>
                    <a:pt x="4882" y="11370"/>
                    <a:pt x="5501" y="11990"/>
                    <a:pt x="5501" y="12740"/>
                  </a:cubicBezTo>
                  <a:cubicBezTo>
                    <a:pt x="5501" y="13502"/>
                    <a:pt x="4882" y="14109"/>
                    <a:pt x="4132" y="14109"/>
                  </a:cubicBezTo>
                  <a:cubicBezTo>
                    <a:pt x="3370" y="14109"/>
                    <a:pt x="2762" y="13502"/>
                    <a:pt x="2762" y="12740"/>
                  </a:cubicBezTo>
                  <a:cubicBezTo>
                    <a:pt x="2762" y="11990"/>
                    <a:pt x="3370" y="11370"/>
                    <a:pt x="4132" y="11370"/>
                  </a:cubicBezTo>
                  <a:close/>
                  <a:moveTo>
                    <a:pt x="3334" y="29563"/>
                  </a:moveTo>
                  <a:cubicBezTo>
                    <a:pt x="4084" y="29563"/>
                    <a:pt x="4703" y="30170"/>
                    <a:pt x="4703" y="30932"/>
                  </a:cubicBezTo>
                  <a:cubicBezTo>
                    <a:pt x="4703" y="31694"/>
                    <a:pt x="4096" y="32302"/>
                    <a:pt x="3334" y="32302"/>
                  </a:cubicBezTo>
                  <a:cubicBezTo>
                    <a:pt x="2584" y="32302"/>
                    <a:pt x="1965" y="31694"/>
                    <a:pt x="1965" y="30932"/>
                  </a:cubicBezTo>
                  <a:cubicBezTo>
                    <a:pt x="1965" y="30170"/>
                    <a:pt x="2584" y="29563"/>
                    <a:pt x="3334" y="29563"/>
                  </a:cubicBezTo>
                  <a:close/>
                  <a:moveTo>
                    <a:pt x="1893" y="0"/>
                  </a:moveTo>
                  <a:lnTo>
                    <a:pt x="0" y="43565"/>
                  </a:lnTo>
                  <a:lnTo>
                    <a:pt x="43565" y="45446"/>
                  </a:lnTo>
                  <a:lnTo>
                    <a:pt x="45458" y="1893"/>
                  </a:lnTo>
                  <a:lnTo>
                    <a:pt x="1893" y="0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0" name="Google Shape;880;p34"/>
            <p:cNvSpPr/>
            <p:nvPr/>
          </p:nvSpPr>
          <p:spPr>
            <a:xfrm>
              <a:off x="5448300" y="1526500"/>
              <a:ext cx="1136175" cy="1135875"/>
            </a:xfrm>
            <a:custGeom>
              <a:avLst/>
              <a:gdLst/>
              <a:ahLst/>
              <a:cxnLst/>
              <a:rect l="l" t="t" r="r" b="b"/>
              <a:pathLst>
                <a:path w="45447" h="45435" extrusionOk="0">
                  <a:moveTo>
                    <a:pt x="4120" y="11371"/>
                  </a:moveTo>
                  <a:cubicBezTo>
                    <a:pt x="4882" y="11371"/>
                    <a:pt x="5489" y="11978"/>
                    <a:pt x="5489" y="12740"/>
                  </a:cubicBezTo>
                  <a:cubicBezTo>
                    <a:pt x="5489" y="13502"/>
                    <a:pt x="4882" y="14110"/>
                    <a:pt x="4120" y="14110"/>
                  </a:cubicBezTo>
                  <a:cubicBezTo>
                    <a:pt x="3358" y="14110"/>
                    <a:pt x="2750" y="13491"/>
                    <a:pt x="2750" y="12740"/>
                  </a:cubicBezTo>
                  <a:cubicBezTo>
                    <a:pt x="2750" y="11978"/>
                    <a:pt x="3358" y="11371"/>
                    <a:pt x="4120" y="11371"/>
                  </a:cubicBezTo>
                  <a:close/>
                  <a:moveTo>
                    <a:pt x="3334" y="29552"/>
                  </a:moveTo>
                  <a:cubicBezTo>
                    <a:pt x="4072" y="29552"/>
                    <a:pt x="4703" y="30171"/>
                    <a:pt x="4703" y="30921"/>
                  </a:cubicBezTo>
                  <a:cubicBezTo>
                    <a:pt x="4703" y="31683"/>
                    <a:pt x="4096" y="32291"/>
                    <a:pt x="3334" y="32291"/>
                  </a:cubicBezTo>
                  <a:cubicBezTo>
                    <a:pt x="2572" y="32291"/>
                    <a:pt x="1965" y="31683"/>
                    <a:pt x="1965" y="30921"/>
                  </a:cubicBezTo>
                  <a:cubicBezTo>
                    <a:pt x="1965" y="30171"/>
                    <a:pt x="2572" y="29552"/>
                    <a:pt x="3334" y="29552"/>
                  </a:cubicBezTo>
                  <a:close/>
                  <a:moveTo>
                    <a:pt x="1893" y="1"/>
                  </a:moveTo>
                  <a:lnTo>
                    <a:pt x="0" y="43566"/>
                  </a:lnTo>
                  <a:lnTo>
                    <a:pt x="43565" y="45435"/>
                  </a:lnTo>
                  <a:lnTo>
                    <a:pt x="45446" y="1882"/>
                  </a:lnTo>
                  <a:lnTo>
                    <a:pt x="1893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1" name="Google Shape;881;p34"/>
            <p:cNvSpPr/>
            <p:nvPr/>
          </p:nvSpPr>
          <p:spPr>
            <a:xfrm>
              <a:off x="5448300" y="1526800"/>
              <a:ext cx="185750" cy="1094800"/>
            </a:xfrm>
            <a:custGeom>
              <a:avLst/>
              <a:gdLst/>
              <a:ahLst/>
              <a:cxnLst/>
              <a:rect l="l" t="t" r="r" b="b"/>
              <a:pathLst>
                <a:path w="7430" h="43792" extrusionOk="0">
                  <a:moveTo>
                    <a:pt x="4120" y="11359"/>
                  </a:moveTo>
                  <a:cubicBezTo>
                    <a:pt x="4882" y="11359"/>
                    <a:pt x="5489" y="11966"/>
                    <a:pt x="5489" y="12728"/>
                  </a:cubicBezTo>
                  <a:cubicBezTo>
                    <a:pt x="5489" y="13490"/>
                    <a:pt x="4882" y="14098"/>
                    <a:pt x="4120" y="14098"/>
                  </a:cubicBezTo>
                  <a:cubicBezTo>
                    <a:pt x="3358" y="14098"/>
                    <a:pt x="2750" y="13479"/>
                    <a:pt x="2750" y="12728"/>
                  </a:cubicBezTo>
                  <a:cubicBezTo>
                    <a:pt x="2750" y="11966"/>
                    <a:pt x="3358" y="11359"/>
                    <a:pt x="4120" y="11359"/>
                  </a:cubicBezTo>
                  <a:close/>
                  <a:moveTo>
                    <a:pt x="3334" y="29540"/>
                  </a:moveTo>
                  <a:cubicBezTo>
                    <a:pt x="4072" y="29540"/>
                    <a:pt x="4703" y="30159"/>
                    <a:pt x="4703" y="30909"/>
                  </a:cubicBezTo>
                  <a:cubicBezTo>
                    <a:pt x="4703" y="31671"/>
                    <a:pt x="4096" y="32279"/>
                    <a:pt x="3334" y="32279"/>
                  </a:cubicBezTo>
                  <a:cubicBezTo>
                    <a:pt x="2572" y="32279"/>
                    <a:pt x="1965" y="31671"/>
                    <a:pt x="1965" y="30909"/>
                  </a:cubicBezTo>
                  <a:cubicBezTo>
                    <a:pt x="1965" y="30159"/>
                    <a:pt x="2572" y="29540"/>
                    <a:pt x="3334" y="29540"/>
                  </a:cubicBezTo>
                  <a:close/>
                  <a:moveTo>
                    <a:pt x="1893" y="1"/>
                  </a:moveTo>
                  <a:lnTo>
                    <a:pt x="0" y="43554"/>
                  </a:lnTo>
                  <a:lnTo>
                    <a:pt x="5536" y="43792"/>
                  </a:lnTo>
                  <a:lnTo>
                    <a:pt x="7430" y="239"/>
                  </a:lnTo>
                  <a:lnTo>
                    <a:pt x="1893" y="1"/>
                  </a:lnTo>
                  <a:close/>
                </a:path>
              </a:pathLst>
            </a:custGeom>
            <a:solidFill>
              <a:srgbClr val="AD91B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cxnSp>
        <p:nvCxnSpPr>
          <p:cNvPr id="882" name="Google Shape;882;p34"/>
          <p:cNvCxnSpPr/>
          <p:nvPr/>
        </p:nvCxnSpPr>
        <p:spPr>
          <a:xfrm>
            <a:off x="5297375" y="1481770"/>
            <a:ext cx="2901600" cy="0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883" name="Google Shape;883;p34"/>
          <p:cNvCxnSpPr/>
          <p:nvPr/>
        </p:nvCxnSpPr>
        <p:spPr>
          <a:xfrm>
            <a:off x="5297375" y="2550282"/>
            <a:ext cx="2901600" cy="0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4189491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9" name="Google Shape;889;p35"/>
          <p:cNvSpPr txBox="1">
            <a:spLocks noGrp="1"/>
          </p:cNvSpPr>
          <p:nvPr>
            <p:ph type="subTitle" idx="1"/>
          </p:nvPr>
        </p:nvSpPr>
        <p:spPr>
          <a:xfrm>
            <a:off x="457200" y="1089193"/>
            <a:ext cx="3810000" cy="224455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/>
            <a:r>
              <a:rPr lang="id-ID" dirty="0"/>
              <a:t>Masalah sosial merupakan suatu kondisi dimana masyarakat mengalami banyak sekali kesenjangan dalam lingkungannya dan berbagai kesenjangan itu, menimbulkan permasalahan dan konflik yang serius. </a:t>
            </a:r>
            <a:endParaRPr dirty="0"/>
          </a:p>
        </p:txBody>
      </p:sp>
      <p:sp>
        <p:nvSpPr>
          <p:cNvPr id="890" name="Google Shape;890;p35"/>
          <p:cNvSpPr txBox="1">
            <a:spLocks noGrp="1"/>
          </p:cNvSpPr>
          <p:nvPr>
            <p:ph type="title"/>
          </p:nvPr>
        </p:nvSpPr>
        <p:spPr>
          <a:xfrm>
            <a:off x="381000" y="243150"/>
            <a:ext cx="3962400" cy="57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dirty="0" smtClean="0"/>
              <a:t>Pengertian Masalah Sosial</a:t>
            </a:r>
            <a:endParaRPr sz="2400" dirty="0"/>
          </a:p>
        </p:txBody>
      </p:sp>
      <p:sp>
        <p:nvSpPr>
          <p:cNvPr id="894" name="Google Shape;894;p35"/>
          <p:cNvSpPr/>
          <p:nvPr/>
        </p:nvSpPr>
        <p:spPr>
          <a:xfrm>
            <a:off x="5972900" y="641725"/>
            <a:ext cx="1485703" cy="376706"/>
          </a:xfrm>
          <a:custGeom>
            <a:avLst/>
            <a:gdLst/>
            <a:ahLst/>
            <a:cxnLst/>
            <a:rect l="l" t="t" r="r" b="b"/>
            <a:pathLst>
              <a:path w="22075" h="5597" extrusionOk="0">
                <a:moveTo>
                  <a:pt x="393" y="1"/>
                </a:moveTo>
                <a:cubicBezTo>
                  <a:pt x="334" y="334"/>
                  <a:pt x="226" y="691"/>
                  <a:pt x="191" y="870"/>
                </a:cubicBezTo>
                <a:cubicBezTo>
                  <a:pt x="48" y="2072"/>
                  <a:pt x="0" y="3275"/>
                  <a:pt x="36" y="4501"/>
                </a:cubicBezTo>
                <a:lnTo>
                  <a:pt x="22015" y="5597"/>
                </a:lnTo>
                <a:cubicBezTo>
                  <a:pt x="22015" y="4597"/>
                  <a:pt x="22015" y="3585"/>
                  <a:pt x="22027" y="2584"/>
                </a:cubicBezTo>
                <a:cubicBezTo>
                  <a:pt x="22074" y="2120"/>
                  <a:pt x="22015" y="1584"/>
                  <a:pt x="22039" y="1084"/>
                </a:cubicBezTo>
                <a:lnTo>
                  <a:pt x="393" y="1"/>
                </a:lnTo>
                <a:close/>
              </a:path>
            </a:pathLst>
          </a:custGeom>
          <a:solidFill>
            <a:srgbClr val="FF866A">
              <a:alpha val="765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95" name="Google Shape;895;p35"/>
          <p:cNvGrpSpPr/>
          <p:nvPr/>
        </p:nvGrpSpPr>
        <p:grpSpPr>
          <a:xfrm>
            <a:off x="6831450" y="2789312"/>
            <a:ext cx="1771661" cy="1916811"/>
            <a:chOff x="2005600" y="1271425"/>
            <a:chExt cx="1165950" cy="1261475"/>
          </a:xfrm>
        </p:grpSpPr>
        <p:sp>
          <p:nvSpPr>
            <p:cNvPr id="896" name="Google Shape;896;p35"/>
            <p:cNvSpPr/>
            <p:nvPr/>
          </p:nvSpPr>
          <p:spPr>
            <a:xfrm>
              <a:off x="2024050" y="1377375"/>
              <a:ext cx="1147500" cy="1155525"/>
            </a:xfrm>
            <a:custGeom>
              <a:avLst/>
              <a:gdLst/>
              <a:ahLst/>
              <a:cxnLst/>
              <a:rect l="l" t="t" r="r" b="b"/>
              <a:pathLst>
                <a:path w="45900" h="46221" extrusionOk="0">
                  <a:moveTo>
                    <a:pt x="43506" y="1"/>
                  </a:moveTo>
                  <a:lnTo>
                    <a:pt x="1" y="2704"/>
                  </a:lnTo>
                  <a:lnTo>
                    <a:pt x="2715" y="46221"/>
                  </a:lnTo>
                  <a:lnTo>
                    <a:pt x="41029" y="43828"/>
                  </a:lnTo>
                  <a:lnTo>
                    <a:pt x="45899" y="38303"/>
                  </a:lnTo>
                  <a:lnTo>
                    <a:pt x="43506" y="1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7" name="Google Shape;897;p35"/>
            <p:cNvSpPr/>
            <p:nvPr/>
          </p:nvSpPr>
          <p:spPr>
            <a:xfrm>
              <a:off x="2005600" y="1358625"/>
              <a:ext cx="1147475" cy="1155825"/>
            </a:xfrm>
            <a:custGeom>
              <a:avLst/>
              <a:gdLst/>
              <a:ahLst/>
              <a:cxnLst/>
              <a:rect l="l" t="t" r="r" b="b"/>
              <a:pathLst>
                <a:path w="45899" h="46233" extrusionOk="0">
                  <a:moveTo>
                    <a:pt x="43494" y="1"/>
                  </a:moveTo>
                  <a:lnTo>
                    <a:pt x="0" y="2715"/>
                  </a:lnTo>
                  <a:lnTo>
                    <a:pt x="2703" y="46233"/>
                  </a:lnTo>
                  <a:lnTo>
                    <a:pt x="41029" y="43828"/>
                  </a:lnTo>
                  <a:lnTo>
                    <a:pt x="45899" y="38315"/>
                  </a:lnTo>
                  <a:lnTo>
                    <a:pt x="4349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8" name="Google Shape;898;p35"/>
            <p:cNvSpPr/>
            <p:nvPr/>
          </p:nvSpPr>
          <p:spPr>
            <a:xfrm>
              <a:off x="3022975" y="2316475"/>
              <a:ext cx="130100" cy="137850"/>
            </a:xfrm>
            <a:custGeom>
              <a:avLst/>
              <a:gdLst/>
              <a:ahLst/>
              <a:cxnLst/>
              <a:rect l="l" t="t" r="r" b="b"/>
              <a:pathLst>
                <a:path w="5204" h="5514" extrusionOk="0">
                  <a:moveTo>
                    <a:pt x="5204" y="1"/>
                  </a:moveTo>
                  <a:lnTo>
                    <a:pt x="1" y="322"/>
                  </a:lnTo>
                  <a:lnTo>
                    <a:pt x="334" y="5514"/>
                  </a:lnTo>
                  <a:lnTo>
                    <a:pt x="5204" y="1"/>
                  </a:lnTo>
                  <a:close/>
                </a:path>
              </a:pathLst>
            </a:custGeom>
            <a:solidFill>
              <a:srgbClr val="FF7A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9" name="Google Shape;899;p35"/>
            <p:cNvSpPr/>
            <p:nvPr/>
          </p:nvSpPr>
          <p:spPr>
            <a:xfrm>
              <a:off x="2050550" y="1271425"/>
              <a:ext cx="132775" cy="474175"/>
            </a:xfrm>
            <a:custGeom>
              <a:avLst/>
              <a:gdLst/>
              <a:ahLst/>
              <a:cxnLst/>
              <a:rect l="l" t="t" r="r" b="b"/>
              <a:pathLst>
                <a:path w="5311" h="18967" extrusionOk="0">
                  <a:moveTo>
                    <a:pt x="4477" y="0"/>
                  </a:moveTo>
                  <a:cubicBezTo>
                    <a:pt x="4072" y="155"/>
                    <a:pt x="3405" y="95"/>
                    <a:pt x="3072" y="119"/>
                  </a:cubicBezTo>
                  <a:cubicBezTo>
                    <a:pt x="2048" y="191"/>
                    <a:pt x="1024" y="262"/>
                    <a:pt x="0" y="274"/>
                  </a:cubicBezTo>
                  <a:lnTo>
                    <a:pt x="822" y="18967"/>
                  </a:lnTo>
                  <a:cubicBezTo>
                    <a:pt x="1112" y="18910"/>
                    <a:pt x="1405" y="18894"/>
                    <a:pt x="1697" y="18894"/>
                  </a:cubicBezTo>
                  <a:cubicBezTo>
                    <a:pt x="2030" y="18894"/>
                    <a:pt x="2364" y="18914"/>
                    <a:pt x="2693" y="18914"/>
                  </a:cubicBezTo>
                  <a:cubicBezTo>
                    <a:pt x="2796" y="18914"/>
                    <a:pt x="2898" y="18912"/>
                    <a:pt x="3001" y="18907"/>
                  </a:cubicBezTo>
                  <a:cubicBezTo>
                    <a:pt x="3560" y="18883"/>
                    <a:pt x="4096" y="18776"/>
                    <a:pt x="4644" y="18741"/>
                  </a:cubicBezTo>
                  <a:cubicBezTo>
                    <a:pt x="4759" y="18733"/>
                    <a:pt x="4906" y="18722"/>
                    <a:pt x="5048" y="18722"/>
                  </a:cubicBezTo>
                  <a:cubicBezTo>
                    <a:pt x="5141" y="18722"/>
                    <a:pt x="5231" y="18727"/>
                    <a:pt x="5310" y="18741"/>
                  </a:cubicBezTo>
                  <a:lnTo>
                    <a:pt x="4477" y="0"/>
                  </a:lnTo>
                  <a:close/>
                </a:path>
              </a:pathLst>
            </a:custGeom>
            <a:solidFill>
              <a:srgbClr val="FFAC58">
                <a:alpha val="72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00" name="Google Shape;900;p35"/>
          <p:cNvSpPr txBox="1"/>
          <p:nvPr/>
        </p:nvSpPr>
        <p:spPr>
          <a:xfrm rot="-169450">
            <a:off x="7188930" y="3325901"/>
            <a:ext cx="1144690" cy="9986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latin typeface="Delius"/>
              <a:ea typeface="Delius"/>
              <a:cs typeface="Delius"/>
              <a:sym typeface="Delius"/>
            </a:endParaRPr>
          </a:p>
        </p:txBody>
      </p:sp>
      <p:sp>
        <p:nvSpPr>
          <p:cNvPr id="14" name="Google Shape;889;p35"/>
          <p:cNvSpPr txBox="1">
            <a:spLocks/>
          </p:cNvSpPr>
          <p:nvPr/>
        </p:nvSpPr>
        <p:spPr>
          <a:xfrm>
            <a:off x="4800600" y="1053750"/>
            <a:ext cx="3761305" cy="128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Nunito"/>
              <a:buNone/>
              <a:defRPr sz="18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Nunito"/>
              <a:buNone/>
              <a:defRPr sz="18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Nunito"/>
              <a:buNone/>
              <a:defRPr sz="18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Nunito"/>
              <a:buNone/>
              <a:defRPr sz="18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Nunito"/>
              <a:buNone/>
              <a:defRPr sz="18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Nunito"/>
              <a:buNone/>
              <a:defRPr sz="18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Nunito"/>
              <a:buNone/>
              <a:defRPr sz="18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Nunito"/>
              <a:buNone/>
              <a:defRPr sz="18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Nunito"/>
              <a:buNone/>
              <a:defRPr sz="18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indent="0" algn="just"/>
            <a:r>
              <a:rPr lang="id-ID" dirty="0" smtClean="0"/>
              <a:t>Masalah sosial juga dapat diartikan sebagai suatu kondisi yang menempatkan masyarakat pada pola kehidupan yang tidak bersesuaian dengan tujuannya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7" name="Google Shape;937;p37"/>
          <p:cNvSpPr/>
          <p:nvPr/>
        </p:nvSpPr>
        <p:spPr>
          <a:xfrm rot="-150228">
            <a:off x="812656" y="1478311"/>
            <a:ext cx="3406152" cy="2383674"/>
          </a:xfrm>
          <a:prstGeom prst="rect">
            <a:avLst/>
          </a:prstGeom>
          <a:solidFill>
            <a:srgbClr val="918C7F">
              <a:alpha val="1899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8" name="Google Shape;938;p37"/>
          <p:cNvSpPr txBox="1">
            <a:spLocks noGrp="1"/>
          </p:cNvSpPr>
          <p:nvPr>
            <p:ph type="title"/>
          </p:nvPr>
        </p:nvSpPr>
        <p:spPr>
          <a:xfrm>
            <a:off x="1157468" y="1709998"/>
            <a:ext cx="2957331" cy="1920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id-ID" dirty="0"/>
              <a:t>Konsep Masalah Sosial</a:t>
            </a:r>
            <a:endParaRPr dirty="0"/>
          </a:p>
        </p:txBody>
      </p:sp>
      <p:sp>
        <p:nvSpPr>
          <p:cNvPr id="942" name="Google Shape;942;p37"/>
          <p:cNvSpPr txBox="1">
            <a:spLocks noGrp="1"/>
          </p:cNvSpPr>
          <p:nvPr>
            <p:ph type="title" idx="2"/>
          </p:nvPr>
        </p:nvSpPr>
        <p:spPr>
          <a:xfrm>
            <a:off x="5397275" y="952625"/>
            <a:ext cx="704100" cy="4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</a:rPr>
              <a:t>01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943" name="Google Shape;943;p37"/>
          <p:cNvSpPr txBox="1">
            <a:spLocks noGrp="1"/>
          </p:cNvSpPr>
          <p:nvPr>
            <p:ph type="subTitle" idx="1"/>
          </p:nvPr>
        </p:nvSpPr>
        <p:spPr>
          <a:xfrm>
            <a:off x="4724400" y="556949"/>
            <a:ext cx="3962400" cy="64320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/>
            <a:r>
              <a:rPr lang="en-US" dirty="0"/>
              <a:t>D</a:t>
            </a:r>
            <a:r>
              <a:rPr lang="id-ID" dirty="0" smtClean="0"/>
              <a:t>alam </a:t>
            </a:r>
            <a:r>
              <a:rPr lang="id-ID" dirty="0"/>
              <a:t>menjalin hubungan interaksi, manusia tidak selalu memiliki persamaan. Tentu pada suatu titik akan ada ketidaksamaan yang muncul diantara mereka. </a:t>
            </a:r>
            <a:endParaRPr lang="en-US" dirty="0" smtClean="0"/>
          </a:p>
          <a:p>
            <a:pPr marL="0" lvl="0" indent="0" algn="just"/>
            <a:endParaRPr lang="en-US" dirty="0"/>
          </a:p>
          <a:p>
            <a:pPr marL="0" lvl="0" indent="0" algn="just"/>
            <a:r>
              <a:rPr lang="id-ID" dirty="0" smtClean="0"/>
              <a:t>Apabila </a:t>
            </a:r>
            <a:r>
              <a:rPr lang="id-ID" dirty="0"/>
              <a:t>ketidaksamaan itu tidak dapat ditangani dengan bijak maka akan menyebabkan suatu permasalahan yang serius dan </a:t>
            </a:r>
            <a:r>
              <a:rPr lang="id-ID" dirty="0" smtClean="0"/>
              <a:t>berkepanjangan.</a:t>
            </a:r>
            <a:r>
              <a:rPr lang="en-US" dirty="0"/>
              <a:t> </a:t>
            </a:r>
            <a:r>
              <a:rPr lang="id-ID" dirty="0" smtClean="0"/>
              <a:t>Bahkan </a:t>
            </a:r>
            <a:r>
              <a:rPr lang="id-ID" dirty="0"/>
              <a:t>parahnya lagi permasalahan tersebut dapat memicu </a:t>
            </a:r>
            <a:r>
              <a:rPr lang="id-ID" dirty="0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perpecahan</a:t>
            </a:r>
            <a:r>
              <a:rPr lang="en-US" dirty="0" smtClean="0"/>
              <a:t>. </a:t>
            </a:r>
            <a:endParaRPr lang="en-US" dirty="0"/>
          </a:p>
          <a:p>
            <a:pPr marL="0" lvl="0" indent="0" algn="just"/>
            <a:r>
              <a:rPr lang="id-ID" dirty="0"/>
              <a:t/>
            </a:r>
            <a:br>
              <a:rPr lang="id-ID" dirty="0"/>
            </a:br>
            <a:endParaRPr dirty="0"/>
          </a:p>
        </p:txBody>
      </p:sp>
      <p:sp>
        <p:nvSpPr>
          <p:cNvPr id="945" name="Google Shape;945;p37"/>
          <p:cNvSpPr/>
          <p:nvPr/>
        </p:nvSpPr>
        <p:spPr>
          <a:xfrm>
            <a:off x="2073675" y="1003925"/>
            <a:ext cx="368544" cy="762853"/>
          </a:xfrm>
          <a:custGeom>
            <a:avLst/>
            <a:gdLst/>
            <a:ahLst/>
            <a:cxnLst/>
            <a:rect l="l" t="t" r="r" b="b"/>
            <a:pathLst>
              <a:path w="5311" h="18967" extrusionOk="0">
                <a:moveTo>
                  <a:pt x="4477" y="0"/>
                </a:moveTo>
                <a:cubicBezTo>
                  <a:pt x="4072" y="155"/>
                  <a:pt x="3405" y="95"/>
                  <a:pt x="3072" y="119"/>
                </a:cubicBezTo>
                <a:cubicBezTo>
                  <a:pt x="2048" y="191"/>
                  <a:pt x="1024" y="262"/>
                  <a:pt x="0" y="274"/>
                </a:cubicBezTo>
                <a:lnTo>
                  <a:pt x="822" y="18967"/>
                </a:lnTo>
                <a:cubicBezTo>
                  <a:pt x="1112" y="18910"/>
                  <a:pt x="1405" y="18894"/>
                  <a:pt x="1697" y="18894"/>
                </a:cubicBezTo>
                <a:cubicBezTo>
                  <a:pt x="2030" y="18894"/>
                  <a:pt x="2364" y="18914"/>
                  <a:pt x="2693" y="18914"/>
                </a:cubicBezTo>
                <a:cubicBezTo>
                  <a:pt x="2796" y="18914"/>
                  <a:pt x="2898" y="18912"/>
                  <a:pt x="3001" y="18907"/>
                </a:cubicBezTo>
                <a:cubicBezTo>
                  <a:pt x="3560" y="18883"/>
                  <a:pt x="4096" y="18776"/>
                  <a:pt x="4644" y="18741"/>
                </a:cubicBezTo>
                <a:cubicBezTo>
                  <a:pt x="4759" y="18733"/>
                  <a:pt x="4906" y="18722"/>
                  <a:pt x="5048" y="18722"/>
                </a:cubicBezTo>
                <a:cubicBezTo>
                  <a:pt x="5141" y="18722"/>
                  <a:pt x="5231" y="18727"/>
                  <a:pt x="5310" y="18741"/>
                </a:cubicBezTo>
                <a:lnTo>
                  <a:pt x="4477" y="0"/>
                </a:lnTo>
                <a:close/>
              </a:path>
            </a:pathLst>
          </a:custGeom>
          <a:solidFill>
            <a:srgbClr val="FFAC58">
              <a:alpha val="726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0" name="Google Shape;950;p38"/>
          <p:cNvSpPr txBox="1">
            <a:spLocks noGrp="1"/>
          </p:cNvSpPr>
          <p:nvPr>
            <p:ph type="title"/>
          </p:nvPr>
        </p:nvSpPr>
        <p:spPr>
          <a:xfrm>
            <a:off x="713100" y="445025"/>
            <a:ext cx="3438000" cy="106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id-ID" dirty="0"/>
              <a:t>Karakteristik Masyarakat Sosial</a:t>
            </a:r>
            <a:endParaRPr dirty="0"/>
          </a:p>
        </p:txBody>
      </p:sp>
      <p:sp>
        <p:nvSpPr>
          <p:cNvPr id="951" name="Google Shape;951;p38"/>
          <p:cNvSpPr txBox="1">
            <a:spLocks noGrp="1"/>
          </p:cNvSpPr>
          <p:nvPr>
            <p:ph type="subTitle" idx="2"/>
          </p:nvPr>
        </p:nvSpPr>
        <p:spPr>
          <a:xfrm>
            <a:off x="4992900" y="514350"/>
            <a:ext cx="3438000" cy="266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Font typeface="Arial" pitchFamily="34" charset="0"/>
              <a:buChar char="•"/>
            </a:pPr>
            <a:r>
              <a:rPr lang="id-ID" sz="1800" dirty="0" smtClean="0"/>
              <a:t>Penyelesaian </a:t>
            </a:r>
            <a:r>
              <a:rPr lang="id-ID" sz="1800" dirty="0"/>
              <a:t>masalah harus dilakukan dengan aksi </a:t>
            </a:r>
            <a:r>
              <a:rPr lang="id-ID" sz="1800" dirty="0" smtClean="0"/>
              <a:t>kolektif.</a:t>
            </a:r>
            <a:endParaRPr lang="en-US" sz="1800" dirty="0" smtClean="0"/>
          </a:p>
          <a:p>
            <a:pPr lvl="0">
              <a:buFont typeface="Arial" pitchFamily="34" charset="0"/>
              <a:buChar char="•"/>
            </a:pPr>
            <a:r>
              <a:rPr lang="id-ID" sz="1800" dirty="0" smtClean="0"/>
              <a:t>Pemerintah </a:t>
            </a:r>
            <a:r>
              <a:rPr lang="id-ID" sz="1800" dirty="0"/>
              <a:t>harus dapat membuat kebijakan yang berkaitan dengan peminimilasiran terjadinya kesenjangan sosial diantara </a:t>
            </a:r>
            <a:r>
              <a:rPr lang="id-ID" sz="1800" dirty="0" smtClean="0"/>
              <a:t>masyarakat.</a:t>
            </a:r>
            <a:endParaRPr lang="en-US" sz="1800" dirty="0"/>
          </a:p>
          <a:p>
            <a:pPr lvl="0">
              <a:buFont typeface="Arial" pitchFamily="34" charset="0"/>
              <a:buChar char="•"/>
            </a:pPr>
            <a:r>
              <a:rPr lang="id-ID" sz="1800" dirty="0" smtClean="0"/>
              <a:t>Dapat </a:t>
            </a:r>
            <a:r>
              <a:rPr lang="id-ID" sz="1800" dirty="0"/>
              <a:t>menjadi cikal bakal adanya perpecahan di antara masyarakat.</a:t>
            </a:r>
            <a:endParaRPr lang="en-US" sz="1800" dirty="0"/>
          </a:p>
          <a:p>
            <a:pPr lvl="0"/>
            <a:endParaRPr lang="en-US" sz="18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/>
          </a:p>
        </p:txBody>
      </p:sp>
      <p:sp>
        <p:nvSpPr>
          <p:cNvPr id="952" name="Google Shape;952;p38"/>
          <p:cNvSpPr txBox="1">
            <a:spLocks noGrp="1"/>
          </p:cNvSpPr>
          <p:nvPr>
            <p:ph type="subTitle" idx="1"/>
          </p:nvPr>
        </p:nvSpPr>
        <p:spPr>
          <a:xfrm>
            <a:off x="381000" y="1739550"/>
            <a:ext cx="3962400" cy="266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27000" indent="0">
              <a:spcBef>
                <a:spcPts val="1600"/>
              </a:spcBef>
              <a:buSzPts val="1600"/>
            </a:pPr>
            <a:r>
              <a:rPr lang="id-ID" sz="1800" dirty="0"/>
              <a:t>Berikut merupakan karakteristik masalah sosial</a:t>
            </a:r>
            <a:r>
              <a:rPr lang="id-ID" sz="1800" dirty="0" smtClean="0"/>
              <a:t>:</a:t>
            </a:r>
            <a:endParaRPr lang="en" sz="1800" dirty="0" smtClean="0"/>
          </a:p>
          <a:p>
            <a:pPr lvl="0">
              <a:buFont typeface="Arial" pitchFamily="34" charset="0"/>
              <a:buChar char="•"/>
            </a:pPr>
            <a:r>
              <a:rPr lang="id-ID" sz="1800" dirty="0"/>
              <a:t>Permasalahan sosial tersebut sudah marak terjadi pada </a:t>
            </a:r>
            <a:r>
              <a:rPr lang="id-ID" sz="1800" dirty="0" smtClean="0"/>
              <a:t>masyarakat.</a:t>
            </a:r>
            <a:endParaRPr lang="en-US" sz="1800" dirty="0"/>
          </a:p>
          <a:p>
            <a:pPr lvl="0">
              <a:buFont typeface="Arial" pitchFamily="34" charset="0"/>
              <a:buChar char="•"/>
            </a:pPr>
            <a:r>
              <a:rPr lang="id-ID" sz="1800" dirty="0" smtClean="0"/>
              <a:t>Hampir </a:t>
            </a:r>
            <a:r>
              <a:rPr lang="id-ID" sz="1800" dirty="0"/>
              <a:t>semua masyarakat sudah pernah </a:t>
            </a:r>
            <a:r>
              <a:rPr lang="id-ID" sz="1800" dirty="0" smtClean="0"/>
              <a:t>merasakannya.</a:t>
            </a: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4" name="Google Shape;974;p40"/>
          <p:cNvSpPr txBox="1">
            <a:spLocks noGrp="1"/>
          </p:cNvSpPr>
          <p:nvPr>
            <p:ph type="title"/>
          </p:nvPr>
        </p:nvSpPr>
        <p:spPr>
          <a:xfrm>
            <a:off x="713100" y="445025"/>
            <a:ext cx="3438000" cy="106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id-ID" dirty="0"/>
              <a:t>Kriteria Masalah Sosial</a:t>
            </a:r>
            <a:endParaRPr dirty="0"/>
          </a:p>
        </p:txBody>
      </p:sp>
      <p:sp>
        <p:nvSpPr>
          <p:cNvPr id="975" name="Google Shape;975;p40"/>
          <p:cNvSpPr txBox="1">
            <a:spLocks noGrp="1"/>
          </p:cNvSpPr>
          <p:nvPr>
            <p:ph type="subTitle" idx="1"/>
          </p:nvPr>
        </p:nvSpPr>
        <p:spPr>
          <a:xfrm>
            <a:off x="6019483" y="931950"/>
            <a:ext cx="2322600" cy="4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/>
            <a:r>
              <a:rPr lang="id-ID" dirty="0"/>
              <a:t>Kriteria utama</a:t>
            </a:r>
            <a:endParaRPr dirty="0"/>
          </a:p>
        </p:txBody>
      </p:sp>
      <p:sp>
        <p:nvSpPr>
          <p:cNvPr id="977" name="Google Shape;977;p40"/>
          <p:cNvSpPr txBox="1">
            <a:spLocks noGrp="1"/>
          </p:cNvSpPr>
          <p:nvPr>
            <p:ph type="subTitle" idx="3"/>
          </p:nvPr>
        </p:nvSpPr>
        <p:spPr>
          <a:xfrm>
            <a:off x="6019483" y="2074950"/>
            <a:ext cx="2322600" cy="4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/>
            <a:r>
              <a:rPr lang="id-ID" dirty="0"/>
              <a:t>Sumber masalah sosial</a:t>
            </a:r>
            <a:endParaRPr dirty="0"/>
          </a:p>
        </p:txBody>
      </p:sp>
      <p:sp>
        <p:nvSpPr>
          <p:cNvPr id="979" name="Google Shape;979;p40"/>
          <p:cNvSpPr txBox="1">
            <a:spLocks noGrp="1"/>
          </p:cNvSpPr>
          <p:nvPr>
            <p:ph type="subTitle" idx="5"/>
          </p:nvPr>
        </p:nvSpPr>
        <p:spPr>
          <a:xfrm>
            <a:off x="6019483" y="3446550"/>
            <a:ext cx="2322600" cy="4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/>
            <a:r>
              <a:rPr lang="id-ID" dirty="0"/>
              <a:t>Penetapan masalah sosial</a:t>
            </a:r>
            <a:endParaRPr dirty="0"/>
          </a:p>
        </p:txBody>
      </p:sp>
      <p:sp>
        <p:nvSpPr>
          <p:cNvPr id="981" name="Google Shape;981;p40"/>
          <p:cNvSpPr/>
          <p:nvPr/>
        </p:nvSpPr>
        <p:spPr>
          <a:xfrm>
            <a:off x="5235188" y="898538"/>
            <a:ext cx="707700" cy="707700"/>
          </a:xfrm>
          <a:prstGeom prst="rect">
            <a:avLst/>
          </a:prstGeom>
          <a:solidFill>
            <a:srgbClr val="918C7F">
              <a:alpha val="1899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2" name="Google Shape;982;p40"/>
          <p:cNvSpPr/>
          <p:nvPr/>
        </p:nvSpPr>
        <p:spPr>
          <a:xfrm>
            <a:off x="5191213" y="861913"/>
            <a:ext cx="707700" cy="7077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3" name="Google Shape;983;p40"/>
          <p:cNvSpPr/>
          <p:nvPr/>
        </p:nvSpPr>
        <p:spPr>
          <a:xfrm>
            <a:off x="5235188" y="2211138"/>
            <a:ext cx="707700" cy="707700"/>
          </a:xfrm>
          <a:prstGeom prst="rect">
            <a:avLst/>
          </a:prstGeom>
          <a:solidFill>
            <a:srgbClr val="918C7F">
              <a:alpha val="1899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4" name="Google Shape;984;p40"/>
          <p:cNvSpPr/>
          <p:nvPr/>
        </p:nvSpPr>
        <p:spPr>
          <a:xfrm>
            <a:off x="5191213" y="2174513"/>
            <a:ext cx="707700" cy="7077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5" name="Google Shape;985;p40"/>
          <p:cNvSpPr/>
          <p:nvPr/>
        </p:nvSpPr>
        <p:spPr>
          <a:xfrm>
            <a:off x="5235188" y="3523738"/>
            <a:ext cx="707700" cy="707700"/>
          </a:xfrm>
          <a:prstGeom prst="rect">
            <a:avLst/>
          </a:prstGeom>
          <a:solidFill>
            <a:srgbClr val="918C7F">
              <a:alpha val="1899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6" name="Google Shape;986;p40"/>
          <p:cNvSpPr/>
          <p:nvPr/>
        </p:nvSpPr>
        <p:spPr>
          <a:xfrm>
            <a:off x="5191213" y="3487113"/>
            <a:ext cx="707700" cy="7077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990" name="Google Shape;990;p40"/>
          <p:cNvCxnSpPr/>
          <p:nvPr/>
        </p:nvCxnSpPr>
        <p:spPr>
          <a:xfrm>
            <a:off x="5297375" y="1872063"/>
            <a:ext cx="2901600" cy="0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991" name="Google Shape;991;p40"/>
          <p:cNvCxnSpPr/>
          <p:nvPr/>
        </p:nvCxnSpPr>
        <p:spPr>
          <a:xfrm>
            <a:off x="5297375" y="3184663"/>
            <a:ext cx="2901600" cy="0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992" name="Google Shape;992;p40"/>
          <p:cNvGrpSpPr/>
          <p:nvPr/>
        </p:nvGrpSpPr>
        <p:grpSpPr>
          <a:xfrm>
            <a:off x="925354" y="2897060"/>
            <a:ext cx="1628139" cy="1732090"/>
            <a:chOff x="2202650" y="2939175"/>
            <a:chExt cx="1146900" cy="1220125"/>
          </a:xfrm>
        </p:grpSpPr>
        <p:sp>
          <p:nvSpPr>
            <p:cNvPr id="993" name="Google Shape;993;p40"/>
            <p:cNvSpPr/>
            <p:nvPr/>
          </p:nvSpPr>
          <p:spPr>
            <a:xfrm>
              <a:off x="2221400" y="3024300"/>
              <a:ext cx="1128150" cy="1135000"/>
            </a:xfrm>
            <a:custGeom>
              <a:avLst/>
              <a:gdLst/>
              <a:ahLst/>
              <a:cxnLst/>
              <a:rect l="l" t="t" r="r" b="b"/>
              <a:pathLst>
                <a:path w="45126" h="45400" extrusionOk="0">
                  <a:moveTo>
                    <a:pt x="1572" y="1"/>
                  </a:moveTo>
                  <a:lnTo>
                    <a:pt x="0" y="37506"/>
                  </a:lnTo>
                  <a:lnTo>
                    <a:pt x="6096" y="43816"/>
                  </a:lnTo>
                  <a:lnTo>
                    <a:pt x="43291" y="45399"/>
                  </a:lnTo>
                  <a:lnTo>
                    <a:pt x="45125" y="1835"/>
                  </a:lnTo>
                  <a:lnTo>
                    <a:pt x="1572" y="1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4" name="Google Shape;994;p40"/>
            <p:cNvSpPr/>
            <p:nvPr/>
          </p:nvSpPr>
          <p:spPr>
            <a:xfrm>
              <a:off x="2202650" y="3005850"/>
              <a:ext cx="1128125" cy="1134700"/>
            </a:xfrm>
            <a:custGeom>
              <a:avLst/>
              <a:gdLst/>
              <a:ahLst/>
              <a:cxnLst/>
              <a:rect l="l" t="t" r="r" b="b"/>
              <a:pathLst>
                <a:path w="45125" h="45388" extrusionOk="0">
                  <a:moveTo>
                    <a:pt x="1584" y="1"/>
                  </a:moveTo>
                  <a:lnTo>
                    <a:pt x="0" y="37505"/>
                  </a:lnTo>
                  <a:lnTo>
                    <a:pt x="6108" y="43816"/>
                  </a:lnTo>
                  <a:lnTo>
                    <a:pt x="43291" y="45387"/>
                  </a:lnTo>
                  <a:lnTo>
                    <a:pt x="45125" y="1834"/>
                  </a:lnTo>
                  <a:lnTo>
                    <a:pt x="1584" y="1"/>
                  </a:lnTo>
                  <a:close/>
                </a:path>
              </a:pathLst>
            </a:custGeom>
            <a:solidFill>
              <a:srgbClr val="58CB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5" name="Google Shape;995;p40"/>
            <p:cNvSpPr/>
            <p:nvPr/>
          </p:nvSpPr>
          <p:spPr>
            <a:xfrm>
              <a:off x="2202650" y="3943475"/>
              <a:ext cx="159275" cy="157775"/>
            </a:xfrm>
            <a:custGeom>
              <a:avLst/>
              <a:gdLst/>
              <a:ahLst/>
              <a:cxnLst/>
              <a:rect l="l" t="t" r="r" b="b"/>
              <a:pathLst>
                <a:path w="6371" h="6311" extrusionOk="0">
                  <a:moveTo>
                    <a:pt x="0" y="0"/>
                  </a:moveTo>
                  <a:lnTo>
                    <a:pt x="6108" y="6311"/>
                  </a:lnTo>
                  <a:lnTo>
                    <a:pt x="6370" y="26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6" name="Google Shape;996;p40"/>
            <p:cNvSpPr/>
            <p:nvPr/>
          </p:nvSpPr>
          <p:spPr>
            <a:xfrm>
              <a:off x="2625319" y="2939175"/>
              <a:ext cx="551875" cy="187905"/>
            </a:xfrm>
            <a:custGeom>
              <a:avLst/>
              <a:gdLst/>
              <a:ahLst/>
              <a:cxnLst/>
              <a:rect l="l" t="t" r="r" b="b"/>
              <a:pathLst>
                <a:path w="22075" h="5597" extrusionOk="0">
                  <a:moveTo>
                    <a:pt x="393" y="1"/>
                  </a:moveTo>
                  <a:cubicBezTo>
                    <a:pt x="334" y="334"/>
                    <a:pt x="226" y="691"/>
                    <a:pt x="191" y="870"/>
                  </a:cubicBezTo>
                  <a:cubicBezTo>
                    <a:pt x="48" y="2072"/>
                    <a:pt x="0" y="3275"/>
                    <a:pt x="36" y="4501"/>
                  </a:cubicBezTo>
                  <a:lnTo>
                    <a:pt x="22015" y="5597"/>
                  </a:lnTo>
                  <a:cubicBezTo>
                    <a:pt x="22015" y="4597"/>
                    <a:pt x="22015" y="3585"/>
                    <a:pt x="22027" y="2584"/>
                  </a:cubicBezTo>
                  <a:cubicBezTo>
                    <a:pt x="22074" y="2120"/>
                    <a:pt x="22015" y="1584"/>
                    <a:pt x="22039" y="1084"/>
                  </a:cubicBezTo>
                  <a:lnTo>
                    <a:pt x="393" y="1"/>
                  </a:lnTo>
                  <a:close/>
                </a:path>
              </a:pathLst>
            </a:custGeom>
            <a:solidFill>
              <a:srgbClr val="FF866A">
                <a:alpha val="79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98" name="Google Shape;998;p40"/>
          <p:cNvGrpSpPr/>
          <p:nvPr/>
        </p:nvGrpSpPr>
        <p:grpSpPr>
          <a:xfrm rot="728172">
            <a:off x="2086731" y="3592073"/>
            <a:ext cx="1784276" cy="1783851"/>
            <a:chOff x="5448300" y="1526500"/>
            <a:chExt cx="1154925" cy="1154650"/>
          </a:xfrm>
        </p:grpSpPr>
        <p:sp>
          <p:nvSpPr>
            <p:cNvPr id="999" name="Google Shape;999;p40"/>
            <p:cNvSpPr/>
            <p:nvPr/>
          </p:nvSpPr>
          <p:spPr>
            <a:xfrm>
              <a:off x="5466750" y="1544975"/>
              <a:ext cx="1136475" cy="1136175"/>
            </a:xfrm>
            <a:custGeom>
              <a:avLst/>
              <a:gdLst/>
              <a:ahLst/>
              <a:cxnLst/>
              <a:rect l="l" t="t" r="r" b="b"/>
              <a:pathLst>
                <a:path w="45459" h="45447" extrusionOk="0">
                  <a:moveTo>
                    <a:pt x="4132" y="11370"/>
                  </a:moveTo>
                  <a:cubicBezTo>
                    <a:pt x="4882" y="11370"/>
                    <a:pt x="5501" y="11990"/>
                    <a:pt x="5501" y="12740"/>
                  </a:cubicBezTo>
                  <a:cubicBezTo>
                    <a:pt x="5501" y="13502"/>
                    <a:pt x="4882" y="14109"/>
                    <a:pt x="4132" y="14109"/>
                  </a:cubicBezTo>
                  <a:cubicBezTo>
                    <a:pt x="3370" y="14109"/>
                    <a:pt x="2762" y="13502"/>
                    <a:pt x="2762" y="12740"/>
                  </a:cubicBezTo>
                  <a:cubicBezTo>
                    <a:pt x="2762" y="11990"/>
                    <a:pt x="3370" y="11370"/>
                    <a:pt x="4132" y="11370"/>
                  </a:cubicBezTo>
                  <a:close/>
                  <a:moveTo>
                    <a:pt x="3334" y="29563"/>
                  </a:moveTo>
                  <a:cubicBezTo>
                    <a:pt x="4084" y="29563"/>
                    <a:pt x="4703" y="30170"/>
                    <a:pt x="4703" y="30932"/>
                  </a:cubicBezTo>
                  <a:cubicBezTo>
                    <a:pt x="4703" y="31694"/>
                    <a:pt x="4096" y="32302"/>
                    <a:pt x="3334" y="32302"/>
                  </a:cubicBezTo>
                  <a:cubicBezTo>
                    <a:pt x="2584" y="32302"/>
                    <a:pt x="1965" y="31694"/>
                    <a:pt x="1965" y="30932"/>
                  </a:cubicBezTo>
                  <a:cubicBezTo>
                    <a:pt x="1965" y="30170"/>
                    <a:pt x="2584" y="29563"/>
                    <a:pt x="3334" y="29563"/>
                  </a:cubicBezTo>
                  <a:close/>
                  <a:moveTo>
                    <a:pt x="1893" y="0"/>
                  </a:moveTo>
                  <a:lnTo>
                    <a:pt x="0" y="43565"/>
                  </a:lnTo>
                  <a:lnTo>
                    <a:pt x="43565" y="45446"/>
                  </a:lnTo>
                  <a:lnTo>
                    <a:pt x="45458" y="1893"/>
                  </a:lnTo>
                  <a:lnTo>
                    <a:pt x="1893" y="0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0" name="Google Shape;1000;p40"/>
            <p:cNvSpPr/>
            <p:nvPr/>
          </p:nvSpPr>
          <p:spPr>
            <a:xfrm>
              <a:off x="5448300" y="1526500"/>
              <a:ext cx="1136175" cy="1135875"/>
            </a:xfrm>
            <a:custGeom>
              <a:avLst/>
              <a:gdLst/>
              <a:ahLst/>
              <a:cxnLst/>
              <a:rect l="l" t="t" r="r" b="b"/>
              <a:pathLst>
                <a:path w="45447" h="45435" extrusionOk="0">
                  <a:moveTo>
                    <a:pt x="4120" y="11371"/>
                  </a:moveTo>
                  <a:cubicBezTo>
                    <a:pt x="4882" y="11371"/>
                    <a:pt x="5489" y="11978"/>
                    <a:pt x="5489" y="12740"/>
                  </a:cubicBezTo>
                  <a:cubicBezTo>
                    <a:pt x="5489" y="13502"/>
                    <a:pt x="4882" y="14110"/>
                    <a:pt x="4120" y="14110"/>
                  </a:cubicBezTo>
                  <a:cubicBezTo>
                    <a:pt x="3358" y="14110"/>
                    <a:pt x="2750" y="13491"/>
                    <a:pt x="2750" y="12740"/>
                  </a:cubicBezTo>
                  <a:cubicBezTo>
                    <a:pt x="2750" y="11978"/>
                    <a:pt x="3358" y="11371"/>
                    <a:pt x="4120" y="11371"/>
                  </a:cubicBezTo>
                  <a:close/>
                  <a:moveTo>
                    <a:pt x="3334" y="29552"/>
                  </a:moveTo>
                  <a:cubicBezTo>
                    <a:pt x="4072" y="29552"/>
                    <a:pt x="4703" y="30171"/>
                    <a:pt x="4703" y="30921"/>
                  </a:cubicBezTo>
                  <a:cubicBezTo>
                    <a:pt x="4703" y="31683"/>
                    <a:pt x="4096" y="32291"/>
                    <a:pt x="3334" y="32291"/>
                  </a:cubicBezTo>
                  <a:cubicBezTo>
                    <a:pt x="2572" y="32291"/>
                    <a:pt x="1965" y="31683"/>
                    <a:pt x="1965" y="30921"/>
                  </a:cubicBezTo>
                  <a:cubicBezTo>
                    <a:pt x="1965" y="30171"/>
                    <a:pt x="2572" y="29552"/>
                    <a:pt x="3334" y="29552"/>
                  </a:cubicBezTo>
                  <a:close/>
                  <a:moveTo>
                    <a:pt x="1893" y="1"/>
                  </a:moveTo>
                  <a:lnTo>
                    <a:pt x="0" y="43566"/>
                  </a:lnTo>
                  <a:lnTo>
                    <a:pt x="43565" y="45435"/>
                  </a:lnTo>
                  <a:lnTo>
                    <a:pt x="45446" y="1882"/>
                  </a:lnTo>
                  <a:lnTo>
                    <a:pt x="1893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1" name="Google Shape;1001;p40"/>
            <p:cNvSpPr/>
            <p:nvPr/>
          </p:nvSpPr>
          <p:spPr>
            <a:xfrm>
              <a:off x="5448300" y="1526800"/>
              <a:ext cx="185750" cy="1094800"/>
            </a:xfrm>
            <a:custGeom>
              <a:avLst/>
              <a:gdLst/>
              <a:ahLst/>
              <a:cxnLst/>
              <a:rect l="l" t="t" r="r" b="b"/>
              <a:pathLst>
                <a:path w="7430" h="43792" extrusionOk="0">
                  <a:moveTo>
                    <a:pt x="4120" y="11359"/>
                  </a:moveTo>
                  <a:cubicBezTo>
                    <a:pt x="4882" y="11359"/>
                    <a:pt x="5489" y="11966"/>
                    <a:pt x="5489" y="12728"/>
                  </a:cubicBezTo>
                  <a:cubicBezTo>
                    <a:pt x="5489" y="13490"/>
                    <a:pt x="4882" y="14098"/>
                    <a:pt x="4120" y="14098"/>
                  </a:cubicBezTo>
                  <a:cubicBezTo>
                    <a:pt x="3358" y="14098"/>
                    <a:pt x="2750" y="13479"/>
                    <a:pt x="2750" y="12728"/>
                  </a:cubicBezTo>
                  <a:cubicBezTo>
                    <a:pt x="2750" y="11966"/>
                    <a:pt x="3358" y="11359"/>
                    <a:pt x="4120" y="11359"/>
                  </a:cubicBezTo>
                  <a:close/>
                  <a:moveTo>
                    <a:pt x="3334" y="29540"/>
                  </a:moveTo>
                  <a:cubicBezTo>
                    <a:pt x="4072" y="29540"/>
                    <a:pt x="4703" y="30159"/>
                    <a:pt x="4703" y="30909"/>
                  </a:cubicBezTo>
                  <a:cubicBezTo>
                    <a:pt x="4703" y="31671"/>
                    <a:pt x="4096" y="32279"/>
                    <a:pt x="3334" y="32279"/>
                  </a:cubicBezTo>
                  <a:cubicBezTo>
                    <a:pt x="2572" y="32279"/>
                    <a:pt x="1965" y="31671"/>
                    <a:pt x="1965" y="30909"/>
                  </a:cubicBezTo>
                  <a:cubicBezTo>
                    <a:pt x="1965" y="30159"/>
                    <a:pt x="2572" y="29540"/>
                    <a:pt x="3334" y="29540"/>
                  </a:cubicBezTo>
                  <a:close/>
                  <a:moveTo>
                    <a:pt x="1893" y="1"/>
                  </a:moveTo>
                  <a:lnTo>
                    <a:pt x="0" y="43554"/>
                  </a:lnTo>
                  <a:lnTo>
                    <a:pt x="5536" y="43792"/>
                  </a:lnTo>
                  <a:lnTo>
                    <a:pt x="7430" y="239"/>
                  </a:lnTo>
                  <a:lnTo>
                    <a:pt x="1893" y="1"/>
                  </a:lnTo>
                  <a:close/>
                </a:path>
              </a:pathLst>
            </a:custGeom>
            <a:solidFill>
              <a:srgbClr val="AD91B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1" name="Google Shape;976;p40"/>
          <p:cNvSpPr txBox="1">
            <a:spLocks/>
          </p:cNvSpPr>
          <p:nvPr/>
        </p:nvSpPr>
        <p:spPr>
          <a:xfrm>
            <a:off x="785720" y="1904253"/>
            <a:ext cx="3246863" cy="12008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None/>
              <a:defRPr sz="14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None/>
              <a:defRPr sz="14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None/>
              <a:defRPr sz="14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None/>
              <a:defRPr sz="14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None/>
              <a:defRPr sz="14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None/>
              <a:defRPr sz="14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None/>
              <a:defRPr sz="14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None/>
              <a:defRPr sz="14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None/>
              <a:defRPr sz="14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r>
              <a:rPr lang="id-ID" sz="2000" dirty="0"/>
              <a:t>Berikut merupakan </a:t>
            </a:r>
            <a:endParaRPr lang="en-US" sz="2000" dirty="0"/>
          </a:p>
          <a:p>
            <a:r>
              <a:rPr lang="id-ID" sz="2000" dirty="0"/>
              <a:t>kriteria masalah </a:t>
            </a:r>
            <a:r>
              <a:rPr lang="id-ID" sz="2000" dirty="0" smtClean="0"/>
              <a:t>sosial</a:t>
            </a:r>
            <a:r>
              <a:rPr lang="en-US" sz="2000" dirty="0"/>
              <a:t>:</a:t>
            </a:r>
            <a:endParaRPr lang="en-US" sz="2000" dirty="0"/>
          </a:p>
          <a:p>
            <a:pPr marL="0" indent="0"/>
            <a:endParaRPr lang="en-US" sz="2000" dirty="0"/>
          </a:p>
        </p:txBody>
      </p:sp>
      <p:sp>
        <p:nvSpPr>
          <p:cNvPr id="32" name="Google Shape;968;p39"/>
          <p:cNvSpPr txBox="1">
            <a:spLocks/>
          </p:cNvSpPr>
          <p:nvPr/>
        </p:nvSpPr>
        <p:spPr>
          <a:xfrm>
            <a:off x="5193013" y="962550"/>
            <a:ext cx="704100" cy="46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Delius"/>
              <a:buNone/>
              <a:defRPr sz="20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Delius"/>
              <a:buNone/>
              <a:defRPr sz="20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Delius"/>
              <a:buNone/>
              <a:defRPr sz="20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Delius"/>
              <a:buNone/>
              <a:defRPr sz="20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Delius"/>
              <a:buNone/>
              <a:defRPr sz="20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Delius"/>
              <a:buNone/>
              <a:defRPr sz="20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Delius"/>
              <a:buNone/>
              <a:defRPr sz="20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Delius"/>
              <a:buNone/>
              <a:defRPr sz="20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Delius"/>
              <a:buNone/>
              <a:defRPr sz="20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pPr marL="0" indent="0" algn="ctr"/>
            <a:r>
              <a:rPr lang="en" smtClean="0">
                <a:solidFill>
                  <a:schemeClr val="lt1"/>
                </a:solidFill>
              </a:rPr>
              <a:t>01</a:t>
            </a:r>
            <a:endParaRPr lang="en" dirty="0">
              <a:solidFill>
                <a:schemeClr val="lt1"/>
              </a:solidFill>
            </a:endParaRPr>
          </a:p>
        </p:txBody>
      </p:sp>
      <p:sp>
        <p:nvSpPr>
          <p:cNvPr id="33" name="Google Shape;968;p39"/>
          <p:cNvSpPr txBox="1">
            <a:spLocks/>
          </p:cNvSpPr>
          <p:nvPr/>
        </p:nvSpPr>
        <p:spPr>
          <a:xfrm>
            <a:off x="5194813" y="2295263"/>
            <a:ext cx="704100" cy="46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Delius"/>
              <a:buNone/>
              <a:defRPr sz="20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Delius"/>
              <a:buNone/>
              <a:defRPr sz="20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Delius"/>
              <a:buNone/>
              <a:defRPr sz="20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Delius"/>
              <a:buNone/>
              <a:defRPr sz="20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Delius"/>
              <a:buNone/>
              <a:defRPr sz="20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Delius"/>
              <a:buNone/>
              <a:defRPr sz="20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Delius"/>
              <a:buNone/>
              <a:defRPr sz="20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Delius"/>
              <a:buNone/>
              <a:defRPr sz="20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Delius"/>
              <a:buNone/>
              <a:defRPr sz="20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pPr marL="0" indent="0" algn="ctr"/>
            <a:r>
              <a:rPr lang="en" dirty="0" smtClean="0">
                <a:solidFill>
                  <a:schemeClr val="lt1"/>
                </a:solidFill>
              </a:rPr>
              <a:t>02</a:t>
            </a:r>
            <a:endParaRPr lang="en" dirty="0">
              <a:solidFill>
                <a:schemeClr val="lt1"/>
              </a:solidFill>
            </a:endParaRPr>
          </a:p>
        </p:txBody>
      </p:sp>
      <p:sp>
        <p:nvSpPr>
          <p:cNvPr id="34" name="Google Shape;968;p39"/>
          <p:cNvSpPr txBox="1">
            <a:spLocks/>
          </p:cNvSpPr>
          <p:nvPr/>
        </p:nvSpPr>
        <p:spPr>
          <a:xfrm>
            <a:off x="5239500" y="3607863"/>
            <a:ext cx="704100" cy="46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Delius"/>
              <a:buNone/>
              <a:defRPr sz="20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Delius"/>
              <a:buNone/>
              <a:defRPr sz="20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Delius"/>
              <a:buNone/>
              <a:defRPr sz="20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Delius"/>
              <a:buNone/>
              <a:defRPr sz="20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Delius"/>
              <a:buNone/>
              <a:defRPr sz="20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Delius"/>
              <a:buNone/>
              <a:defRPr sz="20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Delius"/>
              <a:buNone/>
              <a:defRPr sz="20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Delius"/>
              <a:buNone/>
              <a:defRPr sz="20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Delius"/>
              <a:buNone/>
              <a:defRPr sz="20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pPr marL="0" indent="0" algn="ctr"/>
            <a:r>
              <a:rPr lang="en" dirty="0" smtClean="0">
                <a:solidFill>
                  <a:schemeClr val="lt1"/>
                </a:solidFill>
              </a:rPr>
              <a:t>03</a:t>
            </a:r>
            <a:endParaRPr lang="en" dirty="0"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4" name="Google Shape;974;p40"/>
          <p:cNvSpPr txBox="1">
            <a:spLocks noGrp="1"/>
          </p:cNvSpPr>
          <p:nvPr>
            <p:ph type="title"/>
          </p:nvPr>
        </p:nvSpPr>
        <p:spPr>
          <a:xfrm>
            <a:off x="713100" y="445025"/>
            <a:ext cx="3438000" cy="106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id-ID" dirty="0"/>
              <a:t>Kriteria Masalah Sosial</a:t>
            </a:r>
            <a:endParaRPr dirty="0"/>
          </a:p>
        </p:txBody>
      </p:sp>
      <p:sp>
        <p:nvSpPr>
          <p:cNvPr id="975" name="Google Shape;975;p40"/>
          <p:cNvSpPr txBox="1">
            <a:spLocks noGrp="1"/>
          </p:cNvSpPr>
          <p:nvPr>
            <p:ph type="subTitle" idx="1"/>
          </p:nvPr>
        </p:nvSpPr>
        <p:spPr>
          <a:xfrm>
            <a:off x="6019483" y="931950"/>
            <a:ext cx="2322600" cy="4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/>
            <a:r>
              <a:rPr lang="id-ID" dirty="0"/>
              <a:t>Masalah sosial nyata dan laten</a:t>
            </a:r>
            <a:endParaRPr dirty="0"/>
          </a:p>
        </p:txBody>
      </p:sp>
      <p:sp>
        <p:nvSpPr>
          <p:cNvPr id="977" name="Google Shape;977;p40"/>
          <p:cNvSpPr txBox="1">
            <a:spLocks noGrp="1"/>
          </p:cNvSpPr>
          <p:nvPr>
            <p:ph type="subTitle" idx="3"/>
          </p:nvPr>
        </p:nvSpPr>
        <p:spPr>
          <a:xfrm>
            <a:off x="6019483" y="2074950"/>
            <a:ext cx="2322600" cy="4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/>
            <a:r>
              <a:rPr lang="id-ID" dirty="0"/>
              <a:t>Perhatian masyarakat</a:t>
            </a:r>
            <a:endParaRPr dirty="0"/>
          </a:p>
        </p:txBody>
      </p:sp>
      <p:sp>
        <p:nvSpPr>
          <p:cNvPr id="981" name="Google Shape;981;p40"/>
          <p:cNvSpPr/>
          <p:nvPr/>
        </p:nvSpPr>
        <p:spPr>
          <a:xfrm>
            <a:off x="5235188" y="898538"/>
            <a:ext cx="707700" cy="707700"/>
          </a:xfrm>
          <a:prstGeom prst="rect">
            <a:avLst/>
          </a:prstGeom>
          <a:solidFill>
            <a:srgbClr val="918C7F">
              <a:alpha val="1899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2" name="Google Shape;982;p40"/>
          <p:cNvSpPr/>
          <p:nvPr/>
        </p:nvSpPr>
        <p:spPr>
          <a:xfrm>
            <a:off x="5191213" y="861913"/>
            <a:ext cx="707700" cy="7077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3" name="Google Shape;983;p40"/>
          <p:cNvSpPr/>
          <p:nvPr/>
        </p:nvSpPr>
        <p:spPr>
          <a:xfrm>
            <a:off x="5235188" y="2211138"/>
            <a:ext cx="707700" cy="707700"/>
          </a:xfrm>
          <a:prstGeom prst="rect">
            <a:avLst/>
          </a:prstGeom>
          <a:solidFill>
            <a:srgbClr val="918C7F">
              <a:alpha val="1899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4" name="Google Shape;984;p40"/>
          <p:cNvSpPr/>
          <p:nvPr/>
        </p:nvSpPr>
        <p:spPr>
          <a:xfrm>
            <a:off x="5191213" y="2174513"/>
            <a:ext cx="707700" cy="7077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990" name="Google Shape;990;p40"/>
          <p:cNvCxnSpPr/>
          <p:nvPr/>
        </p:nvCxnSpPr>
        <p:spPr>
          <a:xfrm>
            <a:off x="5297375" y="1872063"/>
            <a:ext cx="2901600" cy="0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991" name="Google Shape;991;p40"/>
          <p:cNvCxnSpPr/>
          <p:nvPr/>
        </p:nvCxnSpPr>
        <p:spPr>
          <a:xfrm>
            <a:off x="5297375" y="3184663"/>
            <a:ext cx="2901600" cy="0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992" name="Google Shape;992;p40"/>
          <p:cNvGrpSpPr/>
          <p:nvPr/>
        </p:nvGrpSpPr>
        <p:grpSpPr>
          <a:xfrm>
            <a:off x="925354" y="2571750"/>
            <a:ext cx="1628139" cy="1732090"/>
            <a:chOff x="2202650" y="2939175"/>
            <a:chExt cx="1146900" cy="1220125"/>
          </a:xfrm>
        </p:grpSpPr>
        <p:sp>
          <p:nvSpPr>
            <p:cNvPr id="993" name="Google Shape;993;p40"/>
            <p:cNvSpPr/>
            <p:nvPr/>
          </p:nvSpPr>
          <p:spPr>
            <a:xfrm>
              <a:off x="2221400" y="3024300"/>
              <a:ext cx="1128150" cy="1135000"/>
            </a:xfrm>
            <a:custGeom>
              <a:avLst/>
              <a:gdLst/>
              <a:ahLst/>
              <a:cxnLst/>
              <a:rect l="l" t="t" r="r" b="b"/>
              <a:pathLst>
                <a:path w="45126" h="45400" extrusionOk="0">
                  <a:moveTo>
                    <a:pt x="1572" y="1"/>
                  </a:moveTo>
                  <a:lnTo>
                    <a:pt x="0" y="37506"/>
                  </a:lnTo>
                  <a:lnTo>
                    <a:pt x="6096" y="43816"/>
                  </a:lnTo>
                  <a:lnTo>
                    <a:pt x="43291" y="45399"/>
                  </a:lnTo>
                  <a:lnTo>
                    <a:pt x="45125" y="1835"/>
                  </a:lnTo>
                  <a:lnTo>
                    <a:pt x="1572" y="1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4" name="Google Shape;994;p40"/>
            <p:cNvSpPr/>
            <p:nvPr/>
          </p:nvSpPr>
          <p:spPr>
            <a:xfrm>
              <a:off x="2202650" y="3005850"/>
              <a:ext cx="1128125" cy="1134700"/>
            </a:xfrm>
            <a:custGeom>
              <a:avLst/>
              <a:gdLst/>
              <a:ahLst/>
              <a:cxnLst/>
              <a:rect l="l" t="t" r="r" b="b"/>
              <a:pathLst>
                <a:path w="45125" h="45388" extrusionOk="0">
                  <a:moveTo>
                    <a:pt x="1584" y="1"/>
                  </a:moveTo>
                  <a:lnTo>
                    <a:pt x="0" y="37505"/>
                  </a:lnTo>
                  <a:lnTo>
                    <a:pt x="6108" y="43816"/>
                  </a:lnTo>
                  <a:lnTo>
                    <a:pt x="43291" y="45387"/>
                  </a:lnTo>
                  <a:lnTo>
                    <a:pt x="45125" y="1834"/>
                  </a:lnTo>
                  <a:lnTo>
                    <a:pt x="1584" y="1"/>
                  </a:lnTo>
                  <a:close/>
                </a:path>
              </a:pathLst>
            </a:custGeom>
            <a:solidFill>
              <a:srgbClr val="58CB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5" name="Google Shape;995;p40"/>
            <p:cNvSpPr/>
            <p:nvPr/>
          </p:nvSpPr>
          <p:spPr>
            <a:xfrm>
              <a:off x="2202650" y="3943475"/>
              <a:ext cx="159275" cy="157775"/>
            </a:xfrm>
            <a:custGeom>
              <a:avLst/>
              <a:gdLst/>
              <a:ahLst/>
              <a:cxnLst/>
              <a:rect l="l" t="t" r="r" b="b"/>
              <a:pathLst>
                <a:path w="6371" h="6311" extrusionOk="0">
                  <a:moveTo>
                    <a:pt x="0" y="0"/>
                  </a:moveTo>
                  <a:lnTo>
                    <a:pt x="6108" y="6311"/>
                  </a:lnTo>
                  <a:lnTo>
                    <a:pt x="6370" y="26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6" name="Google Shape;996;p40"/>
            <p:cNvSpPr/>
            <p:nvPr/>
          </p:nvSpPr>
          <p:spPr>
            <a:xfrm>
              <a:off x="2625319" y="2939175"/>
              <a:ext cx="551875" cy="187905"/>
            </a:xfrm>
            <a:custGeom>
              <a:avLst/>
              <a:gdLst/>
              <a:ahLst/>
              <a:cxnLst/>
              <a:rect l="l" t="t" r="r" b="b"/>
              <a:pathLst>
                <a:path w="22075" h="5597" extrusionOk="0">
                  <a:moveTo>
                    <a:pt x="393" y="1"/>
                  </a:moveTo>
                  <a:cubicBezTo>
                    <a:pt x="334" y="334"/>
                    <a:pt x="226" y="691"/>
                    <a:pt x="191" y="870"/>
                  </a:cubicBezTo>
                  <a:cubicBezTo>
                    <a:pt x="48" y="2072"/>
                    <a:pt x="0" y="3275"/>
                    <a:pt x="36" y="4501"/>
                  </a:cubicBezTo>
                  <a:lnTo>
                    <a:pt x="22015" y="5597"/>
                  </a:lnTo>
                  <a:cubicBezTo>
                    <a:pt x="22015" y="4597"/>
                    <a:pt x="22015" y="3585"/>
                    <a:pt x="22027" y="2584"/>
                  </a:cubicBezTo>
                  <a:cubicBezTo>
                    <a:pt x="22074" y="2120"/>
                    <a:pt x="22015" y="1584"/>
                    <a:pt x="22039" y="1084"/>
                  </a:cubicBezTo>
                  <a:lnTo>
                    <a:pt x="393" y="1"/>
                  </a:lnTo>
                  <a:close/>
                </a:path>
              </a:pathLst>
            </a:custGeom>
            <a:solidFill>
              <a:srgbClr val="FF866A">
                <a:alpha val="79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98" name="Google Shape;998;p40"/>
          <p:cNvGrpSpPr/>
          <p:nvPr/>
        </p:nvGrpSpPr>
        <p:grpSpPr>
          <a:xfrm rot="728172">
            <a:off x="2086731" y="3120376"/>
            <a:ext cx="1784276" cy="1783851"/>
            <a:chOff x="5448300" y="1526500"/>
            <a:chExt cx="1154925" cy="1154650"/>
          </a:xfrm>
        </p:grpSpPr>
        <p:sp>
          <p:nvSpPr>
            <p:cNvPr id="999" name="Google Shape;999;p40"/>
            <p:cNvSpPr/>
            <p:nvPr/>
          </p:nvSpPr>
          <p:spPr>
            <a:xfrm>
              <a:off x="5466750" y="1544975"/>
              <a:ext cx="1136475" cy="1136175"/>
            </a:xfrm>
            <a:custGeom>
              <a:avLst/>
              <a:gdLst/>
              <a:ahLst/>
              <a:cxnLst/>
              <a:rect l="l" t="t" r="r" b="b"/>
              <a:pathLst>
                <a:path w="45459" h="45447" extrusionOk="0">
                  <a:moveTo>
                    <a:pt x="4132" y="11370"/>
                  </a:moveTo>
                  <a:cubicBezTo>
                    <a:pt x="4882" y="11370"/>
                    <a:pt x="5501" y="11990"/>
                    <a:pt x="5501" y="12740"/>
                  </a:cubicBezTo>
                  <a:cubicBezTo>
                    <a:pt x="5501" y="13502"/>
                    <a:pt x="4882" y="14109"/>
                    <a:pt x="4132" y="14109"/>
                  </a:cubicBezTo>
                  <a:cubicBezTo>
                    <a:pt x="3370" y="14109"/>
                    <a:pt x="2762" y="13502"/>
                    <a:pt x="2762" y="12740"/>
                  </a:cubicBezTo>
                  <a:cubicBezTo>
                    <a:pt x="2762" y="11990"/>
                    <a:pt x="3370" y="11370"/>
                    <a:pt x="4132" y="11370"/>
                  </a:cubicBezTo>
                  <a:close/>
                  <a:moveTo>
                    <a:pt x="3334" y="29563"/>
                  </a:moveTo>
                  <a:cubicBezTo>
                    <a:pt x="4084" y="29563"/>
                    <a:pt x="4703" y="30170"/>
                    <a:pt x="4703" y="30932"/>
                  </a:cubicBezTo>
                  <a:cubicBezTo>
                    <a:pt x="4703" y="31694"/>
                    <a:pt x="4096" y="32302"/>
                    <a:pt x="3334" y="32302"/>
                  </a:cubicBezTo>
                  <a:cubicBezTo>
                    <a:pt x="2584" y="32302"/>
                    <a:pt x="1965" y="31694"/>
                    <a:pt x="1965" y="30932"/>
                  </a:cubicBezTo>
                  <a:cubicBezTo>
                    <a:pt x="1965" y="30170"/>
                    <a:pt x="2584" y="29563"/>
                    <a:pt x="3334" y="29563"/>
                  </a:cubicBezTo>
                  <a:close/>
                  <a:moveTo>
                    <a:pt x="1893" y="0"/>
                  </a:moveTo>
                  <a:lnTo>
                    <a:pt x="0" y="43565"/>
                  </a:lnTo>
                  <a:lnTo>
                    <a:pt x="43565" y="45446"/>
                  </a:lnTo>
                  <a:lnTo>
                    <a:pt x="45458" y="1893"/>
                  </a:lnTo>
                  <a:lnTo>
                    <a:pt x="1893" y="0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0" name="Google Shape;1000;p40"/>
            <p:cNvSpPr/>
            <p:nvPr/>
          </p:nvSpPr>
          <p:spPr>
            <a:xfrm>
              <a:off x="5448300" y="1526500"/>
              <a:ext cx="1136175" cy="1135875"/>
            </a:xfrm>
            <a:custGeom>
              <a:avLst/>
              <a:gdLst/>
              <a:ahLst/>
              <a:cxnLst/>
              <a:rect l="l" t="t" r="r" b="b"/>
              <a:pathLst>
                <a:path w="45447" h="45435" extrusionOk="0">
                  <a:moveTo>
                    <a:pt x="4120" y="11371"/>
                  </a:moveTo>
                  <a:cubicBezTo>
                    <a:pt x="4882" y="11371"/>
                    <a:pt x="5489" y="11978"/>
                    <a:pt x="5489" y="12740"/>
                  </a:cubicBezTo>
                  <a:cubicBezTo>
                    <a:pt x="5489" y="13502"/>
                    <a:pt x="4882" y="14110"/>
                    <a:pt x="4120" y="14110"/>
                  </a:cubicBezTo>
                  <a:cubicBezTo>
                    <a:pt x="3358" y="14110"/>
                    <a:pt x="2750" y="13491"/>
                    <a:pt x="2750" y="12740"/>
                  </a:cubicBezTo>
                  <a:cubicBezTo>
                    <a:pt x="2750" y="11978"/>
                    <a:pt x="3358" y="11371"/>
                    <a:pt x="4120" y="11371"/>
                  </a:cubicBezTo>
                  <a:close/>
                  <a:moveTo>
                    <a:pt x="3334" y="29552"/>
                  </a:moveTo>
                  <a:cubicBezTo>
                    <a:pt x="4072" y="29552"/>
                    <a:pt x="4703" y="30171"/>
                    <a:pt x="4703" y="30921"/>
                  </a:cubicBezTo>
                  <a:cubicBezTo>
                    <a:pt x="4703" y="31683"/>
                    <a:pt x="4096" y="32291"/>
                    <a:pt x="3334" y="32291"/>
                  </a:cubicBezTo>
                  <a:cubicBezTo>
                    <a:pt x="2572" y="32291"/>
                    <a:pt x="1965" y="31683"/>
                    <a:pt x="1965" y="30921"/>
                  </a:cubicBezTo>
                  <a:cubicBezTo>
                    <a:pt x="1965" y="30171"/>
                    <a:pt x="2572" y="29552"/>
                    <a:pt x="3334" y="29552"/>
                  </a:cubicBezTo>
                  <a:close/>
                  <a:moveTo>
                    <a:pt x="1893" y="1"/>
                  </a:moveTo>
                  <a:lnTo>
                    <a:pt x="0" y="43566"/>
                  </a:lnTo>
                  <a:lnTo>
                    <a:pt x="43565" y="45435"/>
                  </a:lnTo>
                  <a:lnTo>
                    <a:pt x="45446" y="1882"/>
                  </a:lnTo>
                  <a:lnTo>
                    <a:pt x="1893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1" name="Google Shape;1001;p40"/>
            <p:cNvSpPr/>
            <p:nvPr/>
          </p:nvSpPr>
          <p:spPr>
            <a:xfrm>
              <a:off x="5448300" y="1526800"/>
              <a:ext cx="185750" cy="1094800"/>
            </a:xfrm>
            <a:custGeom>
              <a:avLst/>
              <a:gdLst/>
              <a:ahLst/>
              <a:cxnLst/>
              <a:rect l="l" t="t" r="r" b="b"/>
              <a:pathLst>
                <a:path w="7430" h="43792" extrusionOk="0">
                  <a:moveTo>
                    <a:pt x="4120" y="11359"/>
                  </a:moveTo>
                  <a:cubicBezTo>
                    <a:pt x="4882" y="11359"/>
                    <a:pt x="5489" y="11966"/>
                    <a:pt x="5489" y="12728"/>
                  </a:cubicBezTo>
                  <a:cubicBezTo>
                    <a:pt x="5489" y="13490"/>
                    <a:pt x="4882" y="14098"/>
                    <a:pt x="4120" y="14098"/>
                  </a:cubicBezTo>
                  <a:cubicBezTo>
                    <a:pt x="3358" y="14098"/>
                    <a:pt x="2750" y="13479"/>
                    <a:pt x="2750" y="12728"/>
                  </a:cubicBezTo>
                  <a:cubicBezTo>
                    <a:pt x="2750" y="11966"/>
                    <a:pt x="3358" y="11359"/>
                    <a:pt x="4120" y="11359"/>
                  </a:cubicBezTo>
                  <a:close/>
                  <a:moveTo>
                    <a:pt x="3334" y="29540"/>
                  </a:moveTo>
                  <a:cubicBezTo>
                    <a:pt x="4072" y="29540"/>
                    <a:pt x="4703" y="30159"/>
                    <a:pt x="4703" y="30909"/>
                  </a:cubicBezTo>
                  <a:cubicBezTo>
                    <a:pt x="4703" y="31671"/>
                    <a:pt x="4096" y="32279"/>
                    <a:pt x="3334" y="32279"/>
                  </a:cubicBezTo>
                  <a:cubicBezTo>
                    <a:pt x="2572" y="32279"/>
                    <a:pt x="1965" y="31671"/>
                    <a:pt x="1965" y="30909"/>
                  </a:cubicBezTo>
                  <a:cubicBezTo>
                    <a:pt x="1965" y="30159"/>
                    <a:pt x="2572" y="29540"/>
                    <a:pt x="3334" y="29540"/>
                  </a:cubicBezTo>
                  <a:close/>
                  <a:moveTo>
                    <a:pt x="1893" y="1"/>
                  </a:moveTo>
                  <a:lnTo>
                    <a:pt x="0" y="43554"/>
                  </a:lnTo>
                  <a:lnTo>
                    <a:pt x="5536" y="43792"/>
                  </a:lnTo>
                  <a:lnTo>
                    <a:pt x="7430" y="239"/>
                  </a:lnTo>
                  <a:lnTo>
                    <a:pt x="1893" y="1"/>
                  </a:lnTo>
                  <a:close/>
                </a:path>
              </a:pathLst>
            </a:custGeom>
            <a:solidFill>
              <a:srgbClr val="AD91B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1" name="Google Shape;976;p40"/>
          <p:cNvSpPr txBox="1">
            <a:spLocks/>
          </p:cNvSpPr>
          <p:nvPr/>
        </p:nvSpPr>
        <p:spPr>
          <a:xfrm>
            <a:off x="785720" y="1581150"/>
            <a:ext cx="3246863" cy="12008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None/>
              <a:defRPr sz="14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None/>
              <a:defRPr sz="14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None/>
              <a:defRPr sz="14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None/>
              <a:defRPr sz="14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None/>
              <a:defRPr sz="14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None/>
              <a:defRPr sz="14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None/>
              <a:defRPr sz="14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None/>
              <a:defRPr sz="14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None/>
              <a:defRPr sz="14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r>
              <a:rPr lang="id-ID" sz="2000" dirty="0"/>
              <a:t>Berikut merupakan </a:t>
            </a:r>
            <a:endParaRPr lang="en-US" sz="2000" dirty="0"/>
          </a:p>
          <a:p>
            <a:r>
              <a:rPr lang="id-ID" sz="2000" dirty="0"/>
              <a:t>kriteria masalah </a:t>
            </a:r>
            <a:r>
              <a:rPr lang="id-ID" sz="2000" dirty="0" smtClean="0"/>
              <a:t>sosial</a:t>
            </a:r>
            <a:r>
              <a:rPr lang="en-US" sz="2000" dirty="0"/>
              <a:t>:</a:t>
            </a:r>
            <a:endParaRPr lang="en-US" sz="2000" dirty="0"/>
          </a:p>
          <a:p>
            <a:pPr marL="0" indent="0"/>
            <a:endParaRPr lang="en-US" sz="2000" dirty="0"/>
          </a:p>
        </p:txBody>
      </p:sp>
      <p:sp>
        <p:nvSpPr>
          <p:cNvPr id="32" name="Google Shape;968;p39"/>
          <p:cNvSpPr txBox="1">
            <a:spLocks/>
          </p:cNvSpPr>
          <p:nvPr/>
        </p:nvSpPr>
        <p:spPr>
          <a:xfrm>
            <a:off x="5193013" y="962550"/>
            <a:ext cx="704100" cy="46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Delius"/>
              <a:buNone/>
              <a:defRPr sz="20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Delius"/>
              <a:buNone/>
              <a:defRPr sz="20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Delius"/>
              <a:buNone/>
              <a:defRPr sz="20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Delius"/>
              <a:buNone/>
              <a:defRPr sz="20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Delius"/>
              <a:buNone/>
              <a:defRPr sz="20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Delius"/>
              <a:buNone/>
              <a:defRPr sz="20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Delius"/>
              <a:buNone/>
              <a:defRPr sz="20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Delius"/>
              <a:buNone/>
              <a:defRPr sz="20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Delius"/>
              <a:buNone/>
              <a:defRPr sz="20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pPr marL="0" indent="0" algn="ctr"/>
            <a:r>
              <a:rPr lang="en" dirty="0" smtClean="0">
                <a:solidFill>
                  <a:schemeClr val="lt1"/>
                </a:solidFill>
              </a:rPr>
              <a:t>04</a:t>
            </a:r>
            <a:endParaRPr lang="en" dirty="0">
              <a:solidFill>
                <a:schemeClr val="lt1"/>
              </a:solidFill>
            </a:endParaRPr>
          </a:p>
        </p:txBody>
      </p:sp>
      <p:sp>
        <p:nvSpPr>
          <p:cNvPr id="33" name="Google Shape;968;p39"/>
          <p:cNvSpPr txBox="1">
            <a:spLocks/>
          </p:cNvSpPr>
          <p:nvPr/>
        </p:nvSpPr>
        <p:spPr>
          <a:xfrm>
            <a:off x="5194813" y="2295263"/>
            <a:ext cx="704100" cy="46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Delius"/>
              <a:buNone/>
              <a:defRPr sz="20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Delius"/>
              <a:buNone/>
              <a:defRPr sz="20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Delius"/>
              <a:buNone/>
              <a:defRPr sz="20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Delius"/>
              <a:buNone/>
              <a:defRPr sz="20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Delius"/>
              <a:buNone/>
              <a:defRPr sz="20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Delius"/>
              <a:buNone/>
              <a:defRPr sz="20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Delius"/>
              <a:buNone/>
              <a:defRPr sz="20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Delius"/>
              <a:buNone/>
              <a:defRPr sz="20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Delius"/>
              <a:buNone/>
              <a:defRPr sz="2000" b="1" i="0" u="none" strike="noStrike" cap="none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pPr marL="0" indent="0" algn="ctr"/>
            <a:r>
              <a:rPr lang="en" dirty="0" smtClean="0">
                <a:solidFill>
                  <a:schemeClr val="lt1"/>
                </a:solidFill>
              </a:rPr>
              <a:t>05</a:t>
            </a:r>
            <a:endParaRPr lang="en" dirty="0">
              <a:solidFill>
                <a:schemeClr val="l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8358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acher Binder by Slidesgo">
  <a:themeElements>
    <a:clrScheme name="Simple Light">
      <a:dk1>
        <a:srgbClr val="2F1932"/>
      </a:dk1>
      <a:lt1>
        <a:srgbClr val="FFFFFF"/>
      </a:lt1>
      <a:dk2>
        <a:srgbClr val="4F476F"/>
      </a:dk2>
      <a:lt2>
        <a:srgbClr val="F3EEE3"/>
      </a:lt2>
      <a:accent1>
        <a:srgbClr val="E2DAC7"/>
      </a:accent1>
      <a:accent2>
        <a:srgbClr val="918C7F"/>
      </a:accent2>
      <a:accent3>
        <a:srgbClr val="FFAC58"/>
      </a:accent3>
      <a:accent4>
        <a:srgbClr val="FF866A"/>
      </a:accent4>
      <a:accent5>
        <a:srgbClr val="40BFBF"/>
      </a:accent5>
      <a:accent6>
        <a:srgbClr val="BA9EC5"/>
      </a:accent6>
      <a:hlink>
        <a:srgbClr val="2F1932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429</Words>
  <Application>Microsoft Office PowerPoint</Application>
  <PresentationFormat>On-screen Show (16:9)</PresentationFormat>
  <Paragraphs>105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Nunito</vt:lpstr>
      <vt:lpstr>Delius</vt:lpstr>
      <vt:lpstr>Red Hat Display</vt:lpstr>
      <vt:lpstr>Teacher Binder by Slidesgo</vt:lpstr>
      <vt:lpstr>MASALAH-MASALAH SOSIAL, PENDEKATAN SERTA PEMECAHAN MASALAH SOSIAL </vt:lpstr>
      <vt:lpstr>01</vt:lpstr>
      <vt:lpstr>05</vt:lpstr>
      <vt:lpstr>09</vt:lpstr>
      <vt:lpstr>Pengertian Masalah Sosial</vt:lpstr>
      <vt:lpstr>Konsep Masalah Sosial</vt:lpstr>
      <vt:lpstr>Karakteristik Masyarakat Sosial</vt:lpstr>
      <vt:lpstr>Kriteria Masalah Sosial</vt:lpstr>
      <vt:lpstr>Kriteria Masalah Sosial</vt:lpstr>
      <vt:lpstr>Jenis Masalah Sosial</vt:lpstr>
      <vt:lpstr>Faktor Penyebab Terjadinya Masalah Sosial</vt:lpstr>
      <vt:lpstr>Teori Masalah Sosial</vt:lpstr>
      <vt:lpstr>Dampak dari Maraknya Masalah Sosial</vt:lpstr>
      <vt:lpstr>PowerPoint Presentation</vt:lpstr>
      <vt:lpstr>Upaya Pengendalian Masalah Sosial </vt:lpstr>
      <vt:lpstr>Solusi Permasalahan Sosial </vt:lpstr>
      <vt:lpstr>Cara mengatasi permasalahan sosial</vt:lpstr>
      <vt:lpstr>Terimakasih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MASALAH-MASALAH SOSIAL, PENDEKATAN SERTA PEMECAHAN MASALAH SOSIAL</dc:title>
  <dc:creator>ACER</dc:creator>
  <cp:lastModifiedBy>ACER</cp:lastModifiedBy>
  <cp:revision>9</cp:revision>
  <dcterms:modified xsi:type="dcterms:W3CDTF">2021-05-16T13:33:16Z</dcterms:modified>
</cp:coreProperties>
</file>