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53573605-1656-4A69-829C-025319A8AE4B}" type="datetimeFigureOut">
              <a:rPr lang="en-US" smtClean="0"/>
              <a:t>10/24/2021</a:t>
            </a:fld>
            <a:endParaRPr lang="en-US"/>
          </a:p>
        </p:txBody>
      </p:sp>
      <p:sp>
        <p:nvSpPr>
          <p:cNvPr id="17" name="Slide Number Placeholder 16"/>
          <p:cNvSpPr>
            <a:spLocks noGrp="1"/>
          </p:cNvSpPr>
          <p:nvPr>
            <p:ph type="sldNum" sz="quarter" idx="11"/>
          </p:nvPr>
        </p:nvSpPr>
        <p:spPr/>
        <p:txBody>
          <a:bodyPr/>
          <a:lstStyle/>
          <a:p>
            <a:fld id="{16CBFA8D-3203-4EED-AF53-A30FA3785EAE}"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573605-1656-4A69-829C-025319A8AE4B}"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BFA8D-3203-4EED-AF53-A30FA3785EA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573605-1656-4A69-829C-025319A8AE4B}"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BFA8D-3203-4EED-AF53-A30FA3785EAE}"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53573605-1656-4A69-829C-025319A8AE4B}" type="datetimeFigureOut">
              <a:rPr lang="en-US" smtClean="0"/>
              <a:t>10/24/2021</a:t>
            </a:fld>
            <a:endParaRPr lang="en-US"/>
          </a:p>
        </p:txBody>
      </p:sp>
      <p:sp>
        <p:nvSpPr>
          <p:cNvPr id="12" name="Slide Number Placeholder 11"/>
          <p:cNvSpPr>
            <a:spLocks noGrp="1"/>
          </p:cNvSpPr>
          <p:nvPr>
            <p:ph type="sldNum" sz="quarter" idx="15"/>
          </p:nvPr>
        </p:nvSpPr>
        <p:spPr/>
        <p:txBody>
          <a:bodyPr/>
          <a:lstStyle/>
          <a:p>
            <a:fld id="{16CBFA8D-3203-4EED-AF53-A30FA3785EAE}"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53573605-1656-4A69-829C-025319A8AE4B}" type="datetimeFigureOut">
              <a:rPr lang="en-US" smtClean="0"/>
              <a:t>10/24/2021</a:t>
            </a:fld>
            <a:endParaRPr lang="en-US"/>
          </a:p>
        </p:txBody>
      </p:sp>
      <p:sp>
        <p:nvSpPr>
          <p:cNvPr id="14" name="Slide Number Placeholder 13"/>
          <p:cNvSpPr>
            <a:spLocks noGrp="1"/>
          </p:cNvSpPr>
          <p:nvPr>
            <p:ph type="sldNum" sz="quarter" idx="11"/>
          </p:nvPr>
        </p:nvSpPr>
        <p:spPr/>
        <p:txBody>
          <a:bodyPr/>
          <a:lstStyle/>
          <a:p>
            <a:fld id="{16CBFA8D-3203-4EED-AF53-A30FA3785EAE}"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53573605-1656-4A69-829C-025319A8AE4B}" type="datetimeFigureOut">
              <a:rPr lang="en-US" smtClean="0"/>
              <a:t>10/24/2021</a:t>
            </a:fld>
            <a:endParaRPr lang="en-US"/>
          </a:p>
        </p:txBody>
      </p:sp>
      <p:sp>
        <p:nvSpPr>
          <p:cNvPr id="12" name="Slide Number Placeholder 11"/>
          <p:cNvSpPr>
            <a:spLocks noGrp="1"/>
          </p:cNvSpPr>
          <p:nvPr>
            <p:ph type="sldNum" sz="quarter" idx="16"/>
          </p:nvPr>
        </p:nvSpPr>
        <p:spPr/>
        <p:txBody>
          <a:bodyPr/>
          <a:lstStyle/>
          <a:p>
            <a:fld id="{16CBFA8D-3203-4EED-AF53-A30FA3785EAE}"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53573605-1656-4A69-829C-025319A8AE4B}" type="datetimeFigureOut">
              <a:rPr lang="en-US" smtClean="0"/>
              <a:t>10/24/2021</a:t>
            </a:fld>
            <a:endParaRPr lang="en-US"/>
          </a:p>
        </p:txBody>
      </p:sp>
      <p:sp>
        <p:nvSpPr>
          <p:cNvPr id="12" name="Slide Number Placeholder 11"/>
          <p:cNvSpPr>
            <a:spLocks noGrp="1"/>
          </p:cNvSpPr>
          <p:nvPr>
            <p:ph type="sldNum" sz="quarter" idx="17"/>
          </p:nvPr>
        </p:nvSpPr>
        <p:spPr/>
        <p:txBody>
          <a:bodyPr/>
          <a:lstStyle/>
          <a:p>
            <a:fld id="{16CBFA8D-3203-4EED-AF53-A30FA3785EAE}"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53573605-1656-4A69-829C-025319A8AE4B}" type="datetimeFigureOut">
              <a:rPr lang="en-US" smtClean="0"/>
              <a:t>10/24/2021</a:t>
            </a:fld>
            <a:endParaRPr lang="en-US"/>
          </a:p>
        </p:txBody>
      </p:sp>
      <p:sp>
        <p:nvSpPr>
          <p:cNvPr id="16" name="Slide Number Placeholder 15"/>
          <p:cNvSpPr>
            <a:spLocks noGrp="1"/>
          </p:cNvSpPr>
          <p:nvPr>
            <p:ph type="sldNum" sz="quarter" idx="11"/>
          </p:nvPr>
        </p:nvSpPr>
        <p:spPr/>
        <p:txBody>
          <a:bodyPr/>
          <a:lstStyle/>
          <a:p>
            <a:fld id="{16CBFA8D-3203-4EED-AF53-A30FA3785EAE}"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3573605-1656-4A69-829C-025319A8AE4B}" type="datetimeFigureOut">
              <a:rPr lang="en-US" smtClean="0"/>
              <a:t>10/24/2021</a:t>
            </a:fld>
            <a:endParaRPr lang="en-US"/>
          </a:p>
        </p:txBody>
      </p:sp>
      <p:sp>
        <p:nvSpPr>
          <p:cNvPr id="8" name="Slide Number Placeholder 7"/>
          <p:cNvSpPr>
            <a:spLocks noGrp="1"/>
          </p:cNvSpPr>
          <p:nvPr>
            <p:ph type="sldNum" sz="quarter" idx="11"/>
          </p:nvPr>
        </p:nvSpPr>
        <p:spPr/>
        <p:txBody>
          <a:bodyPr/>
          <a:lstStyle/>
          <a:p>
            <a:fld id="{16CBFA8D-3203-4EED-AF53-A30FA3785EA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53573605-1656-4A69-829C-025319A8AE4B}" type="datetimeFigureOut">
              <a:rPr lang="en-US" smtClean="0"/>
              <a:t>10/24/2021</a:t>
            </a:fld>
            <a:endParaRPr lang="en-US"/>
          </a:p>
        </p:txBody>
      </p:sp>
      <p:sp>
        <p:nvSpPr>
          <p:cNvPr id="19" name="Slide Number Placeholder 18"/>
          <p:cNvSpPr>
            <a:spLocks noGrp="1"/>
          </p:cNvSpPr>
          <p:nvPr>
            <p:ph type="sldNum" sz="quarter" idx="16"/>
          </p:nvPr>
        </p:nvSpPr>
        <p:spPr/>
        <p:txBody>
          <a:bodyPr/>
          <a:lstStyle/>
          <a:p>
            <a:fld id="{16CBFA8D-3203-4EED-AF53-A30FA3785EAE}"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53573605-1656-4A69-829C-025319A8AE4B}" type="datetimeFigureOut">
              <a:rPr lang="en-US" smtClean="0"/>
              <a:t>10/24/2021</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16CBFA8D-3203-4EED-AF53-A30FA3785EAE}"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53573605-1656-4A69-829C-025319A8AE4B}" type="datetimeFigureOut">
              <a:rPr lang="en-US" smtClean="0"/>
              <a:t>10/24/2021</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16CBFA8D-3203-4EED-AF53-A30FA3785EAE}"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31640" y="3645024"/>
            <a:ext cx="6624736" cy="2952328"/>
          </a:xfrm>
        </p:spPr>
        <p:txBody>
          <a:bodyPr/>
          <a:lstStyle/>
          <a:p>
            <a:endParaRPr lang="en-US" dirty="0"/>
          </a:p>
        </p:txBody>
      </p:sp>
      <p:sp>
        <p:nvSpPr>
          <p:cNvPr id="2" name="Title 1"/>
          <p:cNvSpPr>
            <a:spLocks noGrp="1"/>
          </p:cNvSpPr>
          <p:nvPr>
            <p:ph type="title"/>
          </p:nvPr>
        </p:nvSpPr>
        <p:spPr>
          <a:xfrm>
            <a:off x="1259632" y="116632"/>
            <a:ext cx="6768752" cy="1440160"/>
          </a:xfrm>
        </p:spPr>
        <p:txBody>
          <a:bodyPr>
            <a:normAutofit/>
          </a:bodyPr>
          <a:lstStyle/>
          <a:p>
            <a:r>
              <a:rPr lang="en-US" sz="3600" dirty="0">
                <a:solidFill>
                  <a:srgbClr val="FF0000"/>
                </a:solidFill>
              </a:rPr>
              <a:t>MILITER DALAM AGRESI MILITER BELANDA I DAN II</a:t>
            </a:r>
          </a:p>
        </p:txBody>
      </p:sp>
      <p:graphicFrame>
        <p:nvGraphicFramePr>
          <p:cNvPr id="5" name="Table 4"/>
          <p:cNvGraphicFramePr>
            <a:graphicFrameLocks noGrp="1"/>
          </p:cNvGraphicFramePr>
          <p:nvPr>
            <p:extLst>
              <p:ext uri="{D42A27DB-BD31-4B8C-83A1-F6EECF244321}">
                <p14:modId xmlns:p14="http://schemas.microsoft.com/office/powerpoint/2010/main" val="3209369702"/>
              </p:ext>
            </p:extLst>
          </p:nvPr>
        </p:nvGraphicFramePr>
        <p:xfrm>
          <a:off x="1952004" y="4005063"/>
          <a:ext cx="5400600" cy="2448273"/>
        </p:xfrm>
        <a:graphic>
          <a:graphicData uri="http://schemas.openxmlformats.org/drawingml/2006/table">
            <a:tbl>
              <a:tblPr firstRow="1" firstCol="1" lastRow="1" lastCol="1" bandRow="1" bandCol="1">
                <a:tableStyleId>{5C22544A-7EE6-4342-B048-85BDC9FD1C3A}</a:tableStyleId>
              </a:tblPr>
              <a:tblGrid>
                <a:gridCol w="2498785"/>
                <a:gridCol w="2901815"/>
              </a:tblGrid>
              <a:tr h="200810">
                <a:tc>
                  <a:txBody>
                    <a:bodyPr/>
                    <a:lstStyle/>
                    <a:p>
                      <a:pPr marL="31750">
                        <a:lnSpc>
                          <a:spcPts val="1330"/>
                        </a:lnSpc>
                        <a:spcBef>
                          <a:spcPts val="315"/>
                        </a:spcBef>
                        <a:spcAft>
                          <a:spcPts val="0"/>
                        </a:spcAft>
                      </a:pPr>
                      <a:r>
                        <a:rPr lang="id-ID" sz="1800" dirty="0">
                          <a:solidFill>
                            <a:srgbClr val="FFFF00"/>
                          </a:solidFill>
                          <a:effectLst/>
                        </a:rPr>
                        <a:t>Delia</a:t>
                      </a:r>
                      <a:r>
                        <a:rPr lang="id-ID" sz="1800" spc="-5" dirty="0">
                          <a:solidFill>
                            <a:srgbClr val="FFFF00"/>
                          </a:solidFill>
                          <a:effectLst/>
                        </a:rPr>
                        <a:t> </a:t>
                      </a:r>
                      <a:r>
                        <a:rPr lang="id-ID" sz="1800" dirty="0">
                          <a:solidFill>
                            <a:srgbClr val="FFFF00"/>
                          </a:solidFill>
                          <a:effectLst/>
                        </a:rPr>
                        <a:t>Mulniyati</a:t>
                      </a:r>
                      <a:endParaRPr lang="en-US" sz="1800" dirty="0">
                        <a:solidFill>
                          <a:srgbClr val="FFFF00"/>
                        </a:solidFill>
                        <a:effectLst/>
                        <a:latin typeface="Times New Roman"/>
                        <a:ea typeface="Times New Roman"/>
                        <a:cs typeface="Times New Roman"/>
                      </a:endParaRPr>
                    </a:p>
                  </a:txBody>
                  <a:tcPr marL="0" marR="0" marT="0" marB="0"/>
                </a:tc>
                <a:tc>
                  <a:txBody>
                    <a:bodyPr/>
                    <a:lstStyle/>
                    <a:p>
                      <a:pPr marL="77470" marR="18415" algn="ctr">
                        <a:lnSpc>
                          <a:spcPts val="1330"/>
                        </a:lnSpc>
                        <a:spcBef>
                          <a:spcPts val="315"/>
                        </a:spcBef>
                        <a:spcAft>
                          <a:spcPts val="0"/>
                        </a:spcAft>
                      </a:pPr>
                      <a:r>
                        <a:rPr lang="id-ID" sz="1800" dirty="0">
                          <a:solidFill>
                            <a:srgbClr val="FFFF00"/>
                          </a:solidFill>
                          <a:effectLst/>
                        </a:rPr>
                        <a:t>1813033019</a:t>
                      </a:r>
                      <a:endParaRPr lang="en-US" sz="1800" dirty="0">
                        <a:solidFill>
                          <a:srgbClr val="FFFF00"/>
                        </a:solidFill>
                        <a:effectLst/>
                        <a:latin typeface="Times New Roman"/>
                        <a:ea typeface="Times New Roman"/>
                        <a:cs typeface="Times New Roman"/>
                      </a:endParaRPr>
                    </a:p>
                  </a:txBody>
                  <a:tcPr marL="0" marR="0" marT="0" marB="0"/>
                </a:tc>
              </a:tr>
              <a:tr h="661483">
                <a:tc>
                  <a:txBody>
                    <a:bodyPr/>
                    <a:lstStyle/>
                    <a:p>
                      <a:pPr marL="31750">
                        <a:spcBef>
                          <a:spcPts val="315"/>
                        </a:spcBef>
                        <a:spcAft>
                          <a:spcPts val="0"/>
                        </a:spcAft>
                      </a:pPr>
                      <a:r>
                        <a:rPr lang="id-ID" sz="1800" dirty="0">
                          <a:solidFill>
                            <a:srgbClr val="FFFF00"/>
                          </a:solidFill>
                          <a:effectLst/>
                        </a:rPr>
                        <a:t>Hermia</a:t>
                      </a:r>
                      <a:r>
                        <a:rPr lang="id-ID" sz="1800" spc="20" dirty="0">
                          <a:solidFill>
                            <a:srgbClr val="FFFF00"/>
                          </a:solidFill>
                          <a:effectLst/>
                        </a:rPr>
                        <a:t> </a:t>
                      </a:r>
                      <a:r>
                        <a:rPr lang="id-ID" sz="1800" dirty="0">
                          <a:solidFill>
                            <a:srgbClr val="FFFF00"/>
                          </a:solidFill>
                          <a:effectLst/>
                        </a:rPr>
                        <a:t>Wati</a:t>
                      </a:r>
                      <a:endParaRPr lang="en-US" sz="1800" dirty="0">
                        <a:solidFill>
                          <a:srgbClr val="FFFF00"/>
                        </a:solidFill>
                        <a:effectLst/>
                        <a:latin typeface="Times New Roman"/>
                        <a:ea typeface="Times New Roman"/>
                        <a:cs typeface="Times New Roman"/>
                      </a:endParaRPr>
                    </a:p>
                  </a:txBody>
                  <a:tcPr marL="0" marR="0" marT="0" marB="0"/>
                </a:tc>
                <a:tc>
                  <a:txBody>
                    <a:bodyPr/>
                    <a:lstStyle/>
                    <a:p>
                      <a:pPr marL="77470" marR="18415" algn="ctr">
                        <a:spcBef>
                          <a:spcPts val="315"/>
                        </a:spcBef>
                        <a:spcAft>
                          <a:spcPts val="0"/>
                        </a:spcAft>
                      </a:pPr>
                      <a:r>
                        <a:rPr lang="id-ID" sz="1800">
                          <a:solidFill>
                            <a:srgbClr val="FFFF00"/>
                          </a:solidFill>
                          <a:effectLst/>
                        </a:rPr>
                        <a:t>1813033023</a:t>
                      </a:r>
                      <a:endParaRPr lang="en-US" sz="1800">
                        <a:solidFill>
                          <a:srgbClr val="FFFF00"/>
                        </a:solidFill>
                        <a:effectLst/>
                        <a:latin typeface="Times New Roman"/>
                        <a:ea typeface="Times New Roman"/>
                        <a:cs typeface="Times New Roman"/>
                      </a:endParaRPr>
                    </a:p>
                  </a:txBody>
                  <a:tcPr marL="0" marR="0" marT="0" marB="0"/>
                </a:tc>
              </a:tr>
              <a:tr h="661483">
                <a:tc>
                  <a:txBody>
                    <a:bodyPr/>
                    <a:lstStyle/>
                    <a:p>
                      <a:pPr marL="31750">
                        <a:spcBef>
                          <a:spcPts val="315"/>
                        </a:spcBef>
                        <a:spcAft>
                          <a:spcPts val="0"/>
                        </a:spcAft>
                      </a:pPr>
                      <a:r>
                        <a:rPr lang="id-ID" sz="1800" dirty="0">
                          <a:solidFill>
                            <a:srgbClr val="FFFF00"/>
                          </a:solidFill>
                          <a:effectLst/>
                        </a:rPr>
                        <a:t>Nora</a:t>
                      </a:r>
                      <a:r>
                        <a:rPr lang="id-ID" sz="1800" spc="-25" dirty="0">
                          <a:solidFill>
                            <a:srgbClr val="FFFF00"/>
                          </a:solidFill>
                          <a:effectLst/>
                        </a:rPr>
                        <a:t> </a:t>
                      </a:r>
                      <a:r>
                        <a:rPr lang="id-ID" sz="1800" dirty="0">
                          <a:solidFill>
                            <a:srgbClr val="FFFF00"/>
                          </a:solidFill>
                          <a:effectLst/>
                        </a:rPr>
                        <a:t>Alim</a:t>
                      </a:r>
                      <a:r>
                        <a:rPr lang="id-ID" sz="1800" spc="-15" dirty="0">
                          <a:solidFill>
                            <a:srgbClr val="FFFF00"/>
                          </a:solidFill>
                          <a:effectLst/>
                        </a:rPr>
                        <a:t> </a:t>
                      </a:r>
                      <a:r>
                        <a:rPr lang="id-ID" sz="1800" dirty="0">
                          <a:solidFill>
                            <a:srgbClr val="FFFF00"/>
                          </a:solidFill>
                          <a:effectLst/>
                        </a:rPr>
                        <a:t>Miya</a:t>
                      </a:r>
                      <a:endParaRPr lang="en-US" sz="1800" dirty="0">
                        <a:solidFill>
                          <a:srgbClr val="FFFF00"/>
                        </a:solidFill>
                        <a:effectLst/>
                        <a:latin typeface="Times New Roman"/>
                        <a:ea typeface="Times New Roman"/>
                        <a:cs typeface="Times New Roman"/>
                      </a:endParaRPr>
                    </a:p>
                  </a:txBody>
                  <a:tcPr marL="0" marR="0" marT="0" marB="0"/>
                </a:tc>
                <a:tc>
                  <a:txBody>
                    <a:bodyPr/>
                    <a:lstStyle/>
                    <a:p>
                      <a:pPr marL="77470" marR="19050" algn="ctr">
                        <a:spcBef>
                          <a:spcPts val="315"/>
                        </a:spcBef>
                        <a:spcAft>
                          <a:spcPts val="0"/>
                        </a:spcAft>
                      </a:pPr>
                      <a:r>
                        <a:rPr lang="id-ID" sz="1800">
                          <a:solidFill>
                            <a:srgbClr val="FFFF00"/>
                          </a:solidFill>
                          <a:effectLst/>
                        </a:rPr>
                        <a:t>1813033050</a:t>
                      </a:r>
                      <a:endParaRPr lang="en-US" sz="1800">
                        <a:solidFill>
                          <a:srgbClr val="FFFF00"/>
                        </a:solidFill>
                        <a:effectLst/>
                        <a:latin typeface="Times New Roman"/>
                        <a:ea typeface="Times New Roman"/>
                        <a:cs typeface="Times New Roman"/>
                      </a:endParaRPr>
                    </a:p>
                  </a:txBody>
                  <a:tcPr marL="0" marR="0" marT="0" marB="0"/>
                </a:tc>
              </a:tr>
              <a:tr h="501652">
                <a:tc>
                  <a:txBody>
                    <a:bodyPr/>
                    <a:lstStyle/>
                    <a:p>
                      <a:pPr marL="31750">
                        <a:spcBef>
                          <a:spcPts val="315"/>
                        </a:spcBef>
                        <a:spcAft>
                          <a:spcPts val="0"/>
                        </a:spcAft>
                      </a:pPr>
                      <a:r>
                        <a:rPr lang="id-ID" sz="1800" dirty="0">
                          <a:solidFill>
                            <a:srgbClr val="FFFF00"/>
                          </a:solidFill>
                          <a:effectLst/>
                        </a:rPr>
                        <a:t>Yulia</a:t>
                      </a:r>
                      <a:r>
                        <a:rPr lang="id-ID" sz="1800" spc="-5" dirty="0">
                          <a:solidFill>
                            <a:srgbClr val="FFFF00"/>
                          </a:solidFill>
                          <a:effectLst/>
                        </a:rPr>
                        <a:t> </a:t>
                      </a:r>
                      <a:r>
                        <a:rPr lang="id-ID" sz="1800" dirty="0">
                          <a:solidFill>
                            <a:srgbClr val="FFFF00"/>
                          </a:solidFill>
                          <a:effectLst/>
                        </a:rPr>
                        <a:t>Putri</a:t>
                      </a:r>
                      <a:r>
                        <a:rPr lang="id-ID" sz="1800" spc="-45" dirty="0">
                          <a:solidFill>
                            <a:srgbClr val="FFFF00"/>
                          </a:solidFill>
                          <a:effectLst/>
                        </a:rPr>
                        <a:t> </a:t>
                      </a:r>
                      <a:r>
                        <a:rPr lang="id-ID" sz="1800" dirty="0">
                          <a:solidFill>
                            <a:srgbClr val="FFFF00"/>
                          </a:solidFill>
                          <a:effectLst/>
                        </a:rPr>
                        <a:t>Perdana</a:t>
                      </a:r>
                      <a:endParaRPr lang="en-US" sz="1800" dirty="0">
                        <a:solidFill>
                          <a:srgbClr val="FFFF00"/>
                        </a:solidFill>
                        <a:effectLst/>
                        <a:latin typeface="Times New Roman"/>
                        <a:ea typeface="Times New Roman"/>
                        <a:cs typeface="Times New Roman"/>
                      </a:endParaRPr>
                    </a:p>
                  </a:txBody>
                  <a:tcPr marL="0" marR="0" marT="0" marB="0"/>
                </a:tc>
                <a:tc>
                  <a:txBody>
                    <a:bodyPr/>
                    <a:lstStyle/>
                    <a:p>
                      <a:pPr marL="77470" marR="18415" algn="ctr">
                        <a:spcBef>
                          <a:spcPts val="315"/>
                        </a:spcBef>
                        <a:spcAft>
                          <a:spcPts val="0"/>
                        </a:spcAft>
                      </a:pPr>
                      <a:r>
                        <a:rPr lang="id-ID" sz="1800" dirty="0">
                          <a:solidFill>
                            <a:srgbClr val="FFFF00"/>
                          </a:solidFill>
                          <a:effectLst/>
                        </a:rPr>
                        <a:t>1813033058</a:t>
                      </a:r>
                      <a:endParaRPr lang="en-US" sz="1800" dirty="0">
                        <a:solidFill>
                          <a:srgbClr val="FFFF00"/>
                        </a:solidFill>
                        <a:effectLst/>
                        <a:latin typeface="Times New Roman"/>
                        <a:ea typeface="Times New Roman"/>
                        <a:cs typeface="Times New Roman"/>
                      </a:endParaRPr>
                    </a:p>
                  </a:txBody>
                  <a:tcPr marL="0" marR="0" marT="0" marB="0"/>
                </a:tc>
              </a:tr>
              <a:tr h="422845">
                <a:tc>
                  <a:txBody>
                    <a:bodyPr/>
                    <a:lstStyle/>
                    <a:p>
                      <a:pPr marL="31750">
                        <a:lnSpc>
                          <a:spcPts val="1280"/>
                        </a:lnSpc>
                        <a:spcBef>
                          <a:spcPts val="325"/>
                        </a:spcBef>
                        <a:spcAft>
                          <a:spcPts val="0"/>
                        </a:spcAft>
                      </a:pPr>
                      <a:r>
                        <a:rPr lang="id-ID" sz="1800">
                          <a:solidFill>
                            <a:srgbClr val="FFFF00"/>
                          </a:solidFill>
                          <a:effectLst/>
                        </a:rPr>
                        <a:t>Arditia</a:t>
                      </a:r>
                      <a:r>
                        <a:rPr lang="id-ID" sz="1800" spc="-25">
                          <a:solidFill>
                            <a:srgbClr val="FFFF00"/>
                          </a:solidFill>
                          <a:effectLst/>
                        </a:rPr>
                        <a:t> </a:t>
                      </a:r>
                      <a:r>
                        <a:rPr lang="id-ID" sz="1800">
                          <a:solidFill>
                            <a:srgbClr val="FFFF00"/>
                          </a:solidFill>
                          <a:effectLst/>
                        </a:rPr>
                        <a:t>Akbar</a:t>
                      </a:r>
                      <a:r>
                        <a:rPr lang="id-ID" sz="1800" spc="-10">
                          <a:solidFill>
                            <a:srgbClr val="FFFF00"/>
                          </a:solidFill>
                          <a:effectLst/>
                        </a:rPr>
                        <a:t> </a:t>
                      </a:r>
                      <a:r>
                        <a:rPr lang="id-ID" sz="1800">
                          <a:solidFill>
                            <a:srgbClr val="FFFF00"/>
                          </a:solidFill>
                          <a:effectLst/>
                        </a:rPr>
                        <a:t>Sahara</a:t>
                      </a:r>
                      <a:endParaRPr lang="en-US" sz="1800">
                        <a:solidFill>
                          <a:srgbClr val="FFFF00"/>
                        </a:solidFill>
                        <a:effectLst/>
                        <a:latin typeface="Times New Roman"/>
                        <a:ea typeface="Times New Roman"/>
                        <a:cs typeface="Times New Roman"/>
                      </a:endParaRPr>
                    </a:p>
                  </a:txBody>
                  <a:tcPr marL="0" marR="0" marT="0" marB="0"/>
                </a:tc>
                <a:tc>
                  <a:txBody>
                    <a:bodyPr/>
                    <a:lstStyle/>
                    <a:p>
                      <a:pPr marL="77470" marR="19050" algn="ctr">
                        <a:lnSpc>
                          <a:spcPts val="1280"/>
                        </a:lnSpc>
                        <a:spcBef>
                          <a:spcPts val="325"/>
                        </a:spcBef>
                        <a:spcAft>
                          <a:spcPts val="0"/>
                        </a:spcAft>
                      </a:pPr>
                      <a:r>
                        <a:rPr lang="id-ID" sz="1800" dirty="0">
                          <a:solidFill>
                            <a:srgbClr val="FFFF00"/>
                          </a:solidFill>
                          <a:effectLst/>
                        </a:rPr>
                        <a:t>1853033001</a:t>
                      </a:r>
                      <a:endParaRPr lang="en-US" sz="1800" dirty="0">
                        <a:solidFill>
                          <a:srgbClr val="FFFF00"/>
                        </a:solidFill>
                        <a:effectLst/>
                        <a:latin typeface="Times New Roman"/>
                        <a:ea typeface="Times New Roman"/>
                        <a:cs typeface="Times New Roman"/>
                      </a:endParaRPr>
                    </a:p>
                  </a:txBody>
                  <a:tcPr marL="0" marR="0" marT="0" marB="0"/>
                </a:tc>
              </a:tr>
            </a:tbl>
          </a:graphicData>
        </a:graphic>
      </p:graphicFrame>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352" y="1772816"/>
            <a:ext cx="4447904" cy="18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6711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smtClean="0">
                <a:solidFill>
                  <a:srgbClr val="FF0000"/>
                </a:solidFill>
              </a:rPr>
              <a:t>Latar </a:t>
            </a:r>
            <a:r>
              <a:rPr lang="sv-SE" dirty="0">
                <a:solidFill>
                  <a:srgbClr val="FF0000"/>
                </a:solidFill>
              </a:rPr>
              <a:t>Belakang Terjadinya Agresi Militer Belanda I</a:t>
            </a:r>
            <a:endParaRPr lang="en-US" dirty="0">
              <a:solidFill>
                <a:srgbClr val="FF0000"/>
              </a:solidFill>
            </a:endParaRPr>
          </a:p>
        </p:txBody>
      </p:sp>
      <p:sp>
        <p:nvSpPr>
          <p:cNvPr id="3" name="Rectangle 2"/>
          <p:cNvSpPr/>
          <p:nvPr/>
        </p:nvSpPr>
        <p:spPr>
          <a:xfrm>
            <a:off x="683568" y="1916832"/>
            <a:ext cx="7992888" cy="3970318"/>
          </a:xfrm>
          <a:prstGeom prst="rect">
            <a:avLst/>
          </a:prstGeom>
        </p:spPr>
        <p:txBody>
          <a:bodyPr wrap="square">
            <a:spAutoFit/>
          </a:bodyPr>
          <a:lstStyle/>
          <a:p>
            <a:pPr algn="just"/>
            <a:r>
              <a:rPr lang="id-ID" dirty="0"/>
              <a:t>Pada tanggal 17 Agustus 1945 kemerdekaan Republik Indonesia telah diproklamirkan. Perseteruan antara pihak Republik Indonesia dan Belanda berlangsung baik secara diplomasi maupun menggunakan kekuatan militer. Di satu pihak, Belanda tetap bersikukuh bahwa wilayah Republik Indonesia yang telah diproklamirkan masih merupakan daerah jajahan Belanda. Dalam hal ini Belanda tidak mau kehilangan daerah jajahannya, yang merupakan sumber penghasilan bagi Belanda. Tujuan utama Belanda adalah merebut daerah-daerah perkebunan yang kaya dan daerah yang memiliki sumber daya alam, terutama minyak. Sementara Indonesia tetap bertekad bahwa setelah proklamasi diinformasikan secara luas maka secara sah sudah terbebas dari penjajah. Karena situasi keamanan di ibukota Jakarta (sebelumnya disebut Batavia) yang semakin memburuk, maka pada tanggal 4 Januari 1946 Presiden Soekarno dan wakil Presiden Mohammad Hatta pindah ke Yogyakarta dan meninggalkan Syahrir dan kelompok yang pro dengan Belanda membuat ia terisolasi di Jakarta. Kehadiran Belanda di Jakarta telah tersebar dan memasuki zona yang berbahaya bagi Jakarta (Reid, 1996:149</a:t>
            </a:r>
            <a:r>
              <a:rPr lang="id-ID" dirty="0">
                <a:solidFill>
                  <a:srgbClr val="FFFF00"/>
                </a:solidFill>
              </a:rPr>
              <a:t>).</a:t>
            </a:r>
            <a:endParaRPr lang="en-US" dirty="0">
              <a:solidFill>
                <a:srgbClr val="FFFF00"/>
              </a:solidFill>
            </a:endParaRPr>
          </a:p>
        </p:txBody>
      </p:sp>
    </p:spTree>
    <p:extLst>
      <p:ext uri="{BB962C8B-B14F-4D97-AF65-F5344CB8AC3E}">
        <p14:creationId xmlns:p14="http://schemas.microsoft.com/office/powerpoint/2010/main" val="1313977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pPr algn="just"/>
            <a:r>
              <a:rPr lang="en-US" dirty="0">
                <a:solidFill>
                  <a:srgbClr val="FFFF00"/>
                </a:solidFill>
              </a:rPr>
              <a:t>1.Memberikan </a:t>
            </a:r>
            <a:r>
              <a:rPr lang="en-US" dirty="0" err="1">
                <a:solidFill>
                  <a:srgbClr val="FFFF00"/>
                </a:solidFill>
              </a:rPr>
              <a:t>pemahaman</a:t>
            </a:r>
            <a:r>
              <a:rPr lang="en-US" dirty="0">
                <a:solidFill>
                  <a:srgbClr val="FFFF00"/>
                </a:solidFill>
              </a:rPr>
              <a:t> </a:t>
            </a:r>
            <a:r>
              <a:rPr lang="en-US" dirty="0" err="1">
                <a:solidFill>
                  <a:srgbClr val="FFFF00"/>
                </a:solidFill>
              </a:rPr>
              <a:t>pada</a:t>
            </a:r>
            <a:r>
              <a:rPr lang="en-US" dirty="0">
                <a:solidFill>
                  <a:srgbClr val="FFFF00"/>
                </a:solidFill>
              </a:rPr>
              <a:t> </a:t>
            </a:r>
            <a:r>
              <a:rPr lang="en-US" dirty="0" err="1">
                <a:solidFill>
                  <a:srgbClr val="FFFF00"/>
                </a:solidFill>
              </a:rPr>
              <a:t>rakyat</a:t>
            </a:r>
            <a:endParaRPr lang="en-US" dirty="0">
              <a:solidFill>
                <a:srgbClr val="FFFF00"/>
              </a:solidFill>
            </a:endParaRPr>
          </a:p>
          <a:p>
            <a:pPr algn="just"/>
            <a:r>
              <a:rPr lang="en-US" dirty="0" err="1">
                <a:solidFill>
                  <a:srgbClr val="FFFF00"/>
                </a:solidFill>
              </a:rPr>
              <a:t>Aksi</a:t>
            </a:r>
            <a:r>
              <a:rPr lang="en-US" dirty="0">
                <a:solidFill>
                  <a:srgbClr val="FFFF00"/>
                </a:solidFill>
              </a:rPr>
              <a:t> </a:t>
            </a:r>
            <a:r>
              <a:rPr lang="en-US" dirty="0" err="1">
                <a:solidFill>
                  <a:srgbClr val="FFFF00"/>
                </a:solidFill>
              </a:rPr>
              <a:t>gerilya</a:t>
            </a:r>
            <a:r>
              <a:rPr lang="en-US" dirty="0">
                <a:solidFill>
                  <a:srgbClr val="FFFF00"/>
                </a:solidFill>
              </a:rPr>
              <a:t> yang </a:t>
            </a:r>
            <a:r>
              <a:rPr lang="en-US" dirty="0" err="1">
                <a:solidFill>
                  <a:srgbClr val="FFFF00"/>
                </a:solidFill>
              </a:rPr>
              <a:t>dilakukan</a:t>
            </a:r>
            <a:r>
              <a:rPr lang="en-US" dirty="0">
                <a:solidFill>
                  <a:srgbClr val="FFFF00"/>
                </a:solidFill>
              </a:rPr>
              <a:t> </a:t>
            </a:r>
            <a:r>
              <a:rPr lang="en-US" dirty="0" err="1">
                <a:solidFill>
                  <a:srgbClr val="FFFF00"/>
                </a:solidFill>
              </a:rPr>
              <a:t>oleh</a:t>
            </a:r>
            <a:r>
              <a:rPr lang="en-US" dirty="0">
                <a:solidFill>
                  <a:srgbClr val="FFFF00"/>
                </a:solidFill>
              </a:rPr>
              <a:t> </a:t>
            </a:r>
            <a:r>
              <a:rPr lang="en-US" dirty="0" err="1">
                <a:solidFill>
                  <a:srgbClr val="FFFF00"/>
                </a:solidFill>
              </a:rPr>
              <a:t>pasukan</a:t>
            </a:r>
            <a:r>
              <a:rPr lang="en-US" dirty="0">
                <a:solidFill>
                  <a:srgbClr val="FFFF00"/>
                </a:solidFill>
              </a:rPr>
              <a:t> TNI, </a:t>
            </a:r>
            <a:r>
              <a:rPr lang="en-US" dirty="0" err="1">
                <a:solidFill>
                  <a:srgbClr val="FFFF00"/>
                </a:solidFill>
              </a:rPr>
              <a:t>memancing</a:t>
            </a:r>
            <a:r>
              <a:rPr lang="en-US" dirty="0">
                <a:solidFill>
                  <a:srgbClr val="FFFF00"/>
                </a:solidFill>
              </a:rPr>
              <a:t> </a:t>
            </a:r>
            <a:r>
              <a:rPr lang="en-US" dirty="0" err="1">
                <a:solidFill>
                  <a:srgbClr val="FFFF00"/>
                </a:solidFill>
              </a:rPr>
              <a:t>terjadinya</a:t>
            </a:r>
            <a:r>
              <a:rPr lang="en-US" dirty="0">
                <a:solidFill>
                  <a:srgbClr val="FFFF00"/>
                </a:solidFill>
              </a:rPr>
              <a:t> </a:t>
            </a:r>
            <a:r>
              <a:rPr lang="en-US" dirty="0" err="1">
                <a:solidFill>
                  <a:srgbClr val="FFFF00"/>
                </a:solidFill>
              </a:rPr>
              <a:t>pembersihan</a:t>
            </a:r>
            <a:r>
              <a:rPr lang="en-US" dirty="0">
                <a:solidFill>
                  <a:srgbClr val="FFFF00"/>
                </a:solidFill>
              </a:rPr>
              <a:t> yang </a:t>
            </a:r>
            <a:r>
              <a:rPr lang="en-US" dirty="0" err="1">
                <a:solidFill>
                  <a:srgbClr val="FFFF00"/>
                </a:solidFill>
              </a:rPr>
              <a:t>dilakukan</a:t>
            </a:r>
            <a:r>
              <a:rPr lang="en-US" dirty="0">
                <a:solidFill>
                  <a:srgbClr val="FFFF00"/>
                </a:solidFill>
              </a:rPr>
              <a:t> </a:t>
            </a:r>
            <a:r>
              <a:rPr lang="en-US" dirty="0" err="1">
                <a:solidFill>
                  <a:srgbClr val="FFFF00"/>
                </a:solidFill>
              </a:rPr>
              <a:t>oleh</a:t>
            </a:r>
            <a:r>
              <a:rPr lang="en-US" dirty="0">
                <a:solidFill>
                  <a:srgbClr val="FFFF00"/>
                </a:solidFill>
              </a:rPr>
              <a:t> </a:t>
            </a:r>
            <a:r>
              <a:rPr lang="en-US" dirty="0" err="1">
                <a:solidFill>
                  <a:srgbClr val="FFFF00"/>
                </a:solidFill>
              </a:rPr>
              <a:t>pihak</a:t>
            </a:r>
            <a:r>
              <a:rPr lang="en-US" dirty="0">
                <a:solidFill>
                  <a:srgbClr val="FFFF00"/>
                </a:solidFill>
              </a:rPr>
              <a:t> </a:t>
            </a:r>
            <a:r>
              <a:rPr lang="en-US" dirty="0" err="1">
                <a:solidFill>
                  <a:srgbClr val="FFFF00"/>
                </a:solidFill>
              </a:rPr>
              <a:t>Belanda</a:t>
            </a:r>
            <a:r>
              <a:rPr lang="en-US" dirty="0">
                <a:solidFill>
                  <a:srgbClr val="FFFF00"/>
                </a:solidFill>
              </a:rPr>
              <a:t>. </a:t>
            </a:r>
            <a:r>
              <a:rPr lang="en-US" dirty="0" err="1">
                <a:solidFill>
                  <a:srgbClr val="FFFF00"/>
                </a:solidFill>
              </a:rPr>
              <a:t>Tindakan</a:t>
            </a:r>
            <a:r>
              <a:rPr lang="en-US" dirty="0">
                <a:solidFill>
                  <a:srgbClr val="FFFF00"/>
                </a:solidFill>
              </a:rPr>
              <a:t> </a:t>
            </a:r>
            <a:r>
              <a:rPr lang="en-US" dirty="0" err="1">
                <a:solidFill>
                  <a:srgbClr val="FFFF00"/>
                </a:solidFill>
              </a:rPr>
              <a:t>pembersihan</a:t>
            </a:r>
            <a:r>
              <a:rPr lang="en-US" dirty="0">
                <a:solidFill>
                  <a:srgbClr val="FFFF00"/>
                </a:solidFill>
              </a:rPr>
              <a:t> </a:t>
            </a:r>
            <a:r>
              <a:rPr lang="en-US" dirty="0" err="1">
                <a:solidFill>
                  <a:srgbClr val="FFFF00"/>
                </a:solidFill>
              </a:rPr>
              <a:t>akan</a:t>
            </a:r>
            <a:r>
              <a:rPr lang="en-US" dirty="0">
                <a:solidFill>
                  <a:srgbClr val="FFFF00"/>
                </a:solidFill>
              </a:rPr>
              <a:t> </a:t>
            </a:r>
            <a:r>
              <a:rPr lang="en-US" dirty="0" err="1">
                <a:solidFill>
                  <a:srgbClr val="FFFF00"/>
                </a:solidFill>
              </a:rPr>
              <a:t>berpengaruh</a:t>
            </a:r>
            <a:r>
              <a:rPr lang="en-US" dirty="0">
                <a:solidFill>
                  <a:srgbClr val="FFFF00"/>
                </a:solidFill>
              </a:rPr>
              <a:t> </a:t>
            </a:r>
            <a:r>
              <a:rPr lang="en-US" dirty="0" err="1">
                <a:solidFill>
                  <a:srgbClr val="FFFF00"/>
                </a:solidFill>
              </a:rPr>
              <a:t>terhadap</a:t>
            </a:r>
            <a:r>
              <a:rPr lang="en-US" dirty="0">
                <a:solidFill>
                  <a:srgbClr val="FFFF00"/>
                </a:solidFill>
              </a:rPr>
              <a:t> </a:t>
            </a:r>
            <a:r>
              <a:rPr lang="en-US" dirty="0" err="1">
                <a:solidFill>
                  <a:srgbClr val="FFFF00"/>
                </a:solidFill>
              </a:rPr>
              <a:t>keselamatan</a:t>
            </a:r>
            <a:r>
              <a:rPr lang="en-US" dirty="0">
                <a:solidFill>
                  <a:srgbClr val="FFFF00"/>
                </a:solidFill>
              </a:rPr>
              <a:t> </a:t>
            </a:r>
            <a:r>
              <a:rPr lang="en-US" dirty="0" err="1">
                <a:solidFill>
                  <a:srgbClr val="FFFF00"/>
                </a:solidFill>
              </a:rPr>
              <a:t>rakyat</a:t>
            </a:r>
            <a:r>
              <a:rPr lang="en-US" dirty="0">
                <a:solidFill>
                  <a:srgbClr val="FFFF00"/>
                </a:solidFill>
              </a:rPr>
              <a:t> di </a:t>
            </a:r>
            <a:r>
              <a:rPr lang="en-US" dirty="0" err="1">
                <a:solidFill>
                  <a:srgbClr val="FFFF00"/>
                </a:solidFill>
              </a:rPr>
              <a:t>wilayah</a:t>
            </a:r>
            <a:r>
              <a:rPr lang="en-US" dirty="0">
                <a:solidFill>
                  <a:srgbClr val="FFFF00"/>
                </a:solidFill>
              </a:rPr>
              <a:t> yang </a:t>
            </a:r>
            <a:r>
              <a:rPr lang="en-US" dirty="0" err="1">
                <a:solidFill>
                  <a:srgbClr val="FFFF00"/>
                </a:solidFill>
              </a:rPr>
              <a:t>terkena</a:t>
            </a:r>
            <a:r>
              <a:rPr lang="en-US" dirty="0">
                <a:solidFill>
                  <a:srgbClr val="FFFF00"/>
                </a:solidFill>
              </a:rPr>
              <a:t> </a:t>
            </a:r>
            <a:r>
              <a:rPr lang="en-US" dirty="0" err="1">
                <a:solidFill>
                  <a:srgbClr val="FFFF00"/>
                </a:solidFill>
              </a:rPr>
              <a:t>pembersihan</a:t>
            </a:r>
            <a:r>
              <a:rPr lang="en-US" dirty="0">
                <a:solidFill>
                  <a:srgbClr val="FFFF00"/>
                </a:solidFill>
              </a:rPr>
              <a:t>. </a:t>
            </a:r>
            <a:r>
              <a:rPr lang="en-US" dirty="0" err="1">
                <a:solidFill>
                  <a:srgbClr val="FFFF00"/>
                </a:solidFill>
              </a:rPr>
              <a:t>Sehingga</a:t>
            </a:r>
            <a:r>
              <a:rPr lang="en-US" dirty="0">
                <a:solidFill>
                  <a:srgbClr val="FFFF00"/>
                </a:solidFill>
              </a:rPr>
              <a:t> </a:t>
            </a:r>
            <a:r>
              <a:rPr lang="en-US" dirty="0" err="1">
                <a:solidFill>
                  <a:srgbClr val="FFFF00"/>
                </a:solidFill>
              </a:rPr>
              <a:t>seluruh</a:t>
            </a:r>
            <a:r>
              <a:rPr lang="en-US" dirty="0">
                <a:solidFill>
                  <a:srgbClr val="FFFF00"/>
                </a:solidFill>
              </a:rPr>
              <a:t> </a:t>
            </a:r>
            <a:r>
              <a:rPr lang="en-US" dirty="0" err="1">
                <a:solidFill>
                  <a:srgbClr val="FFFF00"/>
                </a:solidFill>
              </a:rPr>
              <a:t>penduduk</a:t>
            </a:r>
            <a:r>
              <a:rPr lang="en-US" dirty="0">
                <a:solidFill>
                  <a:srgbClr val="FFFF00"/>
                </a:solidFill>
              </a:rPr>
              <a:t> </a:t>
            </a:r>
            <a:r>
              <a:rPr lang="en-US" dirty="0" err="1">
                <a:solidFill>
                  <a:srgbClr val="FFFF00"/>
                </a:solidFill>
              </a:rPr>
              <a:t>diberikan</a:t>
            </a:r>
            <a:r>
              <a:rPr lang="en-US" dirty="0">
                <a:solidFill>
                  <a:srgbClr val="FFFF00"/>
                </a:solidFill>
              </a:rPr>
              <a:t> </a:t>
            </a:r>
            <a:r>
              <a:rPr lang="en-US" dirty="0" err="1">
                <a:solidFill>
                  <a:srgbClr val="FFFF00"/>
                </a:solidFill>
              </a:rPr>
              <a:t>pemahaman</a:t>
            </a:r>
            <a:r>
              <a:rPr lang="en-US" dirty="0">
                <a:solidFill>
                  <a:srgbClr val="FFFF00"/>
                </a:solidFill>
              </a:rPr>
              <a:t> </a:t>
            </a:r>
            <a:r>
              <a:rPr lang="en-US" dirty="0" err="1">
                <a:solidFill>
                  <a:srgbClr val="FFFF00"/>
                </a:solidFill>
              </a:rPr>
              <a:t>mengenai</a:t>
            </a:r>
            <a:r>
              <a:rPr lang="en-US" dirty="0">
                <a:solidFill>
                  <a:srgbClr val="FFFF00"/>
                </a:solidFill>
              </a:rPr>
              <a:t> </a:t>
            </a:r>
            <a:r>
              <a:rPr lang="en-US" dirty="0" err="1">
                <a:solidFill>
                  <a:srgbClr val="FFFF00"/>
                </a:solidFill>
              </a:rPr>
              <a:t>sikap</a:t>
            </a:r>
            <a:r>
              <a:rPr lang="en-US" dirty="0">
                <a:solidFill>
                  <a:srgbClr val="FFFF00"/>
                </a:solidFill>
              </a:rPr>
              <a:t> yang </a:t>
            </a:r>
            <a:r>
              <a:rPr lang="en-US" dirty="0" err="1">
                <a:solidFill>
                  <a:srgbClr val="FFFF00"/>
                </a:solidFill>
              </a:rPr>
              <a:t>harus</a:t>
            </a:r>
            <a:r>
              <a:rPr lang="en-US" dirty="0">
                <a:solidFill>
                  <a:srgbClr val="FFFF00"/>
                </a:solidFill>
              </a:rPr>
              <a:t> </a:t>
            </a:r>
            <a:r>
              <a:rPr lang="en-US" dirty="0" err="1">
                <a:solidFill>
                  <a:srgbClr val="FFFF00"/>
                </a:solidFill>
              </a:rPr>
              <a:t>mereka</a:t>
            </a:r>
            <a:r>
              <a:rPr lang="en-US" dirty="0">
                <a:solidFill>
                  <a:srgbClr val="FFFF00"/>
                </a:solidFill>
              </a:rPr>
              <a:t> </a:t>
            </a:r>
            <a:r>
              <a:rPr lang="en-US" dirty="0" err="1">
                <a:solidFill>
                  <a:srgbClr val="FFFF00"/>
                </a:solidFill>
              </a:rPr>
              <a:t>ambil</a:t>
            </a:r>
            <a:r>
              <a:rPr lang="en-US" dirty="0">
                <a:solidFill>
                  <a:srgbClr val="FFFF00"/>
                </a:solidFill>
              </a:rPr>
              <a:t> </a:t>
            </a:r>
            <a:r>
              <a:rPr lang="en-US" dirty="0" err="1">
                <a:solidFill>
                  <a:srgbClr val="FFFF00"/>
                </a:solidFill>
              </a:rPr>
              <a:t>saat</a:t>
            </a:r>
            <a:r>
              <a:rPr lang="en-US" dirty="0">
                <a:solidFill>
                  <a:srgbClr val="FFFF00"/>
                </a:solidFill>
              </a:rPr>
              <a:t> </a:t>
            </a:r>
            <a:r>
              <a:rPr lang="en-US" dirty="0" err="1">
                <a:solidFill>
                  <a:srgbClr val="FFFF00"/>
                </a:solidFill>
              </a:rPr>
              <a:t>terjadi</a:t>
            </a:r>
            <a:r>
              <a:rPr lang="en-US" dirty="0">
                <a:solidFill>
                  <a:srgbClr val="FFFF00"/>
                </a:solidFill>
              </a:rPr>
              <a:t> </a:t>
            </a:r>
            <a:r>
              <a:rPr lang="en-US" dirty="0" err="1">
                <a:solidFill>
                  <a:srgbClr val="FFFF00"/>
                </a:solidFill>
              </a:rPr>
              <a:t>pembersihan</a:t>
            </a:r>
            <a:endParaRPr lang="en-US" dirty="0">
              <a:solidFill>
                <a:srgbClr val="FFFF00"/>
              </a:solidFill>
            </a:endParaRPr>
          </a:p>
          <a:p>
            <a:pPr algn="just"/>
            <a:endParaRPr lang="en-US" dirty="0">
              <a:solidFill>
                <a:srgbClr val="FFFF00"/>
              </a:solidFill>
            </a:endParaRPr>
          </a:p>
        </p:txBody>
      </p:sp>
      <p:sp>
        <p:nvSpPr>
          <p:cNvPr id="3" name="Content Placeholder 2"/>
          <p:cNvSpPr>
            <a:spLocks noGrp="1"/>
          </p:cNvSpPr>
          <p:nvPr>
            <p:ph sz="quarter" idx="14"/>
          </p:nvPr>
        </p:nvSpPr>
        <p:spPr/>
        <p:txBody>
          <a:bodyPr>
            <a:normAutofit fontScale="85000" lnSpcReduction="10000"/>
          </a:bodyPr>
          <a:lstStyle/>
          <a:p>
            <a:pPr algn="just"/>
            <a:r>
              <a:rPr lang="en-US" dirty="0">
                <a:solidFill>
                  <a:srgbClr val="FFFF00"/>
                </a:solidFill>
              </a:rPr>
              <a:t>2.Menyiapkan </a:t>
            </a:r>
            <a:r>
              <a:rPr lang="en-US" dirty="0" err="1">
                <a:solidFill>
                  <a:srgbClr val="FFFF00"/>
                </a:solidFill>
              </a:rPr>
              <a:t>strategi</a:t>
            </a:r>
            <a:endParaRPr lang="en-US" dirty="0">
              <a:solidFill>
                <a:srgbClr val="FFFF00"/>
              </a:solidFill>
            </a:endParaRPr>
          </a:p>
          <a:p>
            <a:pPr algn="just"/>
            <a:r>
              <a:rPr lang="en-US" dirty="0" err="1">
                <a:solidFill>
                  <a:srgbClr val="FFFF00"/>
                </a:solidFill>
              </a:rPr>
              <a:t>Strategi</a:t>
            </a:r>
            <a:r>
              <a:rPr lang="en-US" dirty="0">
                <a:solidFill>
                  <a:srgbClr val="FFFF00"/>
                </a:solidFill>
              </a:rPr>
              <a:t> yang </a:t>
            </a:r>
            <a:r>
              <a:rPr lang="en-US" dirty="0" err="1">
                <a:solidFill>
                  <a:srgbClr val="FFFF00"/>
                </a:solidFill>
              </a:rPr>
              <a:t>digunakan</a:t>
            </a:r>
            <a:r>
              <a:rPr lang="en-US" dirty="0">
                <a:solidFill>
                  <a:srgbClr val="FFFF00"/>
                </a:solidFill>
              </a:rPr>
              <a:t> </a:t>
            </a:r>
            <a:r>
              <a:rPr lang="en-US" dirty="0" err="1">
                <a:solidFill>
                  <a:srgbClr val="FFFF00"/>
                </a:solidFill>
              </a:rPr>
              <a:t>dalam</a:t>
            </a:r>
            <a:r>
              <a:rPr lang="en-US" dirty="0">
                <a:solidFill>
                  <a:srgbClr val="FFFF00"/>
                </a:solidFill>
              </a:rPr>
              <a:t> </a:t>
            </a:r>
            <a:r>
              <a:rPr lang="en-US" dirty="0" err="1">
                <a:solidFill>
                  <a:srgbClr val="FFFF00"/>
                </a:solidFill>
              </a:rPr>
              <a:t>melakukan</a:t>
            </a:r>
            <a:r>
              <a:rPr lang="en-US" dirty="0">
                <a:solidFill>
                  <a:srgbClr val="FFFF00"/>
                </a:solidFill>
              </a:rPr>
              <a:t> </a:t>
            </a:r>
            <a:r>
              <a:rPr lang="en-US" dirty="0" err="1">
                <a:solidFill>
                  <a:srgbClr val="FFFF00"/>
                </a:solidFill>
              </a:rPr>
              <a:t>perlawanan</a:t>
            </a:r>
            <a:r>
              <a:rPr lang="en-US" dirty="0">
                <a:solidFill>
                  <a:srgbClr val="FFFF00"/>
                </a:solidFill>
              </a:rPr>
              <a:t> </a:t>
            </a:r>
            <a:r>
              <a:rPr lang="en-US" dirty="0" err="1">
                <a:solidFill>
                  <a:srgbClr val="FFFF00"/>
                </a:solidFill>
              </a:rPr>
              <a:t>dengan</a:t>
            </a:r>
            <a:r>
              <a:rPr lang="en-US" dirty="0">
                <a:solidFill>
                  <a:srgbClr val="FFFF00"/>
                </a:solidFill>
              </a:rPr>
              <a:t> </a:t>
            </a:r>
            <a:r>
              <a:rPr lang="en-US" dirty="0" err="1">
                <a:solidFill>
                  <a:srgbClr val="FFFF00"/>
                </a:solidFill>
              </a:rPr>
              <a:t>Belanda</a:t>
            </a:r>
            <a:r>
              <a:rPr lang="en-US" dirty="0">
                <a:solidFill>
                  <a:srgbClr val="FFFF00"/>
                </a:solidFill>
              </a:rPr>
              <a:t> </a:t>
            </a:r>
            <a:r>
              <a:rPr lang="en-US" dirty="0" err="1">
                <a:solidFill>
                  <a:srgbClr val="FFFF00"/>
                </a:solidFill>
              </a:rPr>
              <a:t>adalah</a:t>
            </a:r>
            <a:r>
              <a:rPr lang="en-US" dirty="0">
                <a:solidFill>
                  <a:srgbClr val="FFFF00"/>
                </a:solidFill>
              </a:rPr>
              <a:t> </a:t>
            </a:r>
            <a:r>
              <a:rPr lang="en-US" dirty="0" err="1">
                <a:solidFill>
                  <a:srgbClr val="FFFF00"/>
                </a:solidFill>
              </a:rPr>
              <a:t>upaya</a:t>
            </a:r>
            <a:r>
              <a:rPr lang="en-US" dirty="0">
                <a:solidFill>
                  <a:srgbClr val="FFFF00"/>
                </a:solidFill>
              </a:rPr>
              <a:t> </a:t>
            </a:r>
            <a:r>
              <a:rPr lang="en-US" dirty="0" err="1">
                <a:solidFill>
                  <a:srgbClr val="FFFF00"/>
                </a:solidFill>
              </a:rPr>
              <a:t>diplomasi</a:t>
            </a:r>
            <a:r>
              <a:rPr lang="en-US" dirty="0">
                <a:solidFill>
                  <a:srgbClr val="FFFF00"/>
                </a:solidFill>
              </a:rPr>
              <a:t> </a:t>
            </a:r>
            <a:r>
              <a:rPr lang="en-US" dirty="0" err="1">
                <a:solidFill>
                  <a:srgbClr val="FFFF00"/>
                </a:solidFill>
              </a:rPr>
              <a:t>dan</a:t>
            </a:r>
            <a:r>
              <a:rPr lang="en-US" dirty="0">
                <a:solidFill>
                  <a:srgbClr val="FFFF00"/>
                </a:solidFill>
              </a:rPr>
              <a:t> </a:t>
            </a:r>
            <a:r>
              <a:rPr lang="en-US" dirty="0" err="1">
                <a:solidFill>
                  <a:srgbClr val="FFFF00"/>
                </a:solidFill>
              </a:rPr>
              <a:t>dengan</a:t>
            </a:r>
            <a:r>
              <a:rPr lang="en-US" dirty="0">
                <a:solidFill>
                  <a:srgbClr val="FFFF00"/>
                </a:solidFill>
              </a:rPr>
              <a:t> </a:t>
            </a:r>
            <a:r>
              <a:rPr lang="en-US" dirty="0" err="1">
                <a:solidFill>
                  <a:srgbClr val="FFFF00"/>
                </a:solidFill>
              </a:rPr>
              <a:t>menggunakan</a:t>
            </a:r>
            <a:r>
              <a:rPr lang="en-US" dirty="0">
                <a:solidFill>
                  <a:srgbClr val="FFFF00"/>
                </a:solidFill>
              </a:rPr>
              <a:t> </a:t>
            </a:r>
            <a:r>
              <a:rPr lang="en-US" dirty="0" err="1">
                <a:solidFill>
                  <a:srgbClr val="FFFF00"/>
                </a:solidFill>
              </a:rPr>
              <a:t>strategi</a:t>
            </a:r>
            <a:r>
              <a:rPr lang="en-US" dirty="0">
                <a:solidFill>
                  <a:srgbClr val="FFFF00"/>
                </a:solidFill>
              </a:rPr>
              <a:t> </a:t>
            </a:r>
            <a:r>
              <a:rPr lang="en-US" dirty="0" err="1">
                <a:solidFill>
                  <a:srgbClr val="FFFF00"/>
                </a:solidFill>
              </a:rPr>
              <a:t>gerilya</a:t>
            </a:r>
            <a:r>
              <a:rPr lang="en-US" dirty="0">
                <a:solidFill>
                  <a:srgbClr val="FFFF00"/>
                </a:solidFill>
              </a:rPr>
              <a:t>, yang </a:t>
            </a:r>
            <a:r>
              <a:rPr lang="en-US" dirty="0" err="1">
                <a:solidFill>
                  <a:srgbClr val="FFFF00"/>
                </a:solidFill>
              </a:rPr>
              <a:t>bersifat</a:t>
            </a:r>
            <a:r>
              <a:rPr lang="en-US" dirty="0">
                <a:solidFill>
                  <a:srgbClr val="FFFF00"/>
                </a:solidFill>
              </a:rPr>
              <a:t> non</a:t>
            </a:r>
          </a:p>
          <a:p>
            <a:pPr algn="just"/>
            <a:r>
              <a:rPr lang="en-US" dirty="0">
                <a:solidFill>
                  <a:srgbClr val="FFFF00"/>
                </a:solidFill>
              </a:rPr>
              <a:t> </a:t>
            </a:r>
            <a:r>
              <a:rPr lang="en-US" dirty="0" err="1">
                <a:solidFill>
                  <a:srgbClr val="FFFF00"/>
                </a:solidFill>
              </a:rPr>
              <a:t>kooperasi</a:t>
            </a:r>
            <a:r>
              <a:rPr lang="en-US" dirty="0">
                <a:solidFill>
                  <a:srgbClr val="FFFF00"/>
                </a:solidFill>
              </a:rPr>
              <a:t> </a:t>
            </a:r>
            <a:r>
              <a:rPr lang="en-US" dirty="0" err="1">
                <a:solidFill>
                  <a:srgbClr val="FFFF00"/>
                </a:solidFill>
              </a:rPr>
              <a:t>dan</a:t>
            </a:r>
            <a:r>
              <a:rPr lang="en-US" dirty="0">
                <a:solidFill>
                  <a:srgbClr val="FFFF00"/>
                </a:solidFill>
              </a:rPr>
              <a:t> </a:t>
            </a:r>
            <a:r>
              <a:rPr lang="en-US" dirty="0" err="1">
                <a:solidFill>
                  <a:srgbClr val="FFFF00"/>
                </a:solidFill>
              </a:rPr>
              <a:t>bumi</a:t>
            </a:r>
            <a:r>
              <a:rPr lang="en-US" dirty="0">
                <a:solidFill>
                  <a:srgbClr val="FFFF00"/>
                </a:solidFill>
              </a:rPr>
              <a:t> </a:t>
            </a:r>
            <a:r>
              <a:rPr lang="en-US" dirty="0" err="1">
                <a:solidFill>
                  <a:srgbClr val="FFFF00"/>
                </a:solidFill>
              </a:rPr>
              <a:t>hangus</a:t>
            </a:r>
            <a:r>
              <a:rPr lang="en-US" dirty="0">
                <a:solidFill>
                  <a:srgbClr val="FFFF00"/>
                </a:solidFill>
              </a:rPr>
              <a:t>. </a:t>
            </a:r>
            <a:r>
              <a:rPr lang="en-US" dirty="0" err="1">
                <a:solidFill>
                  <a:srgbClr val="FFFF00"/>
                </a:solidFill>
              </a:rPr>
              <a:t>Strategi</a:t>
            </a:r>
            <a:r>
              <a:rPr lang="en-US" dirty="0">
                <a:solidFill>
                  <a:srgbClr val="FFFF00"/>
                </a:solidFill>
              </a:rPr>
              <a:t> </a:t>
            </a:r>
            <a:r>
              <a:rPr lang="en-US" dirty="0" err="1">
                <a:solidFill>
                  <a:srgbClr val="FFFF00"/>
                </a:solidFill>
              </a:rPr>
              <a:t>gerilya</a:t>
            </a:r>
            <a:r>
              <a:rPr lang="en-US" dirty="0">
                <a:solidFill>
                  <a:srgbClr val="FFFF00"/>
                </a:solidFill>
              </a:rPr>
              <a:t> </a:t>
            </a:r>
            <a:r>
              <a:rPr lang="en-US" dirty="0" err="1">
                <a:solidFill>
                  <a:srgbClr val="FFFF00"/>
                </a:solidFill>
              </a:rPr>
              <a:t>memiliki</a:t>
            </a:r>
            <a:r>
              <a:rPr lang="en-US" dirty="0">
                <a:solidFill>
                  <a:srgbClr val="FFFF00"/>
                </a:solidFill>
              </a:rPr>
              <a:t> </a:t>
            </a:r>
            <a:r>
              <a:rPr lang="en-US" dirty="0" err="1">
                <a:solidFill>
                  <a:srgbClr val="FFFF00"/>
                </a:solidFill>
              </a:rPr>
              <a:t>sifat</a:t>
            </a:r>
            <a:r>
              <a:rPr lang="en-US" dirty="0">
                <a:solidFill>
                  <a:srgbClr val="FFFF00"/>
                </a:solidFill>
              </a:rPr>
              <a:t> </a:t>
            </a:r>
            <a:r>
              <a:rPr lang="en-US" dirty="0" err="1">
                <a:solidFill>
                  <a:srgbClr val="FFFF00"/>
                </a:solidFill>
              </a:rPr>
              <a:t>melemahkan</a:t>
            </a:r>
            <a:r>
              <a:rPr lang="en-US" dirty="0">
                <a:solidFill>
                  <a:srgbClr val="FFFF00"/>
                </a:solidFill>
              </a:rPr>
              <a:t> </a:t>
            </a:r>
            <a:r>
              <a:rPr lang="en-US" dirty="0" err="1">
                <a:solidFill>
                  <a:srgbClr val="FFFF00"/>
                </a:solidFill>
              </a:rPr>
              <a:t>bukan</a:t>
            </a:r>
            <a:r>
              <a:rPr lang="en-US" dirty="0">
                <a:solidFill>
                  <a:srgbClr val="FFFF00"/>
                </a:solidFill>
              </a:rPr>
              <a:t> </a:t>
            </a:r>
            <a:r>
              <a:rPr lang="en-US" dirty="0" err="1">
                <a:solidFill>
                  <a:srgbClr val="FFFF00"/>
                </a:solidFill>
              </a:rPr>
              <a:t>menghancurkan</a:t>
            </a:r>
            <a:r>
              <a:rPr lang="en-US" dirty="0">
                <a:solidFill>
                  <a:srgbClr val="FFFF00"/>
                </a:solidFill>
              </a:rPr>
              <a:t> </a:t>
            </a:r>
            <a:r>
              <a:rPr lang="en-US" dirty="0" err="1">
                <a:solidFill>
                  <a:srgbClr val="FFFF00"/>
                </a:solidFill>
              </a:rPr>
              <a:t>selain</a:t>
            </a:r>
            <a:r>
              <a:rPr lang="en-US" dirty="0">
                <a:solidFill>
                  <a:srgbClr val="FFFF00"/>
                </a:solidFill>
              </a:rPr>
              <a:t> </a:t>
            </a:r>
            <a:r>
              <a:rPr lang="en-US" dirty="0" err="1">
                <a:solidFill>
                  <a:srgbClr val="FFFF00"/>
                </a:solidFill>
              </a:rPr>
              <a:t>itu</a:t>
            </a:r>
            <a:r>
              <a:rPr lang="en-US" dirty="0">
                <a:solidFill>
                  <a:srgbClr val="FFFF00"/>
                </a:solidFill>
              </a:rPr>
              <a:t> </a:t>
            </a:r>
            <a:r>
              <a:rPr lang="en-US" dirty="0" err="1">
                <a:solidFill>
                  <a:srgbClr val="FFFF00"/>
                </a:solidFill>
              </a:rPr>
              <a:t>dalam</a:t>
            </a:r>
            <a:r>
              <a:rPr lang="en-US" dirty="0">
                <a:solidFill>
                  <a:srgbClr val="FFFF00"/>
                </a:solidFill>
              </a:rPr>
              <a:t> </a:t>
            </a:r>
            <a:r>
              <a:rPr lang="en-US" dirty="0" err="1">
                <a:solidFill>
                  <a:srgbClr val="FFFF00"/>
                </a:solidFill>
              </a:rPr>
              <a:t>strategi</a:t>
            </a:r>
            <a:r>
              <a:rPr lang="en-US" dirty="0">
                <a:solidFill>
                  <a:srgbClr val="FFFF00"/>
                </a:solidFill>
              </a:rPr>
              <a:t> </a:t>
            </a:r>
            <a:r>
              <a:rPr lang="en-US" dirty="0" err="1">
                <a:solidFill>
                  <a:srgbClr val="FFFF00"/>
                </a:solidFill>
              </a:rPr>
              <a:t>gerilya</a:t>
            </a:r>
            <a:r>
              <a:rPr lang="en-US" dirty="0">
                <a:solidFill>
                  <a:srgbClr val="FFFF00"/>
                </a:solidFill>
              </a:rPr>
              <a:t> </a:t>
            </a:r>
            <a:r>
              <a:rPr lang="en-US" dirty="0" err="1">
                <a:solidFill>
                  <a:srgbClr val="FFFF00"/>
                </a:solidFill>
              </a:rPr>
              <a:t>diusahakan</a:t>
            </a:r>
            <a:r>
              <a:rPr lang="en-US" dirty="0">
                <a:solidFill>
                  <a:srgbClr val="FFFF00"/>
                </a:solidFill>
              </a:rPr>
              <a:t> agar </a:t>
            </a:r>
            <a:r>
              <a:rPr lang="en-US" dirty="0" err="1">
                <a:solidFill>
                  <a:srgbClr val="FFFF00"/>
                </a:solidFill>
              </a:rPr>
              <a:t>cakupan</a:t>
            </a:r>
            <a:r>
              <a:rPr lang="en-US" dirty="0">
                <a:solidFill>
                  <a:srgbClr val="FFFF00"/>
                </a:solidFill>
              </a:rPr>
              <a:t> </a:t>
            </a:r>
            <a:r>
              <a:rPr lang="en-US" dirty="0" err="1">
                <a:solidFill>
                  <a:srgbClr val="FFFF00"/>
                </a:solidFill>
              </a:rPr>
              <a:t>serangan</a:t>
            </a:r>
            <a:r>
              <a:rPr lang="en-US" dirty="0">
                <a:solidFill>
                  <a:srgbClr val="FFFF00"/>
                </a:solidFill>
              </a:rPr>
              <a:t> </a:t>
            </a:r>
            <a:r>
              <a:rPr lang="en-US" dirty="0" err="1">
                <a:solidFill>
                  <a:srgbClr val="FFFF00"/>
                </a:solidFill>
              </a:rPr>
              <a:t>diperluas</a:t>
            </a:r>
            <a:r>
              <a:rPr lang="en-US" dirty="0">
                <a:solidFill>
                  <a:srgbClr val="FFFF00"/>
                </a:solidFill>
              </a:rPr>
              <a:t>. </a:t>
            </a:r>
            <a:r>
              <a:rPr lang="en-US" dirty="0" err="1">
                <a:solidFill>
                  <a:srgbClr val="FFFF00"/>
                </a:solidFill>
              </a:rPr>
              <a:t>Tujuan</a:t>
            </a:r>
            <a:r>
              <a:rPr lang="en-US" dirty="0">
                <a:solidFill>
                  <a:srgbClr val="FFFF00"/>
                </a:solidFill>
              </a:rPr>
              <a:t> </a:t>
            </a:r>
            <a:r>
              <a:rPr lang="en-US" dirty="0" err="1">
                <a:solidFill>
                  <a:srgbClr val="FFFF00"/>
                </a:solidFill>
              </a:rPr>
              <a:t>memperluas</a:t>
            </a:r>
            <a:r>
              <a:rPr lang="en-US" dirty="0">
                <a:solidFill>
                  <a:srgbClr val="FFFF00"/>
                </a:solidFill>
              </a:rPr>
              <a:t> </a:t>
            </a:r>
            <a:r>
              <a:rPr lang="en-US" dirty="0" err="1">
                <a:solidFill>
                  <a:srgbClr val="FFFF00"/>
                </a:solidFill>
              </a:rPr>
              <a:t>serangan</a:t>
            </a:r>
            <a:r>
              <a:rPr lang="en-US" dirty="0">
                <a:solidFill>
                  <a:srgbClr val="FFFF00"/>
                </a:solidFill>
              </a:rPr>
              <a:t> agar </a:t>
            </a:r>
            <a:r>
              <a:rPr lang="en-US" dirty="0" err="1">
                <a:solidFill>
                  <a:srgbClr val="FFFF00"/>
                </a:solidFill>
              </a:rPr>
              <a:t>lawan</a:t>
            </a:r>
            <a:r>
              <a:rPr lang="en-US" dirty="0">
                <a:solidFill>
                  <a:srgbClr val="FFFF00"/>
                </a:solidFill>
              </a:rPr>
              <a:t> </a:t>
            </a:r>
            <a:r>
              <a:rPr lang="en-US" dirty="0" err="1">
                <a:solidFill>
                  <a:srgbClr val="FFFF00"/>
                </a:solidFill>
              </a:rPr>
              <a:t>dapat</a:t>
            </a:r>
            <a:r>
              <a:rPr lang="en-US" dirty="0">
                <a:solidFill>
                  <a:srgbClr val="FFFF00"/>
                </a:solidFill>
              </a:rPr>
              <a:t> </a:t>
            </a:r>
            <a:r>
              <a:rPr lang="en-US" dirty="0" err="1">
                <a:solidFill>
                  <a:srgbClr val="FFFF00"/>
                </a:solidFill>
              </a:rPr>
              <a:t>menyebar</a:t>
            </a:r>
            <a:r>
              <a:rPr lang="en-US" dirty="0">
                <a:solidFill>
                  <a:srgbClr val="FFFF00"/>
                </a:solidFill>
              </a:rPr>
              <a:t> </a:t>
            </a:r>
            <a:r>
              <a:rPr lang="en-US" dirty="0" err="1">
                <a:solidFill>
                  <a:srgbClr val="FFFF00"/>
                </a:solidFill>
              </a:rPr>
              <a:t>pasukannya</a:t>
            </a:r>
            <a:r>
              <a:rPr lang="en-US" dirty="0">
                <a:solidFill>
                  <a:srgbClr val="FFFF00"/>
                </a:solidFill>
              </a:rPr>
              <a:t> </a:t>
            </a:r>
            <a:r>
              <a:rPr lang="en-US" dirty="0" err="1">
                <a:solidFill>
                  <a:srgbClr val="FFFF00"/>
                </a:solidFill>
              </a:rPr>
              <a:t>juga</a:t>
            </a:r>
            <a:r>
              <a:rPr lang="en-US" dirty="0">
                <a:solidFill>
                  <a:srgbClr val="FFFF00"/>
                </a:solidFill>
              </a:rPr>
              <a:t>, </a:t>
            </a:r>
            <a:r>
              <a:rPr lang="en-US" dirty="0" err="1">
                <a:solidFill>
                  <a:srgbClr val="FFFF00"/>
                </a:solidFill>
              </a:rPr>
              <a:t>sehingga</a:t>
            </a:r>
            <a:r>
              <a:rPr lang="en-US" dirty="0">
                <a:solidFill>
                  <a:srgbClr val="FFFF00"/>
                </a:solidFill>
              </a:rPr>
              <a:t> </a:t>
            </a:r>
            <a:r>
              <a:rPr lang="en-US" dirty="0" err="1">
                <a:solidFill>
                  <a:srgbClr val="FFFF00"/>
                </a:solidFill>
              </a:rPr>
              <a:t>kekuatannya</a:t>
            </a:r>
            <a:r>
              <a:rPr lang="en-US" dirty="0">
                <a:solidFill>
                  <a:srgbClr val="FFFF00"/>
                </a:solidFill>
              </a:rPr>
              <a:t> </a:t>
            </a:r>
            <a:r>
              <a:rPr lang="en-US" dirty="0" err="1">
                <a:solidFill>
                  <a:srgbClr val="FFFF00"/>
                </a:solidFill>
              </a:rPr>
              <a:t>menjadi</a:t>
            </a:r>
            <a:r>
              <a:rPr lang="en-US" dirty="0">
                <a:solidFill>
                  <a:srgbClr val="FFFF00"/>
                </a:solidFill>
              </a:rPr>
              <a:t> </a:t>
            </a:r>
            <a:r>
              <a:rPr lang="en-US" dirty="0" err="1">
                <a:solidFill>
                  <a:srgbClr val="FFFF00"/>
                </a:solidFill>
              </a:rPr>
              <a:t>terpecah</a:t>
            </a:r>
            <a:r>
              <a:rPr lang="en-US" dirty="0">
                <a:solidFill>
                  <a:srgbClr val="FFFF00"/>
                </a:solidFill>
              </a:rPr>
              <a:t> </a:t>
            </a:r>
            <a:r>
              <a:rPr lang="en-US" dirty="0" err="1">
                <a:solidFill>
                  <a:srgbClr val="FFFF00"/>
                </a:solidFill>
              </a:rPr>
              <a:t>dan</a:t>
            </a:r>
            <a:r>
              <a:rPr lang="en-US" dirty="0">
                <a:solidFill>
                  <a:srgbClr val="FFFF00"/>
                </a:solidFill>
              </a:rPr>
              <a:t> </a:t>
            </a:r>
            <a:r>
              <a:rPr lang="en-US" dirty="0" err="1">
                <a:solidFill>
                  <a:srgbClr val="FFFF00"/>
                </a:solidFill>
              </a:rPr>
              <a:t>mudah</a:t>
            </a:r>
            <a:r>
              <a:rPr lang="en-US" dirty="0">
                <a:solidFill>
                  <a:srgbClr val="FFFF00"/>
                </a:solidFill>
              </a:rPr>
              <a:t> </a:t>
            </a:r>
            <a:r>
              <a:rPr lang="en-US" dirty="0" err="1">
                <a:solidFill>
                  <a:srgbClr val="FFFF00"/>
                </a:solidFill>
              </a:rPr>
              <a:t>untuk</a:t>
            </a:r>
            <a:r>
              <a:rPr lang="en-US" dirty="0">
                <a:solidFill>
                  <a:srgbClr val="FFFF00"/>
                </a:solidFill>
              </a:rPr>
              <a:t> </a:t>
            </a:r>
            <a:r>
              <a:rPr lang="en-US" dirty="0" err="1">
                <a:solidFill>
                  <a:srgbClr val="FFFF00"/>
                </a:solidFill>
              </a:rPr>
              <a:t>dilakukan</a:t>
            </a:r>
            <a:r>
              <a:rPr lang="en-US" dirty="0">
                <a:solidFill>
                  <a:srgbClr val="FFFF00"/>
                </a:solidFill>
              </a:rPr>
              <a:t> </a:t>
            </a:r>
            <a:r>
              <a:rPr lang="en-US" dirty="0" err="1">
                <a:solidFill>
                  <a:srgbClr val="FFFF00"/>
                </a:solidFill>
              </a:rPr>
              <a:t>penyerangan</a:t>
            </a:r>
            <a:r>
              <a:rPr lang="en-US" dirty="0">
                <a:solidFill>
                  <a:srgbClr val="FFFF00"/>
                </a:solidFill>
              </a:rPr>
              <a:t>. </a:t>
            </a:r>
            <a:r>
              <a:rPr lang="en-US" dirty="0" err="1">
                <a:solidFill>
                  <a:srgbClr val="FFFF00"/>
                </a:solidFill>
              </a:rPr>
              <a:t>Sifat</a:t>
            </a:r>
            <a:r>
              <a:rPr lang="en-US" dirty="0">
                <a:solidFill>
                  <a:srgbClr val="FFFF00"/>
                </a:solidFill>
              </a:rPr>
              <a:t> non </a:t>
            </a:r>
            <a:r>
              <a:rPr lang="en-US" dirty="0" err="1">
                <a:solidFill>
                  <a:srgbClr val="FFFF00"/>
                </a:solidFill>
              </a:rPr>
              <a:t>kooperasi</a:t>
            </a:r>
            <a:r>
              <a:rPr lang="en-US" dirty="0">
                <a:solidFill>
                  <a:srgbClr val="FFFF00"/>
                </a:solidFill>
              </a:rPr>
              <a:t> </a:t>
            </a:r>
            <a:r>
              <a:rPr lang="en-US" dirty="0" err="1">
                <a:solidFill>
                  <a:srgbClr val="FFFF00"/>
                </a:solidFill>
              </a:rPr>
              <a:t>dan</a:t>
            </a:r>
            <a:r>
              <a:rPr lang="en-US" dirty="0">
                <a:solidFill>
                  <a:srgbClr val="FFFF00"/>
                </a:solidFill>
              </a:rPr>
              <a:t> </a:t>
            </a:r>
            <a:r>
              <a:rPr lang="en-US" dirty="0" err="1">
                <a:solidFill>
                  <a:srgbClr val="FFFF00"/>
                </a:solidFill>
              </a:rPr>
              <a:t>bumi</a:t>
            </a:r>
            <a:r>
              <a:rPr lang="en-US" dirty="0">
                <a:solidFill>
                  <a:srgbClr val="FFFF00"/>
                </a:solidFill>
              </a:rPr>
              <a:t> </a:t>
            </a:r>
            <a:r>
              <a:rPr lang="en-US" dirty="0" err="1">
                <a:solidFill>
                  <a:srgbClr val="FFFF00"/>
                </a:solidFill>
              </a:rPr>
              <a:t>hangus</a:t>
            </a:r>
            <a:r>
              <a:rPr lang="en-US" dirty="0">
                <a:solidFill>
                  <a:srgbClr val="FFFF00"/>
                </a:solidFill>
              </a:rPr>
              <a:t> </a:t>
            </a:r>
            <a:r>
              <a:rPr lang="en-US" dirty="0" err="1">
                <a:solidFill>
                  <a:srgbClr val="FFFF00"/>
                </a:solidFill>
              </a:rPr>
              <a:t>juga</a:t>
            </a:r>
            <a:r>
              <a:rPr lang="en-US" dirty="0">
                <a:solidFill>
                  <a:srgbClr val="FFFF00"/>
                </a:solidFill>
              </a:rPr>
              <a:t> </a:t>
            </a:r>
            <a:r>
              <a:rPr lang="en-US" dirty="0" err="1">
                <a:solidFill>
                  <a:srgbClr val="FFFF00"/>
                </a:solidFill>
              </a:rPr>
              <a:t>digunakan</a:t>
            </a:r>
            <a:r>
              <a:rPr lang="en-US" dirty="0">
                <a:solidFill>
                  <a:srgbClr val="FFFF00"/>
                </a:solidFill>
              </a:rPr>
              <a:t> </a:t>
            </a:r>
            <a:r>
              <a:rPr lang="en-US" dirty="0" err="1">
                <a:solidFill>
                  <a:srgbClr val="FFFF00"/>
                </a:solidFill>
              </a:rPr>
              <a:t>dalam</a:t>
            </a:r>
            <a:r>
              <a:rPr lang="en-US" dirty="0">
                <a:solidFill>
                  <a:srgbClr val="FFFF00"/>
                </a:solidFill>
              </a:rPr>
              <a:t> </a:t>
            </a:r>
            <a:r>
              <a:rPr lang="en-US" dirty="0" err="1">
                <a:solidFill>
                  <a:srgbClr val="FFFF00"/>
                </a:solidFill>
              </a:rPr>
              <a:t>mengahadapi</a:t>
            </a:r>
            <a:r>
              <a:rPr lang="en-US" dirty="0">
                <a:solidFill>
                  <a:srgbClr val="FFFF00"/>
                </a:solidFill>
              </a:rPr>
              <a:t> </a:t>
            </a:r>
            <a:r>
              <a:rPr lang="en-US" dirty="0" err="1">
                <a:solidFill>
                  <a:srgbClr val="FFFF00"/>
                </a:solidFill>
              </a:rPr>
              <a:t>Belanda</a:t>
            </a:r>
            <a:r>
              <a:rPr lang="en-US" dirty="0">
                <a:solidFill>
                  <a:srgbClr val="FFFF00"/>
                </a:solidFill>
              </a:rPr>
              <a:t>.</a:t>
            </a:r>
          </a:p>
          <a:p>
            <a:pPr algn="just"/>
            <a:endParaRPr lang="en-US" dirty="0">
              <a:solidFill>
                <a:srgbClr val="FFFF00"/>
              </a:solidFill>
            </a:endParaRPr>
          </a:p>
        </p:txBody>
      </p:sp>
      <p:sp>
        <p:nvSpPr>
          <p:cNvPr id="4" name="Title 3"/>
          <p:cNvSpPr>
            <a:spLocks noGrp="1"/>
          </p:cNvSpPr>
          <p:nvPr>
            <p:ph type="title"/>
          </p:nvPr>
        </p:nvSpPr>
        <p:spPr/>
        <p:txBody>
          <a:bodyPr/>
          <a:lstStyle/>
          <a:p>
            <a:r>
              <a:rPr lang="en-US" dirty="0" err="1">
                <a:solidFill>
                  <a:srgbClr val="FF0000"/>
                </a:solidFill>
              </a:rPr>
              <a:t>Peran</a:t>
            </a:r>
            <a:r>
              <a:rPr lang="en-US" dirty="0">
                <a:solidFill>
                  <a:srgbClr val="FF0000"/>
                </a:solidFill>
              </a:rPr>
              <a:t> </a:t>
            </a:r>
            <a:r>
              <a:rPr lang="en-US" dirty="0" err="1">
                <a:solidFill>
                  <a:srgbClr val="FF0000"/>
                </a:solidFill>
              </a:rPr>
              <a:t>Militer</a:t>
            </a:r>
            <a:r>
              <a:rPr lang="en-US" dirty="0">
                <a:solidFill>
                  <a:srgbClr val="FF0000"/>
                </a:solidFill>
              </a:rPr>
              <a:t> </a:t>
            </a:r>
            <a:r>
              <a:rPr lang="en-US" dirty="0" err="1">
                <a:solidFill>
                  <a:srgbClr val="FF0000"/>
                </a:solidFill>
              </a:rPr>
              <a:t>Dalam</a:t>
            </a:r>
            <a:r>
              <a:rPr lang="en-US" dirty="0">
                <a:solidFill>
                  <a:srgbClr val="FF0000"/>
                </a:solidFill>
              </a:rPr>
              <a:t> </a:t>
            </a:r>
            <a:r>
              <a:rPr lang="en-US" dirty="0" err="1">
                <a:solidFill>
                  <a:srgbClr val="FF0000"/>
                </a:solidFill>
              </a:rPr>
              <a:t>Agresi</a:t>
            </a:r>
            <a:r>
              <a:rPr lang="en-US" dirty="0">
                <a:solidFill>
                  <a:srgbClr val="FF0000"/>
                </a:solidFill>
              </a:rPr>
              <a:t> </a:t>
            </a:r>
            <a:r>
              <a:rPr lang="en-US" dirty="0" err="1">
                <a:solidFill>
                  <a:srgbClr val="FF0000"/>
                </a:solidFill>
              </a:rPr>
              <a:t>Militer</a:t>
            </a:r>
            <a:r>
              <a:rPr lang="en-US" dirty="0">
                <a:solidFill>
                  <a:srgbClr val="FF0000"/>
                </a:solidFill>
              </a:rPr>
              <a:t> </a:t>
            </a:r>
            <a:r>
              <a:rPr lang="en-US" dirty="0" err="1">
                <a:solidFill>
                  <a:srgbClr val="FF0000"/>
                </a:solidFill>
              </a:rPr>
              <a:t>Belanda</a:t>
            </a:r>
            <a:r>
              <a:rPr lang="en-US" dirty="0">
                <a:solidFill>
                  <a:srgbClr val="FF0000"/>
                </a:solidFill>
              </a:rPr>
              <a:t> I Dan II</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332656"/>
            <a:ext cx="2385419" cy="1652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23426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41</TotalTime>
  <Words>334</Words>
  <Application>Microsoft Office PowerPoint</Application>
  <PresentationFormat>On-screen Show (4:3)</PresentationFormat>
  <Paragraphs>19</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Garamond</vt:lpstr>
      <vt:lpstr>Tahoma</vt:lpstr>
      <vt:lpstr>Times New Roman</vt:lpstr>
      <vt:lpstr>Tunga</vt:lpstr>
      <vt:lpstr>BlackTie</vt:lpstr>
      <vt:lpstr>MILITER DALAM AGRESI MILITER BELANDA I DAN II</vt:lpstr>
      <vt:lpstr>Latar Belakang Terjadinya Agresi Militer Belanda I</vt:lpstr>
      <vt:lpstr>Peran Militer Dalam Agresi Militer Belanda I Dan II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MILITER DALAM AGRESI MILITER BELANDA I DAN II</dc:title>
  <dc:creator>ASUS RYZEN</dc:creator>
  <cp:lastModifiedBy>YUSUF</cp:lastModifiedBy>
  <cp:revision>8</cp:revision>
  <dcterms:created xsi:type="dcterms:W3CDTF">2021-10-24T02:21:21Z</dcterms:created>
  <dcterms:modified xsi:type="dcterms:W3CDTF">2021-10-24T15:04:28Z</dcterms:modified>
</cp:coreProperties>
</file>