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2"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9144000" cy="293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0" y="2925286"/>
            <a:ext cx="9144000" cy="15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514600" y="236220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smtClean="0">
              <a:solidFill>
                <a:schemeClr val="bg1"/>
              </a:solidFill>
              <a:latin typeface="+mj-lt"/>
              <a:ea typeface="+mj-ea"/>
              <a:cs typeface="Tunga" pitchFamily="2"/>
            </a:endParaRPr>
          </a:p>
        </p:txBody>
      </p:sp>
      <p:sp>
        <p:nvSpPr>
          <p:cNvPr id="3" name="Subtitle 2"/>
          <p:cNvSpPr>
            <a:spLocks noGrp="1"/>
          </p:cNvSpPr>
          <p:nvPr>
            <p:ph type="subTitle" idx="1"/>
          </p:nvPr>
        </p:nvSpPr>
        <p:spPr>
          <a:xfrm>
            <a:off x="2565400" y="3045460"/>
            <a:ext cx="4013200" cy="428625"/>
          </a:xfrm>
        </p:spPr>
        <p:txBody>
          <a:bodyPr tIns="0" anchor="t">
            <a:noAutofit/>
          </a:bodyPr>
          <a:lstStyle>
            <a:lvl1pPr marL="0" indent="0" algn="ctr">
              <a:buNone/>
              <a:defRPr sz="1600" b="0" i="0" cap="none" spc="0" baseline="0">
                <a:solidFill>
                  <a:schemeClr val="bg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2" name="Title 11"/>
          <p:cNvSpPr>
            <a:spLocks noGrp="1"/>
          </p:cNvSpPr>
          <p:nvPr>
            <p:ph type="title"/>
          </p:nvPr>
        </p:nvSpPr>
        <p:spPr>
          <a:xfrm>
            <a:off x="2565400" y="2397760"/>
            <a:ext cx="4013200" cy="599440"/>
          </a:xfrm>
          <a:noFill/>
          <a:ln>
            <a:noFill/>
          </a:ln>
        </p:spPr>
        <p:txBody>
          <a:bodyPr bIns="0" anchor="b"/>
          <a:lstStyle>
            <a:lvl1pPr>
              <a:defRPr>
                <a:effectLst>
                  <a:glow rad="88900">
                    <a:schemeClr val="tx1">
                      <a:alpha val="60000"/>
                    </a:schemeClr>
                  </a:glow>
                </a:effectLst>
              </a:defRPr>
            </a:lvl1pPr>
          </a:lstStyle>
          <a:p>
            <a:r>
              <a:rPr lang="en-US" smtClean="0"/>
              <a:t>Click to edit Master title style</a:t>
            </a:r>
            <a:endParaRPr lang="en-US" dirty="0"/>
          </a:p>
        </p:txBody>
      </p:sp>
      <p:sp>
        <p:nvSpPr>
          <p:cNvPr id="11" name="Date Placeholder 10"/>
          <p:cNvSpPr>
            <a:spLocks noGrp="1"/>
          </p:cNvSpPr>
          <p:nvPr>
            <p:ph type="dt" sz="half" idx="10"/>
          </p:nvPr>
        </p:nvSpPr>
        <p:spPr bwMode="black"/>
        <p:txBody>
          <a:bodyPr/>
          <a:lstStyle/>
          <a:p>
            <a:fld id="{53573605-1656-4A69-829C-025319A8AE4B}" type="datetimeFigureOut">
              <a:rPr lang="en-US" smtClean="0"/>
              <a:t>10/24/2021</a:t>
            </a:fld>
            <a:endParaRPr lang="en-US"/>
          </a:p>
        </p:txBody>
      </p:sp>
      <p:sp>
        <p:nvSpPr>
          <p:cNvPr id="17" name="Slide Number Placeholder 16"/>
          <p:cNvSpPr>
            <a:spLocks noGrp="1"/>
          </p:cNvSpPr>
          <p:nvPr>
            <p:ph type="sldNum" sz="quarter" idx="11"/>
          </p:nvPr>
        </p:nvSpPr>
        <p:spPr/>
        <p:txBody>
          <a:bodyPr/>
          <a:lstStyle/>
          <a:p>
            <a:fld id="{16CBFA8D-3203-4EED-AF53-A30FA3785EAE}" type="slidenum">
              <a:rPr lang="en-US" smtClean="0"/>
              <a:t>‹#›</a:t>
            </a:fld>
            <a:endParaRPr lang="en-US"/>
          </a:p>
        </p:txBody>
      </p:sp>
      <p:sp>
        <p:nvSpPr>
          <p:cNvPr id="19" name="Footer Placeholder 1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573605-1656-4A69-829C-025319A8AE4B}" type="datetimeFigureOut">
              <a:rPr lang="en-US" smtClean="0"/>
              <a:t>10/24/2021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CBFA8D-3203-4EED-AF53-A30FA3785EA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9" name="Straight Connector 8"/>
          <p:cNvCxnSpPr/>
          <p:nvPr/>
        </p:nvCxnSpPr>
        <p:spPr>
          <a:xfrm rot="5400000">
            <a:off x="4267200" y="3429000"/>
            <a:ext cx="6858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hidden">
          <a:xfrm>
            <a:off x="0" y="1"/>
            <a:ext cx="7696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Vertical Text Placeholder 2"/>
          <p:cNvSpPr>
            <a:spLocks noGrp="1"/>
          </p:cNvSpPr>
          <p:nvPr>
            <p:ph type="body" orient="vert" idx="1"/>
          </p:nvPr>
        </p:nvSpPr>
        <p:spPr>
          <a:xfrm>
            <a:off x="457200" y="914401"/>
            <a:ext cx="66294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573605-1656-4A69-829C-025319A8AE4B}" type="datetimeFigureOut">
              <a:rPr lang="en-US" smtClean="0"/>
              <a:t>10/24/2021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CBFA8D-3203-4EED-AF53-A30FA3785EAE}" type="slidenum">
              <a:rPr lang="en-US" smtClean="0"/>
              <a:t>‹#›</a:t>
            </a:fld>
            <a:endParaRPr lang="en-US"/>
          </a:p>
        </p:txBody>
      </p:sp>
      <p:sp>
        <p:nvSpPr>
          <p:cNvPr id="2" name="Vertical Title 1"/>
          <p:cNvSpPr>
            <a:spLocks noGrp="1"/>
          </p:cNvSpPr>
          <p:nvPr>
            <p:ph type="title" orient="vert"/>
          </p:nvPr>
        </p:nvSpPr>
        <p:spPr>
          <a:xfrm>
            <a:off x="7239000" y="914401"/>
            <a:ext cx="926980" cy="5029200"/>
          </a:xfrm>
        </p:spPr>
        <p:txBody>
          <a:bodyPr vert="eaVert"/>
          <a:lstStyle/>
          <a:p>
            <a:r>
              <a:rPr lang="en-US" smtClean="0"/>
              <a:t>Click to edit Master 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1" name="Content Placeholder 30"/>
          <p:cNvSpPr>
            <a:spLocks noGrp="1"/>
          </p:cNvSpPr>
          <p:nvPr>
            <p:ph sz="quarter" idx="13"/>
          </p:nvPr>
        </p:nvSpPr>
        <p:spPr>
          <a:xfrm>
            <a:off x="457200" y="2020824"/>
            <a:ext cx="8229600" cy="40751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8"/>
          <p:cNvSpPr>
            <a:spLocks noGrp="1"/>
          </p:cNvSpPr>
          <p:nvPr>
            <p:ph type="title"/>
          </p:nvPr>
        </p:nvSpPr>
        <p:spPr/>
        <p:txBody>
          <a:bodyPr/>
          <a:lstStyle/>
          <a:p>
            <a:r>
              <a:rPr lang="en-US" smtClean="0"/>
              <a:t>Click to edit Master title style</a:t>
            </a:r>
            <a:endParaRPr lang="en-US"/>
          </a:p>
        </p:txBody>
      </p:sp>
      <p:sp>
        <p:nvSpPr>
          <p:cNvPr id="11" name="Date Placeholder 10"/>
          <p:cNvSpPr>
            <a:spLocks noGrp="1"/>
          </p:cNvSpPr>
          <p:nvPr>
            <p:ph type="dt" sz="half" idx="14"/>
          </p:nvPr>
        </p:nvSpPr>
        <p:spPr/>
        <p:txBody>
          <a:bodyPr/>
          <a:lstStyle/>
          <a:p>
            <a:fld id="{53573605-1656-4A69-829C-025319A8AE4B}" type="datetimeFigureOut">
              <a:rPr lang="en-US" smtClean="0"/>
              <a:t>10/24/2021</a:t>
            </a:fld>
            <a:endParaRPr lang="en-US"/>
          </a:p>
        </p:txBody>
      </p:sp>
      <p:sp>
        <p:nvSpPr>
          <p:cNvPr id="12" name="Slide Number Placeholder 11"/>
          <p:cNvSpPr>
            <a:spLocks noGrp="1"/>
          </p:cNvSpPr>
          <p:nvPr>
            <p:ph type="sldNum" sz="quarter" idx="15"/>
          </p:nvPr>
        </p:nvSpPr>
        <p:spPr/>
        <p:txBody>
          <a:bodyPr/>
          <a:lstStyle/>
          <a:p>
            <a:fld id="{16CBFA8D-3203-4EED-AF53-A30FA3785EAE}" type="slidenum">
              <a:rPr lang="en-US" smtClean="0"/>
              <a:t>‹#›</a:t>
            </a:fld>
            <a:endParaRPr lang="en-US"/>
          </a:p>
        </p:txBody>
      </p:sp>
      <p:sp>
        <p:nvSpPr>
          <p:cNvPr id="13" name="Footer Placeholder 12"/>
          <p:cNvSpPr>
            <a:spLocks noGrp="1"/>
          </p:cNvSpPr>
          <p:nvPr>
            <p:ph type="ftr" sz="quarter" idx="16"/>
          </p:nvPr>
        </p:nvSpPr>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8" name="Rectangle 7"/>
          <p:cNvSpPr/>
          <p:nvPr/>
        </p:nvSpPr>
        <p:spPr>
          <a:xfrm>
            <a:off x="0" y="3922776"/>
            <a:ext cx="9144000" cy="293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0" y="3921760"/>
            <a:ext cx="9144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514600" y="336804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smtClean="0">
              <a:solidFill>
                <a:schemeClr val="bg1"/>
              </a:solidFill>
              <a:latin typeface="+mj-lt"/>
              <a:ea typeface="+mj-ea"/>
              <a:cs typeface="Tunga" pitchFamily="2"/>
            </a:endParaRPr>
          </a:p>
        </p:txBody>
      </p:sp>
      <p:sp>
        <p:nvSpPr>
          <p:cNvPr id="9" name="Title Placeholder 1"/>
          <p:cNvSpPr>
            <a:spLocks noGrp="1"/>
          </p:cNvSpPr>
          <p:nvPr>
            <p:ph type="title"/>
          </p:nvPr>
        </p:nvSpPr>
        <p:spPr bwMode="black">
          <a:xfrm>
            <a:off x="2529052" y="3367246"/>
            <a:ext cx="4085897" cy="706821"/>
          </a:xfrm>
          <a:prstGeom prst="rect">
            <a:avLst/>
          </a:prstGeom>
          <a:noFill/>
          <a:ln w="98425" cmpd="thinThick">
            <a:noFill/>
            <a:miter lim="800000"/>
          </a:ln>
        </p:spPr>
        <p:txBody>
          <a:bodyPr vert="horz" lIns="91440" tIns="45720" rIns="91440" bIns="0" rtlCol="0" anchor="b" anchorCtr="0">
            <a:normAutofit/>
          </a:bodyPr>
          <a:lstStyle>
            <a:lvl1pPr>
              <a:defRPr kumimoji="0" lang="en-US" sz="1800" b="1" i="0" u="none" strike="noStrike" kern="1200" cap="all" spc="0" normalizeH="0" baseline="0" noProof="0" dirty="0" smtClean="0">
                <a:ln>
                  <a:noFill/>
                </a:ln>
                <a:solidFill>
                  <a:schemeClr val="bg1"/>
                </a:solidFill>
                <a:effectLst/>
                <a:uLnTx/>
                <a:uFillTx/>
                <a:latin typeface="+mj-lt"/>
                <a:ea typeface="+mj-ea"/>
                <a:cs typeface="Tunga" pitchFamily="2"/>
              </a:defRPr>
            </a:lvl1pPr>
          </a:lstStyle>
          <a:p>
            <a:r>
              <a:rPr lang="en-US" smtClean="0"/>
              <a:t>Click to edit Master title style</a:t>
            </a:r>
            <a:endParaRPr lang="en-US" dirty="0"/>
          </a:p>
        </p:txBody>
      </p:sp>
      <p:sp>
        <p:nvSpPr>
          <p:cNvPr id="10" name="Subtitle 2"/>
          <p:cNvSpPr>
            <a:spLocks noGrp="1"/>
          </p:cNvSpPr>
          <p:nvPr>
            <p:ph type="subTitle" idx="1"/>
          </p:nvPr>
        </p:nvSpPr>
        <p:spPr bwMode="black">
          <a:xfrm>
            <a:off x="2518542" y="4084577"/>
            <a:ext cx="4106917" cy="397094"/>
          </a:xfrm>
        </p:spPr>
        <p:txBody>
          <a:bodyPr tIns="0" anchor="t" anchorCtr="0">
            <a:normAutofit/>
          </a:bodyPr>
          <a:lstStyle>
            <a:lvl1pPr marL="0" indent="0" algn="ctr">
              <a:buNone/>
              <a:defRPr kumimoji="0" lang="en-US" sz="1600" b="0" i="0" u="none" strike="noStrike" kern="1200" cap="none" spc="0" normalizeH="0" baseline="0" noProof="0" dirty="0">
                <a:ln>
                  <a:noFill/>
                </a:ln>
                <a:solidFill>
                  <a:schemeClr val="bg1"/>
                </a:solidFill>
                <a:effectLst/>
                <a:uLnTx/>
                <a:uFillTx/>
                <a:latin typeface="+mn-lt"/>
                <a:ea typeface="+mn-ea"/>
                <a:cs typeface="Tahom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3" name="Date Placeholder 12"/>
          <p:cNvSpPr>
            <a:spLocks noGrp="1"/>
          </p:cNvSpPr>
          <p:nvPr>
            <p:ph type="dt" sz="half" idx="10"/>
          </p:nvPr>
        </p:nvSpPr>
        <p:spPr/>
        <p:txBody>
          <a:bodyPr/>
          <a:lstStyle/>
          <a:p>
            <a:fld id="{53573605-1656-4A69-829C-025319A8AE4B}" type="datetimeFigureOut">
              <a:rPr lang="en-US" smtClean="0"/>
              <a:t>10/24/2021</a:t>
            </a:fld>
            <a:endParaRPr lang="en-US"/>
          </a:p>
        </p:txBody>
      </p:sp>
      <p:sp>
        <p:nvSpPr>
          <p:cNvPr id="14" name="Slide Number Placeholder 13"/>
          <p:cNvSpPr>
            <a:spLocks noGrp="1"/>
          </p:cNvSpPr>
          <p:nvPr>
            <p:ph type="sldNum" sz="quarter" idx="11"/>
          </p:nvPr>
        </p:nvSpPr>
        <p:spPr/>
        <p:txBody>
          <a:bodyPr/>
          <a:lstStyle/>
          <a:p>
            <a:fld id="{16CBFA8D-3203-4EED-AF53-A30FA3785EAE}" type="slidenum">
              <a:rPr lang="en-US" smtClean="0"/>
              <a:t>‹#›</a:t>
            </a:fld>
            <a:endParaRPr lang="en-US"/>
          </a:p>
        </p:txBody>
      </p:sp>
      <p:sp>
        <p:nvSpPr>
          <p:cNvPr id="15" name="Footer Placeholder 14"/>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Content Placeholder 30"/>
          <p:cNvSpPr>
            <a:spLocks noGrp="1"/>
          </p:cNvSpPr>
          <p:nvPr>
            <p:ph sz="quarter" idx="13"/>
          </p:nvPr>
        </p:nvSpPr>
        <p:spPr>
          <a:xfrm>
            <a:off x="457201"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30"/>
          <p:cNvSpPr>
            <a:spLocks noGrp="1"/>
          </p:cNvSpPr>
          <p:nvPr>
            <p:ph sz="quarter" idx="14"/>
          </p:nvPr>
        </p:nvSpPr>
        <p:spPr>
          <a:xfrm>
            <a:off x="4663440"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5"/>
          </p:nvPr>
        </p:nvSpPr>
        <p:spPr/>
        <p:txBody>
          <a:bodyPr/>
          <a:lstStyle/>
          <a:p>
            <a:fld id="{53573605-1656-4A69-829C-025319A8AE4B}" type="datetimeFigureOut">
              <a:rPr lang="en-US" smtClean="0"/>
              <a:t>10/24/2021</a:t>
            </a:fld>
            <a:endParaRPr lang="en-US"/>
          </a:p>
        </p:txBody>
      </p:sp>
      <p:sp>
        <p:nvSpPr>
          <p:cNvPr id="12" name="Slide Number Placeholder 11"/>
          <p:cNvSpPr>
            <a:spLocks noGrp="1"/>
          </p:cNvSpPr>
          <p:nvPr>
            <p:ph type="sldNum" sz="quarter" idx="16"/>
          </p:nvPr>
        </p:nvSpPr>
        <p:spPr/>
        <p:txBody>
          <a:bodyPr/>
          <a:lstStyle/>
          <a:p>
            <a:fld id="{16CBFA8D-3203-4EED-AF53-A30FA3785EAE}" type="slidenum">
              <a:rPr lang="en-US" smtClean="0"/>
              <a:t>‹#›</a:t>
            </a:fld>
            <a:endParaRPr lang="en-US"/>
          </a:p>
        </p:txBody>
      </p:sp>
      <p:sp>
        <p:nvSpPr>
          <p:cNvPr id="13" name="Footer Placeholder 12"/>
          <p:cNvSpPr>
            <a:spLocks noGrp="1"/>
          </p:cNvSpPr>
          <p:nvPr>
            <p:ph type="ftr" sz="quarter" idx="17"/>
          </p:nvPr>
        </p:nvSpPr>
        <p:spPr/>
        <p:txBody>
          <a:bodyPr/>
          <a:lstStyle/>
          <a:p>
            <a:endParaRPr lang="en-US"/>
          </a:p>
        </p:txBody>
      </p:sp>
      <p:sp>
        <p:nvSpPr>
          <p:cNvPr id="16" name="Title 1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3" name="Content Placeholder 30"/>
          <p:cNvSpPr>
            <a:spLocks noGrp="1"/>
          </p:cNvSpPr>
          <p:nvPr>
            <p:ph sz="quarter" idx="13"/>
          </p:nvPr>
        </p:nvSpPr>
        <p:spPr>
          <a:xfrm>
            <a:off x="457201" y="2819400"/>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4" name="Content Placeholder 30"/>
          <p:cNvSpPr>
            <a:spLocks noGrp="1"/>
          </p:cNvSpPr>
          <p:nvPr>
            <p:ph sz="quarter" idx="14"/>
          </p:nvPr>
        </p:nvSpPr>
        <p:spPr>
          <a:xfrm>
            <a:off x="4663440" y="2816352"/>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Text Placeholder 3"/>
          <p:cNvSpPr>
            <a:spLocks noGrp="1"/>
          </p:cNvSpPr>
          <p:nvPr>
            <p:ph type="body" sz="half" idx="2"/>
          </p:nvPr>
        </p:nvSpPr>
        <p:spPr>
          <a:xfrm>
            <a:off x="45720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kern="1200" cap="none" spc="200" baseline="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466344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i="0" kern="1200" cap="none" spc="200" baseline="0" dirty="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400"/>
              </a:spcBef>
              <a:spcAft>
                <a:spcPts val="0"/>
              </a:spcAft>
              <a:buClr>
                <a:schemeClr val="accent1"/>
              </a:buClr>
              <a:buFontTx/>
              <a:buNone/>
            </a:pPr>
            <a:r>
              <a:rPr lang="en-US" smtClean="0"/>
              <a:t>Click to edit Master text styles</a:t>
            </a:r>
          </a:p>
        </p:txBody>
      </p:sp>
      <p:sp>
        <p:nvSpPr>
          <p:cNvPr id="11" name="Date Placeholder 10"/>
          <p:cNvSpPr>
            <a:spLocks noGrp="1"/>
          </p:cNvSpPr>
          <p:nvPr>
            <p:ph type="dt" sz="half" idx="16"/>
          </p:nvPr>
        </p:nvSpPr>
        <p:spPr/>
        <p:txBody>
          <a:bodyPr/>
          <a:lstStyle/>
          <a:p>
            <a:fld id="{53573605-1656-4A69-829C-025319A8AE4B}" type="datetimeFigureOut">
              <a:rPr lang="en-US" smtClean="0"/>
              <a:t>10/24/2021</a:t>
            </a:fld>
            <a:endParaRPr lang="en-US"/>
          </a:p>
        </p:txBody>
      </p:sp>
      <p:sp>
        <p:nvSpPr>
          <p:cNvPr id="12" name="Slide Number Placeholder 11"/>
          <p:cNvSpPr>
            <a:spLocks noGrp="1"/>
          </p:cNvSpPr>
          <p:nvPr>
            <p:ph type="sldNum" sz="quarter" idx="17"/>
          </p:nvPr>
        </p:nvSpPr>
        <p:spPr/>
        <p:txBody>
          <a:bodyPr/>
          <a:lstStyle/>
          <a:p>
            <a:fld id="{16CBFA8D-3203-4EED-AF53-A30FA3785EAE}" type="slidenum">
              <a:rPr lang="en-US" smtClean="0"/>
              <a:t>‹#›</a:t>
            </a:fld>
            <a:endParaRPr lang="en-US"/>
          </a:p>
        </p:txBody>
      </p:sp>
      <p:sp>
        <p:nvSpPr>
          <p:cNvPr id="13" name="Footer Placeholder 12"/>
          <p:cNvSpPr>
            <a:spLocks noGrp="1"/>
          </p:cNvSpPr>
          <p:nvPr>
            <p:ph type="ftr" sz="quarter" idx="18"/>
          </p:nvPr>
        </p:nvSpPr>
        <p:spPr/>
        <p:txBody>
          <a:bodyPr/>
          <a:lstStyle/>
          <a:p>
            <a:endParaRPr lang="en-US"/>
          </a:p>
        </p:txBody>
      </p:sp>
      <p:sp>
        <p:nvSpPr>
          <p:cNvPr id="18" name="Title 1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Click to edit Master title style</a:t>
            </a:r>
            <a:endParaRPr lang="en-US"/>
          </a:p>
        </p:txBody>
      </p:sp>
      <p:sp>
        <p:nvSpPr>
          <p:cNvPr id="15" name="Date Placeholder 14"/>
          <p:cNvSpPr>
            <a:spLocks noGrp="1"/>
          </p:cNvSpPr>
          <p:nvPr>
            <p:ph type="dt" sz="half" idx="10"/>
          </p:nvPr>
        </p:nvSpPr>
        <p:spPr/>
        <p:txBody>
          <a:bodyPr/>
          <a:lstStyle/>
          <a:p>
            <a:fld id="{53573605-1656-4A69-829C-025319A8AE4B}" type="datetimeFigureOut">
              <a:rPr lang="en-US" smtClean="0"/>
              <a:t>10/24/2021</a:t>
            </a:fld>
            <a:endParaRPr lang="en-US"/>
          </a:p>
        </p:txBody>
      </p:sp>
      <p:sp>
        <p:nvSpPr>
          <p:cNvPr id="16" name="Slide Number Placeholder 15"/>
          <p:cNvSpPr>
            <a:spLocks noGrp="1"/>
          </p:cNvSpPr>
          <p:nvPr>
            <p:ph type="sldNum" sz="quarter" idx="11"/>
          </p:nvPr>
        </p:nvSpPr>
        <p:spPr/>
        <p:txBody>
          <a:bodyPr/>
          <a:lstStyle/>
          <a:p>
            <a:fld id="{16CBFA8D-3203-4EED-AF53-A30FA3785EAE}"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53573605-1656-4A69-829C-025319A8AE4B}" type="datetimeFigureOut">
              <a:rPr lang="en-US" smtClean="0"/>
              <a:t>10/24/2021</a:t>
            </a:fld>
            <a:endParaRPr lang="en-US"/>
          </a:p>
        </p:txBody>
      </p:sp>
      <p:sp>
        <p:nvSpPr>
          <p:cNvPr id="8" name="Slide Number Placeholder 7"/>
          <p:cNvSpPr>
            <a:spLocks noGrp="1"/>
          </p:cNvSpPr>
          <p:nvPr>
            <p:ph type="sldNum" sz="quarter" idx="11"/>
          </p:nvPr>
        </p:nvSpPr>
        <p:spPr/>
        <p:txBody>
          <a:bodyPr/>
          <a:lstStyle/>
          <a:p>
            <a:fld id="{16CBFA8D-3203-4EED-AF53-A30FA3785EAE}"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4" name="Content Placeholder 30"/>
          <p:cNvSpPr>
            <a:spLocks noGrp="1"/>
          </p:cNvSpPr>
          <p:nvPr>
            <p:ph sz="quarter" idx="14"/>
          </p:nvPr>
        </p:nvSpPr>
        <p:spPr>
          <a:xfrm>
            <a:off x="1485900" y="1914525"/>
            <a:ext cx="6172200" cy="351091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1737360" y="5513832"/>
            <a:ext cx="5669280" cy="548640"/>
          </a:xfrm>
        </p:spPr>
        <p:txBody>
          <a:bodyPr vert="horz" lIns="91440" tIns="0" rIns="91440" bIns="45720" rtlCol="0" anchor="ctr">
            <a:normAutofit/>
          </a:bodyPr>
          <a:lstStyle>
            <a:lvl1pPr marL="0" indent="0" algn="ctr" defTabSz="914400" rtl="0" eaLnBrk="1" latinLnBrk="0" hangingPunct="1">
              <a:lnSpc>
                <a:spcPct val="100000"/>
              </a:lnSpc>
              <a:spcBef>
                <a:spcPts val="0"/>
              </a:spcBef>
              <a:buClr>
                <a:schemeClr val="accent1"/>
              </a:buClr>
              <a:buFont typeface="Arial" pitchFamily="34" charset="0"/>
              <a:buNone/>
              <a:defRPr lang="en-US" sz="1400" b="0" i="0" kern="1200" cap="none" spc="0" baseline="0" smtClean="0">
                <a:solidFill>
                  <a:schemeClr val="tx1"/>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6" name="Date Placeholder 15"/>
          <p:cNvSpPr>
            <a:spLocks noGrp="1"/>
          </p:cNvSpPr>
          <p:nvPr>
            <p:ph type="dt" sz="half" idx="15"/>
          </p:nvPr>
        </p:nvSpPr>
        <p:spPr/>
        <p:txBody>
          <a:bodyPr/>
          <a:lstStyle/>
          <a:p>
            <a:fld id="{53573605-1656-4A69-829C-025319A8AE4B}" type="datetimeFigureOut">
              <a:rPr lang="en-US" smtClean="0"/>
              <a:t>10/24/2021</a:t>
            </a:fld>
            <a:endParaRPr lang="en-US"/>
          </a:p>
        </p:txBody>
      </p:sp>
      <p:sp>
        <p:nvSpPr>
          <p:cNvPr id="19" name="Slide Number Placeholder 18"/>
          <p:cNvSpPr>
            <a:spLocks noGrp="1"/>
          </p:cNvSpPr>
          <p:nvPr>
            <p:ph type="sldNum" sz="quarter" idx="16"/>
          </p:nvPr>
        </p:nvSpPr>
        <p:spPr/>
        <p:txBody>
          <a:bodyPr/>
          <a:lstStyle/>
          <a:p>
            <a:fld id="{16CBFA8D-3203-4EED-AF53-A30FA3785EAE}" type="slidenum">
              <a:rPr lang="en-US" smtClean="0"/>
              <a:t>‹#›</a:t>
            </a:fld>
            <a:endParaRPr lang="en-US"/>
          </a:p>
        </p:txBody>
      </p:sp>
      <p:sp>
        <p:nvSpPr>
          <p:cNvPr id="23" name="Footer Placeholder 22"/>
          <p:cNvSpPr>
            <a:spLocks noGrp="1"/>
          </p:cNvSpPr>
          <p:nvPr>
            <p:ph type="ftr" sz="quarter" idx="17"/>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852209" y="2026918"/>
            <a:ext cx="5439582" cy="3263750"/>
          </a:xfrm>
          <a:solidFill>
            <a:schemeClr val="tx1"/>
          </a:solidFill>
          <a:ln w="69850" cmpd="dbl">
            <a:solidFill>
              <a:schemeClr val="tx1"/>
            </a:solid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0" kern="1200" cap="none" spc="0" baseline="0" dirty="0">
                <a:solidFill>
                  <a:schemeClr val="bg1"/>
                </a:solidFill>
                <a:latin typeface="+mj-lt"/>
                <a:ea typeface="+mj-ea"/>
                <a:cs typeface="Tunga" pitchFamily="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25" name="Text Placeholder 24"/>
          <p:cNvSpPr>
            <a:spLocks noGrp="1"/>
          </p:cNvSpPr>
          <p:nvPr>
            <p:ph type="body" sz="quarter" idx="13"/>
          </p:nvPr>
        </p:nvSpPr>
        <p:spPr>
          <a:xfrm>
            <a:off x="1737360" y="5516880"/>
            <a:ext cx="5669280" cy="548640"/>
          </a:xfrm>
        </p:spPr>
        <p:txBody>
          <a:bodyPr vert="horz" lIns="91440" tIns="0" rIns="91440" bIns="0" rtlCol="0" anchor="ctr" anchorCtr="0">
            <a:normAutofit/>
          </a:bodyPr>
          <a:lstStyle>
            <a:lvl1pPr marL="0" indent="0">
              <a:spcBef>
                <a:spcPts val="0"/>
              </a:spcBef>
              <a:buNone/>
              <a:defRPr lang="en-US" sz="1400" b="0" i="0" kern="1200" cap="none" spc="30" baseline="0" smtClean="0">
                <a:solidFill>
                  <a:schemeClr val="tx2"/>
                </a:solidFill>
                <a:latin typeface="+mn-lt"/>
                <a:ea typeface="+mn-ea"/>
                <a:cs typeface="Tahoma" pitchFamily="34" charset="0"/>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marL="0" lvl="0" indent="0" algn="ctr"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
        <p:nvSpPr>
          <p:cNvPr id="12" name="Title 11"/>
          <p:cNvSpPr>
            <a:spLocks noGrp="1"/>
          </p:cNvSpPr>
          <p:nvPr>
            <p:ph type="title"/>
          </p:nvPr>
        </p:nvSpPr>
        <p:spPr>
          <a:xfrm>
            <a:off x="2514600" y="975360"/>
            <a:ext cx="4114800" cy="701040"/>
          </a:xfrm>
        </p:spPr>
        <p:txBody>
          <a:bodyPr/>
          <a:lstStyle/>
          <a:p>
            <a:r>
              <a:rPr lang="en-US" smtClean="0"/>
              <a:t>Click to edit Master title style</a:t>
            </a:r>
            <a:endParaRPr lang="en-US"/>
          </a:p>
        </p:txBody>
      </p:sp>
      <p:sp>
        <p:nvSpPr>
          <p:cNvPr id="13" name="Date Placeholder 12"/>
          <p:cNvSpPr>
            <a:spLocks noGrp="1"/>
          </p:cNvSpPr>
          <p:nvPr>
            <p:ph type="dt" sz="half" idx="14"/>
          </p:nvPr>
        </p:nvSpPr>
        <p:spPr>
          <a:xfrm>
            <a:off x="2981325" y="273180"/>
            <a:ext cx="3181350" cy="292100"/>
          </a:xfrm>
        </p:spPr>
        <p:txBody>
          <a:bodyPr/>
          <a:lstStyle/>
          <a:p>
            <a:fld id="{53573605-1656-4A69-829C-025319A8AE4B}" type="datetimeFigureOut">
              <a:rPr lang="en-US" smtClean="0"/>
              <a:t>10/24/2021</a:t>
            </a:fld>
            <a:endParaRPr lang="en-US"/>
          </a:p>
        </p:txBody>
      </p:sp>
      <p:sp>
        <p:nvSpPr>
          <p:cNvPr id="14" name="Slide Number Placeholder 13"/>
          <p:cNvSpPr>
            <a:spLocks noGrp="1"/>
          </p:cNvSpPr>
          <p:nvPr>
            <p:ph type="sldNum" sz="quarter" idx="15"/>
          </p:nvPr>
        </p:nvSpPr>
        <p:spPr>
          <a:xfrm>
            <a:off x="4038600" y="6172200"/>
            <a:ext cx="1066800" cy="304800"/>
          </a:xfrm>
        </p:spPr>
        <p:txBody>
          <a:bodyPr/>
          <a:lstStyle/>
          <a:p>
            <a:fld id="{16CBFA8D-3203-4EED-AF53-A30FA3785EAE}" type="slidenum">
              <a:rPr lang="en-US" smtClean="0"/>
              <a:t>‹#›</a:t>
            </a:fld>
            <a:endParaRPr lang="en-US"/>
          </a:p>
        </p:txBody>
      </p:sp>
      <p:sp>
        <p:nvSpPr>
          <p:cNvPr id="15" name="Footer Placeholder 14"/>
          <p:cNvSpPr>
            <a:spLocks noGrp="1"/>
          </p:cNvSpPr>
          <p:nvPr>
            <p:ph type="ftr" sz="quarter" idx="16"/>
          </p:nvPr>
        </p:nvSpPr>
        <p:spPr>
          <a:xfrm>
            <a:off x="1447800" y="6486525"/>
            <a:ext cx="6248400" cy="29210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8" name="Rectangle 7"/>
          <p:cNvSpPr/>
          <p:nvPr/>
        </p:nvSpPr>
        <p:spPr bwMode="hidden">
          <a:xfrm>
            <a:off x="0" y="1335973"/>
            <a:ext cx="9144000" cy="5522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2019301"/>
            <a:ext cx="8229600" cy="41173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981325" y="273180"/>
            <a:ext cx="3181350" cy="292100"/>
          </a:xfrm>
          <a:prstGeom prst="rect">
            <a:avLst/>
          </a:prstGeom>
        </p:spPr>
        <p:txBody>
          <a:bodyPr vert="horz" lIns="91440" tIns="45720" rIns="91440" bIns="45720" rtlCol="0" anchor="ctr">
            <a:noAutofit/>
          </a:bodyPr>
          <a:lstStyle>
            <a:lvl1pPr algn="ctr">
              <a:defRPr sz="1200" b="0" cap="all" spc="300" baseline="0">
                <a:solidFill>
                  <a:schemeClr val="tx1"/>
                </a:solidFill>
              </a:defRPr>
            </a:lvl1pPr>
          </a:lstStyle>
          <a:p>
            <a:fld id="{53573605-1656-4A69-829C-025319A8AE4B}" type="datetimeFigureOut">
              <a:rPr lang="en-US" smtClean="0"/>
              <a:t>10/24/2021</a:t>
            </a:fld>
            <a:endParaRPr lang="en-US"/>
          </a:p>
        </p:txBody>
      </p:sp>
      <p:sp>
        <p:nvSpPr>
          <p:cNvPr id="5" name="Footer Placeholder 4"/>
          <p:cNvSpPr>
            <a:spLocks noGrp="1"/>
          </p:cNvSpPr>
          <p:nvPr>
            <p:ph type="ftr" sz="quarter" idx="3"/>
          </p:nvPr>
        </p:nvSpPr>
        <p:spPr>
          <a:xfrm>
            <a:off x="1447800" y="6486525"/>
            <a:ext cx="6248400" cy="292100"/>
          </a:xfrm>
          <a:prstGeom prst="rect">
            <a:avLst/>
          </a:prstGeom>
        </p:spPr>
        <p:txBody>
          <a:bodyPr vert="horz" lIns="91440" tIns="45720" rIns="91440" bIns="45720" rtlCol="0" anchor="ctr">
            <a:normAutofit/>
          </a:bodyPr>
          <a:lstStyle>
            <a:lvl1pPr algn="ctr">
              <a:defRPr sz="1100" b="0" cap="all" spc="300" baseline="0">
                <a:solidFill>
                  <a:schemeClr val="tx1"/>
                </a:solidFill>
              </a:defRPr>
            </a:lvl1pPr>
          </a:lstStyle>
          <a:p>
            <a:endParaRPr lang="en-US"/>
          </a:p>
        </p:txBody>
      </p:sp>
      <p:sp>
        <p:nvSpPr>
          <p:cNvPr id="6" name="Slide Number Placeholder 5"/>
          <p:cNvSpPr>
            <a:spLocks noGrp="1"/>
          </p:cNvSpPr>
          <p:nvPr>
            <p:ph type="sldNum" sz="quarter" idx="4"/>
          </p:nvPr>
        </p:nvSpPr>
        <p:spPr>
          <a:xfrm>
            <a:off x="4038600" y="6172200"/>
            <a:ext cx="1066800" cy="304800"/>
          </a:xfrm>
          <a:prstGeom prst="rect">
            <a:avLst/>
          </a:prstGeom>
          <a:ln>
            <a:noFill/>
          </a:ln>
        </p:spPr>
        <p:txBody>
          <a:bodyPr vert="horz" lIns="0" tIns="0" rIns="0" bIns="0" rtlCol="0" anchor="ctr">
            <a:normAutofit/>
          </a:bodyPr>
          <a:lstStyle>
            <a:lvl1pPr algn="ctr">
              <a:defRPr sz="1200" b="1">
                <a:solidFill>
                  <a:schemeClr val="tx1"/>
                </a:solidFill>
              </a:defRPr>
            </a:lvl1pPr>
          </a:lstStyle>
          <a:p>
            <a:fld id="{16CBFA8D-3203-4EED-AF53-A30FA3785EAE}" type="slidenum">
              <a:rPr lang="en-US" smtClean="0"/>
              <a:t>‹#›</a:t>
            </a:fld>
            <a:endParaRPr lang="en-US"/>
          </a:p>
        </p:txBody>
      </p:sp>
      <p:cxnSp>
        <p:nvCxnSpPr>
          <p:cNvPr id="10" name="Straight Connector 9"/>
          <p:cNvCxnSpPr/>
          <p:nvPr/>
        </p:nvCxnSpPr>
        <p:spPr>
          <a:xfrm>
            <a:off x="0" y="1331436"/>
            <a:ext cx="9144000" cy="1588"/>
          </a:xfrm>
          <a:prstGeom prst="line">
            <a:avLst/>
          </a:prstGeom>
          <a:ln w="12700">
            <a:solidFill>
              <a:schemeClr val="tx2">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2514600" y="975360"/>
            <a:ext cx="4114800" cy="70104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r>
              <a:rPr lang="en-US" smtClean="0"/>
              <a:t>Click to edit Master title style</a:t>
            </a:r>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ts val="400"/>
        </a:spcBef>
        <a:buNone/>
        <a:defRPr sz="1800" b="1" kern="1200" cap="all" spc="0" baseline="0">
          <a:solidFill>
            <a:schemeClr val="bg1">
              <a:lumMod val="75000"/>
              <a:lumOff val="25000"/>
            </a:schemeClr>
          </a:solidFill>
          <a:effectLst/>
          <a:latin typeface="+mj-lt"/>
          <a:ea typeface="+mj-ea"/>
          <a:cs typeface="Tunga" pitchFamily="2"/>
        </a:defRPr>
      </a:lvl1pPr>
    </p:titleStyle>
    <p:bodyStyle>
      <a:lvl1pPr marL="0" indent="0" algn="ctr" defTabSz="914400" rtl="0" eaLnBrk="1" latinLnBrk="0" hangingPunct="1">
        <a:lnSpc>
          <a:spcPct val="100000"/>
        </a:lnSpc>
        <a:spcBef>
          <a:spcPts val="600"/>
        </a:spcBef>
        <a:spcAft>
          <a:spcPts val="0"/>
        </a:spcAft>
        <a:buClr>
          <a:schemeClr val="accent1"/>
        </a:buClr>
        <a:buFontTx/>
        <a:buNone/>
        <a:defRPr sz="2000" b="0" i="0" kern="1200" cap="none" spc="30" baseline="0">
          <a:solidFill>
            <a:schemeClr val="tx1"/>
          </a:solidFill>
          <a:latin typeface="+mn-lt"/>
          <a:ea typeface="+mn-ea"/>
          <a:cs typeface="Tahoma" pitchFamily="34" charset="0"/>
        </a:defRPr>
      </a:lvl1pPr>
      <a:lvl2pPr marL="0" indent="0" algn="ctr" defTabSz="914400" rtl="0" eaLnBrk="1" latinLnBrk="0" hangingPunct="1">
        <a:lnSpc>
          <a:spcPct val="100000"/>
        </a:lnSpc>
        <a:spcBef>
          <a:spcPts val="1200"/>
        </a:spcBef>
        <a:buClr>
          <a:schemeClr val="accent1"/>
        </a:buClr>
        <a:buFontTx/>
        <a:buNone/>
        <a:defRPr sz="1800" kern="1200">
          <a:solidFill>
            <a:schemeClr val="tx2"/>
          </a:solidFill>
          <a:latin typeface="+mn-lt"/>
          <a:ea typeface="+mn-ea"/>
          <a:cs typeface="Tahoma" pitchFamily="34" charset="0"/>
        </a:defRPr>
      </a:lvl2pPr>
      <a:lvl3pPr marL="0" indent="0" algn="ctr" defTabSz="914400" rtl="0" eaLnBrk="1" latinLnBrk="0" hangingPunct="1">
        <a:lnSpc>
          <a:spcPct val="100000"/>
        </a:lnSpc>
        <a:spcBef>
          <a:spcPts val="1200"/>
        </a:spcBef>
        <a:buClr>
          <a:schemeClr val="accent1"/>
        </a:buClr>
        <a:buFontTx/>
        <a:buNone/>
        <a:defRPr sz="1600" kern="1200">
          <a:solidFill>
            <a:schemeClr val="tx1"/>
          </a:solidFill>
          <a:latin typeface="+mn-lt"/>
          <a:ea typeface="+mn-ea"/>
          <a:cs typeface="Tahoma" pitchFamily="34" charset="0"/>
        </a:defRPr>
      </a:lvl3pPr>
      <a:lvl4pPr marL="0" indent="0" algn="ctr" defTabSz="914400" rtl="0" eaLnBrk="1" latinLnBrk="0" hangingPunct="1">
        <a:lnSpc>
          <a:spcPct val="100000"/>
        </a:lnSpc>
        <a:spcBef>
          <a:spcPts val="1200"/>
        </a:spcBef>
        <a:buClr>
          <a:schemeClr val="accent1"/>
        </a:buClr>
        <a:buFontTx/>
        <a:buNone/>
        <a:defRPr sz="1400" kern="1200">
          <a:solidFill>
            <a:schemeClr val="tx2"/>
          </a:solidFill>
          <a:latin typeface="+mn-lt"/>
          <a:ea typeface="+mn-ea"/>
          <a:cs typeface="Tahoma" pitchFamily="34" charset="0"/>
        </a:defRPr>
      </a:lvl4pPr>
      <a:lvl5pPr marL="0" indent="0" algn="ctr" defTabSz="914400" rtl="0" eaLnBrk="1" latinLnBrk="0" hangingPunct="1">
        <a:lnSpc>
          <a:spcPct val="100000"/>
        </a:lnSpc>
        <a:spcBef>
          <a:spcPts val="1200"/>
        </a:spcBef>
        <a:buClr>
          <a:schemeClr val="accent1"/>
        </a:buClr>
        <a:buFontTx/>
        <a:buNone/>
        <a:defRPr sz="1400" kern="1200" baseline="0">
          <a:solidFill>
            <a:schemeClr val="tx1"/>
          </a:solidFill>
          <a:latin typeface="+mn-lt"/>
          <a:ea typeface="+mn-ea"/>
          <a:cs typeface="Tahoma" pitchFamily="34" charset="0"/>
        </a:defRPr>
      </a:lvl5pPr>
      <a:lvl6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6pPr>
      <a:lvl7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7pPr>
      <a:lvl8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8pPr>
      <a:lvl9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31640" y="3645024"/>
            <a:ext cx="6624736" cy="2952328"/>
          </a:xfrm>
        </p:spPr>
        <p:txBody>
          <a:bodyPr/>
          <a:lstStyle/>
          <a:p>
            <a:endParaRPr lang="en-US" dirty="0"/>
          </a:p>
        </p:txBody>
      </p:sp>
      <p:sp>
        <p:nvSpPr>
          <p:cNvPr id="2" name="Title 1"/>
          <p:cNvSpPr>
            <a:spLocks noGrp="1"/>
          </p:cNvSpPr>
          <p:nvPr>
            <p:ph type="title"/>
          </p:nvPr>
        </p:nvSpPr>
        <p:spPr>
          <a:xfrm>
            <a:off x="1259632" y="116632"/>
            <a:ext cx="6768752" cy="1440160"/>
          </a:xfrm>
        </p:spPr>
        <p:txBody>
          <a:bodyPr>
            <a:normAutofit/>
          </a:bodyPr>
          <a:lstStyle/>
          <a:p>
            <a:r>
              <a:rPr lang="en-US" sz="3600" dirty="0">
                <a:solidFill>
                  <a:srgbClr val="FF0000"/>
                </a:solidFill>
              </a:rPr>
              <a:t>MILITER DALAM AGRESI MILITER BELANDA I DAN II</a:t>
            </a:r>
          </a:p>
        </p:txBody>
      </p:sp>
      <p:graphicFrame>
        <p:nvGraphicFramePr>
          <p:cNvPr id="5" name="Table 4"/>
          <p:cNvGraphicFramePr>
            <a:graphicFrameLocks noGrp="1"/>
          </p:cNvGraphicFramePr>
          <p:nvPr>
            <p:extLst>
              <p:ext uri="{D42A27DB-BD31-4B8C-83A1-F6EECF244321}">
                <p14:modId xmlns:p14="http://schemas.microsoft.com/office/powerpoint/2010/main" val="3209369702"/>
              </p:ext>
            </p:extLst>
          </p:nvPr>
        </p:nvGraphicFramePr>
        <p:xfrm>
          <a:off x="1952004" y="4005063"/>
          <a:ext cx="5400600" cy="2448273"/>
        </p:xfrm>
        <a:graphic>
          <a:graphicData uri="http://schemas.openxmlformats.org/drawingml/2006/table">
            <a:tbl>
              <a:tblPr firstRow="1" firstCol="1" lastRow="1" lastCol="1" bandRow="1" bandCol="1">
                <a:tableStyleId>{5C22544A-7EE6-4342-B048-85BDC9FD1C3A}</a:tableStyleId>
              </a:tblPr>
              <a:tblGrid>
                <a:gridCol w="2498785"/>
                <a:gridCol w="2901815"/>
              </a:tblGrid>
              <a:tr h="200810">
                <a:tc>
                  <a:txBody>
                    <a:bodyPr/>
                    <a:lstStyle/>
                    <a:p>
                      <a:pPr marL="31750">
                        <a:lnSpc>
                          <a:spcPts val="1330"/>
                        </a:lnSpc>
                        <a:spcBef>
                          <a:spcPts val="315"/>
                        </a:spcBef>
                        <a:spcAft>
                          <a:spcPts val="0"/>
                        </a:spcAft>
                      </a:pPr>
                      <a:r>
                        <a:rPr lang="id-ID" sz="1800" dirty="0">
                          <a:solidFill>
                            <a:srgbClr val="FFFF00"/>
                          </a:solidFill>
                          <a:effectLst/>
                        </a:rPr>
                        <a:t>Delia</a:t>
                      </a:r>
                      <a:r>
                        <a:rPr lang="id-ID" sz="1800" spc="-5" dirty="0">
                          <a:solidFill>
                            <a:srgbClr val="FFFF00"/>
                          </a:solidFill>
                          <a:effectLst/>
                        </a:rPr>
                        <a:t> </a:t>
                      </a:r>
                      <a:r>
                        <a:rPr lang="id-ID" sz="1800" dirty="0">
                          <a:solidFill>
                            <a:srgbClr val="FFFF00"/>
                          </a:solidFill>
                          <a:effectLst/>
                        </a:rPr>
                        <a:t>Mulniyati</a:t>
                      </a:r>
                      <a:endParaRPr lang="en-US" sz="1800" dirty="0">
                        <a:solidFill>
                          <a:srgbClr val="FFFF00"/>
                        </a:solidFill>
                        <a:effectLst/>
                        <a:latin typeface="Times New Roman"/>
                        <a:ea typeface="Times New Roman"/>
                        <a:cs typeface="Times New Roman"/>
                      </a:endParaRPr>
                    </a:p>
                  </a:txBody>
                  <a:tcPr marL="0" marR="0" marT="0" marB="0"/>
                </a:tc>
                <a:tc>
                  <a:txBody>
                    <a:bodyPr/>
                    <a:lstStyle/>
                    <a:p>
                      <a:pPr marL="77470" marR="18415" algn="ctr">
                        <a:lnSpc>
                          <a:spcPts val="1330"/>
                        </a:lnSpc>
                        <a:spcBef>
                          <a:spcPts val="315"/>
                        </a:spcBef>
                        <a:spcAft>
                          <a:spcPts val="0"/>
                        </a:spcAft>
                      </a:pPr>
                      <a:r>
                        <a:rPr lang="id-ID" sz="1800" dirty="0">
                          <a:solidFill>
                            <a:srgbClr val="FFFF00"/>
                          </a:solidFill>
                          <a:effectLst/>
                        </a:rPr>
                        <a:t>1813033019</a:t>
                      </a:r>
                      <a:endParaRPr lang="en-US" sz="1800" dirty="0">
                        <a:solidFill>
                          <a:srgbClr val="FFFF00"/>
                        </a:solidFill>
                        <a:effectLst/>
                        <a:latin typeface="Times New Roman"/>
                        <a:ea typeface="Times New Roman"/>
                        <a:cs typeface="Times New Roman"/>
                      </a:endParaRPr>
                    </a:p>
                  </a:txBody>
                  <a:tcPr marL="0" marR="0" marT="0" marB="0"/>
                </a:tc>
              </a:tr>
              <a:tr h="661483">
                <a:tc>
                  <a:txBody>
                    <a:bodyPr/>
                    <a:lstStyle/>
                    <a:p>
                      <a:pPr marL="31750">
                        <a:spcBef>
                          <a:spcPts val="315"/>
                        </a:spcBef>
                        <a:spcAft>
                          <a:spcPts val="0"/>
                        </a:spcAft>
                      </a:pPr>
                      <a:r>
                        <a:rPr lang="id-ID" sz="1800" dirty="0">
                          <a:solidFill>
                            <a:srgbClr val="FFFF00"/>
                          </a:solidFill>
                          <a:effectLst/>
                        </a:rPr>
                        <a:t>Hermia</a:t>
                      </a:r>
                      <a:r>
                        <a:rPr lang="id-ID" sz="1800" spc="20" dirty="0">
                          <a:solidFill>
                            <a:srgbClr val="FFFF00"/>
                          </a:solidFill>
                          <a:effectLst/>
                        </a:rPr>
                        <a:t> </a:t>
                      </a:r>
                      <a:r>
                        <a:rPr lang="id-ID" sz="1800" dirty="0">
                          <a:solidFill>
                            <a:srgbClr val="FFFF00"/>
                          </a:solidFill>
                          <a:effectLst/>
                        </a:rPr>
                        <a:t>Wati</a:t>
                      </a:r>
                      <a:endParaRPr lang="en-US" sz="1800" dirty="0">
                        <a:solidFill>
                          <a:srgbClr val="FFFF00"/>
                        </a:solidFill>
                        <a:effectLst/>
                        <a:latin typeface="Times New Roman"/>
                        <a:ea typeface="Times New Roman"/>
                        <a:cs typeface="Times New Roman"/>
                      </a:endParaRPr>
                    </a:p>
                  </a:txBody>
                  <a:tcPr marL="0" marR="0" marT="0" marB="0"/>
                </a:tc>
                <a:tc>
                  <a:txBody>
                    <a:bodyPr/>
                    <a:lstStyle/>
                    <a:p>
                      <a:pPr marL="77470" marR="18415" algn="ctr">
                        <a:spcBef>
                          <a:spcPts val="315"/>
                        </a:spcBef>
                        <a:spcAft>
                          <a:spcPts val="0"/>
                        </a:spcAft>
                      </a:pPr>
                      <a:r>
                        <a:rPr lang="id-ID" sz="1800">
                          <a:solidFill>
                            <a:srgbClr val="FFFF00"/>
                          </a:solidFill>
                          <a:effectLst/>
                        </a:rPr>
                        <a:t>1813033023</a:t>
                      </a:r>
                      <a:endParaRPr lang="en-US" sz="1800">
                        <a:solidFill>
                          <a:srgbClr val="FFFF00"/>
                        </a:solidFill>
                        <a:effectLst/>
                        <a:latin typeface="Times New Roman"/>
                        <a:ea typeface="Times New Roman"/>
                        <a:cs typeface="Times New Roman"/>
                      </a:endParaRPr>
                    </a:p>
                  </a:txBody>
                  <a:tcPr marL="0" marR="0" marT="0" marB="0"/>
                </a:tc>
              </a:tr>
              <a:tr h="661483">
                <a:tc>
                  <a:txBody>
                    <a:bodyPr/>
                    <a:lstStyle/>
                    <a:p>
                      <a:pPr marL="31750">
                        <a:spcBef>
                          <a:spcPts val="315"/>
                        </a:spcBef>
                        <a:spcAft>
                          <a:spcPts val="0"/>
                        </a:spcAft>
                      </a:pPr>
                      <a:r>
                        <a:rPr lang="id-ID" sz="1800" dirty="0">
                          <a:solidFill>
                            <a:srgbClr val="FFFF00"/>
                          </a:solidFill>
                          <a:effectLst/>
                        </a:rPr>
                        <a:t>Nora</a:t>
                      </a:r>
                      <a:r>
                        <a:rPr lang="id-ID" sz="1800" spc="-25" dirty="0">
                          <a:solidFill>
                            <a:srgbClr val="FFFF00"/>
                          </a:solidFill>
                          <a:effectLst/>
                        </a:rPr>
                        <a:t> </a:t>
                      </a:r>
                      <a:r>
                        <a:rPr lang="id-ID" sz="1800" dirty="0">
                          <a:solidFill>
                            <a:srgbClr val="FFFF00"/>
                          </a:solidFill>
                          <a:effectLst/>
                        </a:rPr>
                        <a:t>Alim</a:t>
                      </a:r>
                      <a:r>
                        <a:rPr lang="id-ID" sz="1800" spc="-15" dirty="0">
                          <a:solidFill>
                            <a:srgbClr val="FFFF00"/>
                          </a:solidFill>
                          <a:effectLst/>
                        </a:rPr>
                        <a:t> </a:t>
                      </a:r>
                      <a:r>
                        <a:rPr lang="id-ID" sz="1800" dirty="0">
                          <a:solidFill>
                            <a:srgbClr val="FFFF00"/>
                          </a:solidFill>
                          <a:effectLst/>
                        </a:rPr>
                        <a:t>Miya</a:t>
                      </a:r>
                      <a:endParaRPr lang="en-US" sz="1800" dirty="0">
                        <a:solidFill>
                          <a:srgbClr val="FFFF00"/>
                        </a:solidFill>
                        <a:effectLst/>
                        <a:latin typeface="Times New Roman"/>
                        <a:ea typeface="Times New Roman"/>
                        <a:cs typeface="Times New Roman"/>
                      </a:endParaRPr>
                    </a:p>
                  </a:txBody>
                  <a:tcPr marL="0" marR="0" marT="0" marB="0"/>
                </a:tc>
                <a:tc>
                  <a:txBody>
                    <a:bodyPr/>
                    <a:lstStyle/>
                    <a:p>
                      <a:pPr marL="77470" marR="19050" algn="ctr">
                        <a:spcBef>
                          <a:spcPts val="315"/>
                        </a:spcBef>
                        <a:spcAft>
                          <a:spcPts val="0"/>
                        </a:spcAft>
                      </a:pPr>
                      <a:r>
                        <a:rPr lang="id-ID" sz="1800">
                          <a:solidFill>
                            <a:srgbClr val="FFFF00"/>
                          </a:solidFill>
                          <a:effectLst/>
                        </a:rPr>
                        <a:t>1813033050</a:t>
                      </a:r>
                      <a:endParaRPr lang="en-US" sz="1800">
                        <a:solidFill>
                          <a:srgbClr val="FFFF00"/>
                        </a:solidFill>
                        <a:effectLst/>
                        <a:latin typeface="Times New Roman"/>
                        <a:ea typeface="Times New Roman"/>
                        <a:cs typeface="Times New Roman"/>
                      </a:endParaRPr>
                    </a:p>
                  </a:txBody>
                  <a:tcPr marL="0" marR="0" marT="0" marB="0"/>
                </a:tc>
              </a:tr>
              <a:tr h="501652">
                <a:tc>
                  <a:txBody>
                    <a:bodyPr/>
                    <a:lstStyle/>
                    <a:p>
                      <a:pPr marL="31750">
                        <a:spcBef>
                          <a:spcPts val="315"/>
                        </a:spcBef>
                        <a:spcAft>
                          <a:spcPts val="0"/>
                        </a:spcAft>
                      </a:pPr>
                      <a:r>
                        <a:rPr lang="id-ID" sz="1800" dirty="0">
                          <a:solidFill>
                            <a:srgbClr val="FFFF00"/>
                          </a:solidFill>
                          <a:effectLst/>
                        </a:rPr>
                        <a:t>Yulia</a:t>
                      </a:r>
                      <a:r>
                        <a:rPr lang="id-ID" sz="1800" spc="-5" dirty="0">
                          <a:solidFill>
                            <a:srgbClr val="FFFF00"/>
                          </a:solidFill>
                          <a:effectLst/>
                        </a:rPr>
                        <a:t> </a:t>
                      </a:r>
                      <a:r>
                        <a:rPr lang="id-ID" sz="1800" dirty="0">
                          <a:solidFill>
                            <a:srgbClr val="FFFF00"/>
                          </a:solidFill>
                          <a:effectLst/>
                        </a:rPr>
                        <a:t>Putri</a:t>
                      </a:r>
                      <a:r>
                        <a:rPr lang="id-ID" sz="1800" spc="-45" dirty="0">
                          <a:solidFill>
                            <a:srgbClr val="FFFF00"/>
                          </a:solidFill>
                          <a:effectLst/>
                        </a:rPr>
                        <a:t> </a:t>
                      </a:r>
                      <a:r>
                        <a:rPr lang="id-ID" sz="1800" dirty="0">
                          <a:solidFill>
                            <a:srgbClr val="FFFF00"/>
                          </a:solidFill>
                          <a:effectLst/>
                        </a:rPr>
                        <a:t>Perdana</a:t>
                      </a:r>
                      <a:endParaRPr lang="en-US" sz="1800" dirty="0">
                        <a:solidFill>
                          <a:srgbClr val="FFFF00"/>
                        </a:solidFill>
                        <a:effectLst/>
                        <a:latin typeface="Times New Roman"/>
                        <a:ea typeface="Times New Roman"/>
                        <a:cs typeface="Times New Roman"/>
                      </a:endParaRPr>
                    </a:p>
                  </a:txBody>
                  <a:tcPr marL="0" marR="0" marT="0" marB="0"/>
                </a:tc>
                <a:tc>
                  <a:txBody>
                    <a:bodyPr/>
                    <a:lstStyle/>
                    <a:p>
                      <a:pPr marL="77470" marR="18415" algn="ctr">
                        <a:spcBef>
                          <a:spcPts val="315"/>
                        </a:spcBef>
                        <a:spcAft>
                          <a:spcPts val="0"/>
                        </a:spcAft>
                      </a:pPr>
                      <a:r>
                        <a:rPr lang="id-ID" sz="1800" dirty="0">
                          <a:solidFill>
                            <a:srgbClr val="FFFF00"/>
                          </a:solidFill>
                          <a:effectLst/>
                        </a:rPr>
                        <a:t>1813033058</a:t>
                      </a:r>
                      <a:endParaRPr lang="en-US" sz="1800" dirty="0">
                        <a:solidFill>
                          <a:srgbClr val="FFFF00"/>
                        </a:solidFill>
                        <a:effectLst/>
                        <a:latin typeface="Times New Roman"/>
                        <a:ea typeface="Times New Roman"/>
                        <a:cs typeface="Times New Roman"/>
                      </a:endParaRPr>
                    </a:p>
                  </a:txBody>
                  <a:tcPr marL="0" marR="0" marT="0" marB="0"/>
                </a:tc>
              </a:tr>
              <a:tr h="422845">
                <a:tc>
                  <a:txBody>
                    <a:bodyPr/>
                    <a:lstStyle/>
                    <a:p>
                      <a:pPr marL="31750">
                        <a:lnSpc>
                          <a:spcPts val="1280"/>
                        </a:lnSpc>
                        <a:spcBef>
                          <a:spcPts val="325"/>
                        </a:spcBef>
                        <a:spcAft>
                          <a:spcPts val="0"/>
                        </a:spcAft>
                      </a:pPr>
                      <a:r>
                        <a:rPr lang="id-ID" sz="1800">
                          <a:solidFill>
                            <a:srgbClr val="FFFF00"/>
                          </a:solidFill>
                          <a:effectLst/>
                        </a:rPr>
                        <a:t>Arditia</a:t>
                      </a:r>
                      <a:r>
                        <a:rPr lang="id-ID" sz="1800" spc="-25">
                          <a:solidFill>
                            <a:srgbClr val="FFFF00"/>
                          </a:solidFill>
                          <a:effectLst/>
                        </a:rPr>
                        <a:t> </a:t>
                      </a:r>
                      <a:r>
                        <a:rPr lang="id-ID" sz="1800">
                          <a:solidFill>
                            <a:srgbClr val="FFFF00"/>
                          </a:solidFill>
                          <a:effectLst/>
                        </a:rPr>
                        <a:t>Akbar</a:t>
                      </a:r>
                      <a:r>
                        <a:rPr lang="id-ID" sz="1800" spc="-10">
                          <a:solidFill>
                            <a:srgbClr val="FFFF00"/>
                          </a:solidFill>
                          <a:effectLst/>
                        </a:rPr>
                        <a:t> </a:t>
                      </a:r>
                      <a:r>
                        <a:rPr lang="id-ID" sz="1800">
                          <a:solidFill>
                            <a:srgbClr val="FFFF00"/>
                          </a:solidFill>
                          <a:effectLst/>
                        </a:rPr>
                        <a:t>Sahara</a:t>
                      </a:r>
                      <a:endParaRPr lang="en-US" sz="1800">
                        <a:solidFill>
                          <a:srgbClr val="FFFF00"/>
                        </a:solidFill>
                        <a:effectLst/>
                        <a:latin typeface="Times New Roman"/>
                        <a:ea typeface="Times New Roman"/>
                        <a:cs typeface="Times New Roman"/>
                      </a:endParaRPr>
                    </a:p>
                  </a:txBody>
                  <a:tcPr marL="0" marR="0" marT="0" marB="0"/>
                </a:tc>
                <a:tc>
                  <a:txBody>
                    <a:bodyPr/>
                    <a:lstStyle/>
                    <a:p>
                      <a:pPr marL="77470" marR="19050" algn="ctr">
                        <a:lnSpc>
                          <a:spcPts val="1280"/>
                        </a:lnSpc>
                        <a:spcBef>
                          <a:spcPts val="325"/>
                        </a:spcBef>
                        <a:spcAft>
                          <a:spcPts val="0"/>
                        </a:spcAft>
                      </a:pPr>
                      <a:r>
                        <a:rPr lang="id-ID" sz="1800" dirty="0">
                          <a:solidFill>
                            <a:srgbClr val="FFFF00"/>
                          </a:solidFill>
                          <a:effectLst/>
                        </a:rPr>
                        <a:t>1853033001</a:t>
                      </a:r>
                      <a:endParaRPr lang="en-US" sz="1800" dirty="0">
                        <a:solidFill>
                          <a:srgbClr val="FFFF00"/>
                        </a:solidFill>
                        <a:effectLst/>
                        <a:latin typeface="Times New Roman"/>
                        <a:ea typeface="Times New Roman"/>
                        <a:cs typeface="Times New Roman"/>
                      </a:endParaRPr>
                    </a:p>
                  </a:txBody>
                  <a:tcPr marL="0" marR="0" marT="0" marB="0"/>
                </a:tc>
              </a:tr>
            </a:tbl>
          </a:graphicData>
        </a:graphic>
      </p:graphicFrame>
      <p:pic>
        <p:nvPicPr>
          <p:cNvPr id="102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352" y="1772816"/>
            <a:ext cx="4447904" cy="1800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67117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dirty="0" smtClean="0">
                <a:solidFill>
                  <a:srgbClr val="FF0000"/>
                </a:solidFill>
              </a:rPr>
              <a:t>Latar </a:t>
            </a:r>
            <a:r>
              <a:rPr lang="sv-SE" dirty="0">
                <a:solidFill>
                  <a:srgbClr val="FF0000"/>
                </a:solidFill>
              </a:rPr>
              <a:t>Belakang Terjadinya Agresi Militer Belanda I</a:t>
            </a:r>
            <a:endParaRPr lang="en-US" dirty="0">
              <a:solidFill>
                <a:srgbClr val="FF0000"/>
              </a:solidFill>
            </a:endParaRPr>
          </a:p>
        </p:txBody>
      </p:sp>
      <p:sp>
        <p:nvSpPr>
          <p:cNvPr id="3" name="Rectangle 2"/>
          <p:cNvSpPr/>
          <p:nvPr/>
        </p:nvSpPr>
        <p:spPr>
          <a:xfrm>
            <a:off x="683568" y="1916832"/>
            <a:ext cx="7992888" cy="3970318"/>
          </a:xfrm>
          <a:prstGeom prst="rect">
            <a:avLst/>
          </a:prstGeom>
        </p:spPr>
        <p:txBody>
          <a:bodyPr wrap="square">
            <a:spAutoFit/>
          </a:bodyPr>
          <a:lstStyle/>
          <a:p>
            <a:pPr algn="just"/>
            <a:r>
              <a:rPr lang="id-ID" dirty="0"/>
              <a:t>Pada tanggal 17 Agustus 1945 kemerdekaan Republik Indonesia telah diproklamirkan. Perseteruan antara pihak Republik Indonesia dan Belanda berlangsung baik secara diplomasi maupun menggunakan kekuatan militer. Di satu pihak, Belanda tetap bersikukuh bahwa wilayah Republik Indonesia yang telah diproklamirkan masih merupakan daerah jajahan Belanda. Dalam hal ini Belanda tidak mau kehilangan daerah jajahannya, yang merupakan sumber penghasilan bagi Belanda. Tujuan utama Belanda adalah merebut daerah-daerah perkebunan yang kaya dan daerah yang memiliki sumber daya alam, terutama minyak. Sementara Indonesia tetap bertekad bahwa setelah proklamasi diinformasikan secara luas maka secara sah sudah terbebas dari penjajah. Karena situasi keamanan di ibukota Jakarta (sebelumnya disebut Batavia) yang semakin memburuk, maka pada tanggal 4 Januari 1946 Presiden Soekarno dan wakil Presiden Mohammad Hatta pindah ke Yogyakarta dan meninggalkan Syahrir dan kelompok yang pro dengan Belanda membuat ia terisolasi di Jakarta. Kehadiran Belanda di Jakarta telah tersebar dan memasuki zona yang berbahaya bagi Jakarta (Reid, 1996:149</a:t>
            </a:r>
            <a:r>
              <a:rPr lang="id-ID" dirty="0">
                <a:solidFill>
                  <a:srgbClr val="FFFF00"/>
                </a:solidFill>
              </a:rPr>
              <a:t>).</a:t>
            </a:r>
            <a:endParaRPr lang="en-US" dirty="0">
              <a:solidFill>
                <a:srgbClr val="FFFF00"/>
              </a:solidFill>
            </a:endParaRPr>
          </a:p>
        </p:txBody>
      </p:sp>
    </p:spTree>
    <p:extLst>
      <p:ext uri="{BB962C8B-B14F-4D97-AF65-F5344CB8AC3E}">
        <p14:creationId xmlns:p14="http://schemas.microsoft.com/office/powerpoint/2010/main" val="13139771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lnSpcReduction="10000"/>
          </a:bodyPr>
          <a:lstStyle/>
          <a:p>
            <a:pPr algn="just"/>
            <a:r>
              <a:rPr lang="en-US" dirty="0">
                <a:solidFill>
                  <a:srgbClr val="FFFF00"/>
                </a:solidFill>
              </a:rPr>
              <a:t>1.Memberikan </a:t>
            </a:r>
            <a:r>
              <a:rPr lang="en-US" dirty="0" err="1">
                <a:solidFill>
                  <a:srgbClr val="FFFF00"/>
                </a:solidFill>
              </a:rPr>
              <a:t>pemahaman</a:t>
            </a:r>
            <a:r>
              <a:rPr lang="en-US" dirty="0">
                <a:solidFill>
                  <a:srgbClr val="FFFF00"/>
                </a:solidFill>
              </a:rPr>
              <a:t> </a:t>
            </a:r>
            <a:r>
              <a:rPr lang="en-US" dirty="0" err="1">
                <a:solidFill>
                  <a:srgbClr val="FFFF00"/>
                </a:solidFill>
              </a:rPr>
              <a:t>pada</a:t>
            </a:r>
            <a:r>
              <a:rPr lang="en-US" dirty="0">
                <a:solidFill>
                  <a:srgbClr val="FFFF00"/>
                </a:solidFill>
              </a:rPr>
              <a:t> </a:t>
            </a:r>
            <a:r>
              <a:rPr lang="en-US" dirty="0" err="1">
                <a:solidFill>
                  <a:srgbClr val="FFFF00"/>
                </a:solidFill>
              </a:rPr>
              <a:t>rakyat</a:t>
            </a:r>
            <a:endParaRPr lang="en-US" dirty="0">
              <a:solidFill>
                <a:srgbClr val="FFFF00"/>
              </a:solidFill>
            </a:endParaRPr>
          </a:p>
          <a:p>
            <a:pPr algn="just"/>
            <a:r>
              <a:rPr lang="en-US" dirty="0" err="1">
                <a:solidFill>
                  <a:srgbClr val="FFFF00"/>
                </a:solidFill>
              </a:rPr>
              <a:t>Aksi</a:t>
            </a:r>
            <a:r>
              <a:rPr lang="en-US" dirty="0">
                <a:solidFill>
                  <a:srgbClr val="FFFF00"/>
                </a:solidFill>
              </a:rPr>
              <a:t> </a:t>
            </a:r>
            <a:r>
              <a:rPr lang="en-US" dirty="0" err="1">
                <a:solidFill>
                  <a:srgbClr val="FFFF00"/>
                </a:solidFill>
              </a:rPr>
              <a:t>gerilya</a:t>
            </a:r>
            <a:r>
              <a:rPr lang="en-US" dirty="0">
                <a:solidFill>
                  <a:srgbClr val="FFFF00"/>
                </a:solidFill>
              </a:rPr>
              <a:t> yang </a:t>
            </a:r>
            <a:r>
              <a:rPr lang="en-US" dirty="0" err="1">
                <a:solidFill>
                  <a:srgbClr val="FFFF00"/>
                </a:solidFill>
              </a:rPr>
              <a:t>dilakukan</a:t>
            </a:r>
            <a:r>
              <a:rPr lang="en-US" dirty="0">
                <a:solidFill>
                  <a:srgbClr val="FFFF00"/>
                </a:solidFill>
              </a:rPr>
              <a:t> </a:t>
            </a:r>
            <a:r>
              <a:rPr lang="en-US" dirty="0" err="1">
                <a:solidFill>
                  <a:srgbClr val="FFFF00"/>
                </a:solidFill>
              </a:rPr>
              <a:t>oleh</a:t>
            </a:r>
            <a:r>
              <a:rPr lang="en-US" dirty="0">
                <a:solidFill>
                  <a:srgbClr val="FFFF00"/>
                </a:solidFill>
              </a:rPr>
              <a:t> </a:t>
            </a:r>
            <a:r>
              <a:rPr lang="en-US" dirty="0" err="1">
                <a:solidFill>
                  <a:srgbClr val="FFFF00"/>
                </a:solidFill>
              </a:rPr>
              <a:t>pasukan</a:t>
            </a:r>
            <a:r>
              <a:rPr lang="en-US" dirty="0">
                <a:solidFill>
                  <a:srgbClr val="FFFF00"/>
                </a:solidFill>
              </a:rPr>
              <a:t> TNI, </a:t>
            </a:r>
            <a:r>
              <a:rPr lang="en-US" dirty="0" err="1">
                <a:solidFill>
                  <a:srgbClr val="FFFF00"/>
                </a:solidFill>
              </a:rPr>
              <a:t>memancing</a:t>
            </a:r>
            <a:r>
              <a:rPr lang="en-US" dirty="0">
                <a:solidFill>
                  <a:srgbClr val="FFFF00"/>
                </a:solidFill>
              </a:rPr>
              <a:t> </a:t>
            </a:r>
            <a:r>
              <a:rPr lang="en-US" dirty="0" err="1">
                <a:solidFill>
                  <a:srgbClr val="FFFF00"/>
                </a:solidFill>
              </a:rPr>
              <a:t>terjadinya</a:t>
            </a:r>
            <a:r>
              <a:rPr lang="en-US" dirty="0">
                <a:solidFill>
                  <a:srgbClr val="FFFF00"/>
                </a:solidFill>
              </a:rPr>
              <a:t> </a:t>
            </a:r>
            <a:r>
              <a:rPr lang="en-US" dirty="0" err="1">
                <a:solidFill>
                  <a:srgbClr val="FFFF00"/>
                </a:solidFill>
              </a:rPr>
              <a:t>pembersihan</a:t>
            </a:r>
            <a:r>
              <a:rPr lang="en-US" dirty="0">
                <a:solidFill>
                  <a:srgbClr val="FFFF00"/>
                </a:solidFill>
              </a:rPr>
              <a:t> yang </a:t>
            </a:r>
            <a:r>
              <a:rPr lang="en-US" dirty="0" err="1">
                <a:solidFill>
                  <a:srgbClr val="FFFF00"/>
                </a:solidFill>
              </a:rPr>
              <a:t>dilakukan</a:t>
            </a:r>
            <a:r>
              <a:rPr lang="en-US" dirty="0">
                <a:solidFill>
                  <a:srgbClr val="FFFF00"/>
                </a:solidFill>
              </a:rPr>
              <a:t> </a:t>
            </a:r>
            <a:r>
              <a:rPr lang="en-US" dirty="0" err="1">
                <a:solidFill>
                  <a:srgbClr val="FFFF00"/>
                </a:solidFill>
              </a:rPr>
              <a:t>oleh</a:t>
            </a:r>
            <a:r>
              <a:rPr lang="en-US" dirty="0">
                <a:solidFill>
                  <a:srgbClr val="FFFF00"/>
                </a:solidFill>
              </a:rPr>
              <a:t> </a:t>
            </a:r>
            <a:r>
              <a:rPr lang="en-US" dirty="0" err="1">
                <a:solidFill>
                  <a:srgbClr val="FFFF00"/>
                </a:solidFill>
              </a:rPr>
              <a:t>pihak</a:t>
            </a:r>
            <a:r>
              <a:rPr lang="en-US" dirty="0">
                <a:solidFill>
                  <a:srgbClr val="FFFF00"/>
                </a:solidFill>
              </a:rPr>
              <a:t> </a:t>
            </a:r>
            <a:r>
              <a:rPr lang="en-US" dirty="0" err="1">
                <a:solidFill>
                  <a:srgbClr val="FFFF00"/>
                </a:solidFill>
              </a:rPr>
              <a:t>Belanda</a:t>
            </a:r>
            <a:r>
              <a:rPr lang="en-US" dirty="0">
                <a:solidFill>
                  <a:srgbClr val="FFFF00"/>
                </a:solidFill>
              </a:rPr>
              <a:t>. </a:t>
            </a:r>
            <a:r>
              <a:rPr lang="en-US" dirty="0" err="1">
                <a:solidFill>
                  <a:srgbClr val="FFFF00"/>
                </a:solidFill>
              </a:rPr>
              <a:t>Tindakan</a:t>
            </a:r>
            <a:r>
              <a:rPr lang="en-US" dirty="0">
                <a:solidFill>
                  <a:srgbClr val="FFFF00"/>
                </a:solidFill>
              </a:rPr>
              <a:t> </a:t>
            </a:r>
            <a:r>
              <a:rPr lang="en-US" dirty="0" err="1">
                <a:solidFill>
                  <a:srgbClr val="FFFF00"/>
                </a:solidFill>
              </a:rPr>
              <a:t>pembersihan</a:t>
            </a:r>
            <a:r>
              <a:rPr lang="en-US" dirty="0">
                <a:solidFill>
                  <a:srgbClr val="FFFF00"/>
                </a:solidFill>
              </a:rPr>
              <a:t> </a:t>
            </a:r>
            <a:r>
              <a:rPr lang="en-US" dirty="0" err="1">
                <a:solidFill>
                  <a:srgbClr val="FFFF00"/>
                </a:solidFill>
              </a:rPr>
              <a:t>akan</a:t>
            </a:r>
            <a:r>
              <a:rPr lang="en-US" dirty="0">
                <a:solidFill>
                  <a:srgbClr val="FFFF00"/>
                </a:solidFill>
              </a:rPr>
              <a:t> </a:t>
            </a:r>
            <a:r>
              <a:rPr lang="en-US" dirty="0" err="1">
                <a:solidFill>
                  <a:srgbClr val="FFFF00"/>
                </a:solidFill>
              </a:rPr>
              <a:t>berpengaruh</a:t>
            </a:r>
            <a:r>
              <a:rPr lang="en-US" dirty="0">
                <a:solidFill>
                  <a:srgbClr val="FFFF00"/>
                </a:solidFill>
              </a:rPr>
              <a:t> </a:t>
            </a:r>
            <a:r>
              <a:rPr lang="en-US" dirty="0" err="1">
                <a:solidFill>
                  <a:srgbClr val="FFFF00"/>
                </a:solidFill>
              </a:rPr>
              <a:t>terhadap</a:t>
            </a:r>
            <a:r>
              <a:rPr lang="en-US" dirty="0">
                <a:solidFill>
                  <a:srgbClr val="FFFF00"/>
                </a:solidFill>
              </a:rPr>
              <a:t> </a:t>
            </a:r>
            <a:r>
              <a:rPr lang="en-US" dirty="0" err="1">
                <a:solidFill>
                  <a:srgbClr val="FFFF00"/>
                </a:solidFill>
              </a:rPr>
              <a:t>keselamatan</a:t>
            </a:r>
            <a:r>
              <a:rPr lang="en-US" dirty="0">
                <a:solidFill>
                  <a:srgbClr val="FFFF00"/>
                </a:solidFill>
              </a:rPr>
              <a:t> </a:t>
            </a:r>
            <a:r>
              <a:rPr lang="en-US" dirty="0" err="1">
                <a:solidFill>
                  <a:srgbClr val="FFFF00"/>
                </a:solidFill>
              </a:rPr>
              <a:t>rakyat</a:t>
            </a:r>
            <a:r>
              <a:rPr lang="en-US" dirty="0">
                <a:solidFill>
                  <a:srgbClr val="FFFF00"/>
                </a:solidFill>
              </a:rPr>
              <a:t> di </a:t>
            </a:r>
            <a:r>
              <a:rPr lang="en-US" dirty="0" err="1">
                <a:solidFill>
                  <a:srgbClr val="FFFF00"/>
                </a:solidFill>
              </a:rPr>
              <a:t>wilayah</a:t>
            </a:r>
            <a:r>
              <a:rPr lang="en-US" dirty="0">
                <a:solidFill>
                  <a:srgbClr val="FFFF00"/>
                </a:solidFill>
              </a:rPr>
              <a:t> yang </a:t>
            </a:r>
            <a:r>
              <a:rPr lang="en-US" dirty="0" err="1">
                <a:solidFill>
                  <a:srgbClr val="FFFF00"/>
                </a:solidFill>
              </a:rPr>
              <a:t>terkena</a:t>
            </a:r>
            <a:r>
              <a:rPr lang="en-US" dirty="0">
                <a:solidFill>
                  <a:srgbClr val="FFFF00"/>
                </a:solidFill>
              </a:rPr>
              <a:t> </a:t>
            </a:r>
            <a:r>
              <a:rPr lang="en-US" dirty="0" err="1">
                <a:solidFill>
                  <a:srgbClr val="FFFF00"/>
                </a:solidFill>
              </a:rPr>
              <a:t>pembersihan</a:t>
            </a:r>
            <a:r>
              <a:rPr lang="en-US" dirty="0">
                <a:solidFill>
                  <a:srgbClr val="FFFF00"/>
                </a:solidFill>
              </a:rPr>
              <a:t>. </a:t>
            </a:r>
            <a:r>
              <a:rPr lang="en-US" dirty="0" err="1">
                <a:solidFill>
                  <a:srgbClr val="FFFF00"/>
                </a:solidFill>
              </a:rPr>
              <a:t>Sehingga</a:t>
            </a:r>
            <a:r>
              <a:rPr lang="en-US" dirty="0">
                <a:solidFill>
                  <a:srgbClr val="FFFF00"/>
                </a:solidFill>
              </a:rPr>
              <a:t> </a:t>
            </a:r>
            <a:r>
              <a:rPr lang="en-US" dirty="0" err="1">
                <a:solidFill>
                  <a:srgbClr val="FFFF00"/>
                </a:solidFill>
              </a:rPr>
              <a:t>seluruh</a:t>
            </a:r>
            <a:r>
              <a:rPr lang="en-US" dirty="0">
                <a:solidFill>
                  <a:srgbClr val="FFFF00"/>
                </a:solidFill>
              </a:rPr>
              <a:t> </a:t>
            </a:r>
            <a:r>
              <a:rPr lang="en-US" dirty="0" err="1">
                <a:solidFill>
                  <a:srgbClr val="FFFF00"/>
                </a:solidFill>
              </a:rPr>
              <a:t>penduduk</a:t>
            </a:r>
            <a:r>
              <a:rPr lang="en-US" dirty="0">
                <a:solidFill>
                  <a:srgbClr val="FFFF00"/>
                </a:solidFill>
              </a:rPr>
              <a:t> </a:t>
            </a:r>
            <a:r>
              <a:rPr lang="en-US" dirty="0" err="1">
                <a:solidFill>
                  <a:srgbClr val="FFFF00"/>
                </a:solidFill>
              </a:rPr>
              <a:t>diberikan</a:t>
            </a:r>
            <a:r>
              <a:rPr lang="en-US" dirty="0">
                <a:solidFill>
                  <a:srgbClr val="FFFF00"/>
                </a:solidFill>
              </a:rPr>
              <a:t> </a:t>
            </a:r>
            <a:r>
              <a:rPr lang="en-US" dirty="0" err="1">
                <a:solidFill>
                  <a:srgbClr val="FFFF00"/>
                </a:solidFill>
              </a:rPr>
              <a:t>pemahaman</a:t>
            </a:r>
            <a:r>
              <a:rPr lang="en-US" dirty="0">
                <a:solidFill>
                  <a:srgbClr val="FFFF00"/>
                </a:solidFill>
              </a:rPr>
              <a:t> </a:t>
            </a:r>
            <a:r>
              <a:rPr lang="en-US" dirty="0" err="1">
                <a:solidFill>
                  <a:srgbClr val="FFFF00"/>
                </a:solidFill>
              </a:rPr>
              <a:t>mengenai</a:t>
            </a:r>
            <a:r>
              <a:rPr lang="en-US" dirty="0">
                <a:solidFill>
                  <a:srgbClr val="FFFF00"/>
                </a:solidFill>
              </a:rPr>
              <a:t> </a:t>
            </a:r>
            <a:r>
              <a:rPr lang="en-US" dirty="0" err="1">
                <a:solidFill>
                  <a:srgbClr val="FFFF00"/>
                </a:solidFill>
              </a:rPr>
              <a:t>sikap</a:t>
            </a:r>
            <a:r>
              <a:rPr lang="en-US" dirty="0">
                <a:solidFill>
                  <a:srgbClr val="FFFF00"/>
                </a:solidFill>
              </a:rPr>
              <a:t> yang </a:t>
            </a:r>
            <a:r>
              <a:rPr lang="en-US" dirty="0" err="1">
                <a:solidFill>
                  <a:srgbClr val="FFFF00"/>
                </a:solidFill>
              </a:rPr>
              <a:t>harus</a:t>
            </a:r>
            <a:r>
              <a:rPr lang="en-US" dirty="0">
                <a:solidFill>
                  <a:srgbClr val="FFFF00"/>
                </a:solidFill>
              </a:rPr>
              <a:t> </a:t>
            </a:r>
            <a:r>
              <a:rPr lang="en-US" dirty="0" err="1">
                <a:solidFill>
                  <a:srgbClr val="FFFF00"/>
                </a:solidFill>
              </a:rPr>
              <a:t>mereka</a:t>
            </a:r>
            <a:r>
              <a:rPr lang="en-US" dirty="0">
                <a:solidFill>
                  <a:srgbClr val="FFFF00"/>
                </a:solidFill>
              </a:rPr>
              <a:t> </a:t>
            </a:r>
            <a:r>
              <a:rPr lang="en-US" dirty="0" err="1">
                <a:solidFill>
                  <a:srgbClr val="FFFF00"/>
                </a:solidFill>
              </a:rPr>
              <a:t>ambil</a:t>
            </a:r>
            <a:r>
              <a:rPr lang="en-US" dirty="0">
                <a:solidFill>
                  <a:srgbClr val="FFFF00"/>
                </a:solidFill>
              </a:rPr>
              <a:t> </a:t>
            </a:r>
            <a:r>
              <a:rPr lang="en-US" dirty="0" err="1">
                <a:solidFill>
                  <a:srgbClr val="FFFF00"/>
                </a:solidFill>
              </a:rPr>
              <a:t>saat</a:t>
            </a:r>
            <a:r>
              <a:rPr lang="en-US" dirty="0">
                <a:solidFill>
                  <a:srgbClr val="FFFF00"/>
                </a:solidFill>
              </a:rPr>
              <a:t> </a:t>
            </a:r>
            <a:r>
              <a:rPr lang="en-US" dirty="0" err="1">
                <a:solidFill>
                  <a:srgbClr val="FFFF00"/>
                </a:solidFill>
              </a:rPr>
              <a:t>terjadi</a:t>
            </a:r>
            <a:r>
              <a:rPr lang="en-US" dirty="0">
                <a:solidFill>
                  <a:srgbClr val="FFFF00"/>
                </a:solidFill>
              </a:rPr>
              <a:t> </a:t>
            </a:r>
            <a:r>
              <a:rPr lang="en-US" dirty="0" err="1">
                <a:solidFill>
                  <a:srgbClr val="FFFF00"/>
                </a:solidFill>
              </a:rPr>
              <a:t>pembersihan</a:t>
            </a:r>
            <a:endParaRPr lang="en-US" dirty="0">
              <a:solidFill>
                <a:srgbClr val="FFFF00"/>
              </a:solidFill>
            </a:endParaRPr>
          </a:p>
          <a:p>
            <a:pPr algn="just"/>
            <a:endParaRPr lang="en-US" dirty="0">
              <a:solidFill>
                <a:srgbClr val="FFFF00"/>
              </a:solidFill>
            </a:endParaRPr>
          </a:p>
        </p:txBody>
      </p:sp>
      <p:sp>
        <p:nvSpPr>
          <p:cNvPr id="3" name="Content Placeholder 2"/>
          <p:cNvSpPr>
            <a:spLocks noGrp="1"/>
          </p:cNvSpPr>
          <p:nvPr>
            <p:ph sz="quarter" idx="14"/>
          </p:nvPr>
        </p:nvSpPr>
        <p:spPr/>
        <p:txBody>
          <a:bodyPr>
            <a:normAutofit fontScale="85000" lnSpcReduction="10000"/>
          </a:bodyPr>
          <a:lstStyle/>
          <a:p>
            <a:pPr algn="just"/>
            <a:r>
              <a:rPr lang="en-US" dirty="0">
                <a:solidFill>
                  <a:srgbClr val="FFFF00"/>
                </a:solidFill>
              </a:rPr>
              <a:t>2.Menyiapkan </a:t>
            </a:r>
            <a:r>
              <a:rPr lang="en-US" dirty="0" err="1">
                <a:solidFill>
                  <a:srgbClr val="FFFF00"/>
                </a:solidFill>
              </a:rPr>
              <a:t>strategi</a:t>
            </a:r>
            <a:endParaRPr lang="en-US" dirty="0">
              <a:solidFill>
                <a:srgbClr val="FFFF00"/>
              </a:solidFill>
            </a:endParaRPr>
          </a:p>
          <a:p>
            <a:pPr algn="just"/>
            <a:r>
              <a:rPr lang="en-US" dirty="0" err="1">
                <a:solidFill>
                  <a:srgbClr val="FFFF00"/>
                </a:solidFill>
              </a:rPr>
              <a:t>Strategi</a:t>
            </a:r>
            <a:r>
              <a:rPr lang="en-US" dirty="0">
                <a:solidFill>
                  <a:srgbClr val="FFFF00"/>
                </a:solidFill>
              </a:rPr>
              <a:t> yang </a:t>
            </a:r>
            <a:r>
              <a:rPr lang="en-US" dirty="0" err="1">
                <a:solidFill>
                  <a:srgbClr val="FFFF00"/>
                </a:solidFill>
              </a:rPr>
              <a:t>digunakan</a:t>
            </a:r>
            <a:r>
              <a:rPr lang="en-US" dirty="0">
                <a:solidFill>
                  <a:srgbClr val="FFFF00"/>
                </a:solidFill>
              </a:rPr>
              <a:t> </a:t>
            </a:r>
            <a:r>
              <a:rPr lang="en-US" dirty="0" err="1">
                <a:solidFill>
                  <a:srgbClr val="FFFF00"/>
                </a:solidFill>
              </a:rPr>
              <a:t>dalam</a:t>
            </a:r>
            <a:r>
              <a:rPr lang="en-US" dirty="0">
                <a:solidFill>
                  <a:srgbClr val="FFFF00"/>
                </a:solidFill>
              </a:rPr>
              <a:t> </a:t>
            </a:r>
            <a:r>
              <a:rPr lang="en-US" dirty="0" err="1">
                <a:solidFill>
                  <a:srgbClr val="FFFF00"/>
                </a:solidFill>
              </a:rPr>
              <a:t>melakukan</a:t>
            </a:r>
            <a:r>
              <a:rPr lang="en-US" dirty="0">
                <a:solidFill>
                  <a:srgbClr val="FFFF00"/>
                </a:solidFill>
              </a:rPr>
              <a:t> </a:t>
            </a:r>
            <a:r>
              <a:rPr lang="en-US" dirty="0" err="1">
                <a:solidFill>
                  <a:srgbClr val="FFFF00"/>
                </a:solidFill>
              </a:rPr>
              <a:t>perlawanan</a:t>
            </a:r>
            <a:r>
              <a:rPr lang="en-US" dirty="0">
                <a:solidFill>
                  <a:srgbClr val="FFFF00"/>
                </a:solidFill>
              </a:rPr>
              <a:t> </a:t>
            </a:r>
            <a:r>
              <a:rPr lang="en-US" dirty="0" err="1">
                <a:solidFill>
                  <a:srgbClr val="FFFF00"/>
                </a:solidFill>
              </a:rPr>
              <a:t>dengan</a:t>
            </a:r>
            <a:r>
              <a:rPr lang="en-US" dirty="0">
                <a:solidFill>
                  <a:srgbClr val="FFFF00"/>
                </a:solidFill>
              </a:rPr>
              <a:t> </a:t>
            </a:r>
            <a:r>
              <a:rPr lang="en-US" dirty="0" err="1">
                <a:solidFill>
                  <a:srgbClr val="FFFF00"/>
                </a:solidFill>
              </a:rPr>
              <a:t>Belanda</a:t>
            </a:r>
            <a:r>
              <a:rPr lang="en-US" dirty="0">
                <a:solidFill>
                  <a:srgbClr val="FFFF00"/>
                </a:solidFill>
              </a:rPr>
              <a:t> </a:t>
            </a:r>
            <a:r>
              <a:rPr lang="en-US" dirty="0" err="1">
                <a:solidFill>
                  <a:srgbClr val="FFFF00"/>
                </a:solidFill>
              </a:rPr>
              <a:t>adalah</a:t>
            </a:r>
            <a:r>
              <a:rPr lang="en-US" dirty="0">
                <a:solidFill>
                  <a:srgbClr val="FFFF00"/>
                </a:solidFill>
              </a:rPr>
              <a:t> </a:t>
            </a:r>
            <a:r>
              <a:rPr lang="en-US" dirty="0" err="1">
                <a:solidFill>
                  <a:srgbClr val="FFFF00"/>
                </a:solidFill>
              </a:rPr>
              <a:t>upaya</a:t>
            </a:r>
            <a:r>
              <a:rPr lang="en-US" dirty="0">
                <a:solidFill>
                  <a:srgbClr val="FFFF00"/>
                </a:solidFill>
              </a:rPr>
              <a:t> </a:t>
            </a:r>
            <a:r>
              <a:rPr lang="en-US" dirty="0" err="1">
                <a:solidFill>
                  <a:srgbClr val="FFFF00"/>
                </a:solidFill>
              </a:rPr>
              <a:t>diplomasi</a:t>
            </a:r>
            <a:r>
              <a:rPr lang="en-US" dirty="0">
                <a:solidFill>
                  <a:srgbClr val="FFFF00"/>
                </a:solidFill>
              </a:rPr>
              <a:t> </a:t>
            </a:r>
            <a:r>
              <a:rPr lang="en-US" dirty="0" err="1">
                <a:solidFill>
                  <a:srgbClr val="FFFF00"/>
                </a:solidFill>
              </a:rPr>
              <a:t>dan</a:t>
            </a:r>
            <a:r>
              <a:rPr lang="en-US" dirty="0">
                <a:solidFill>
                  <a:srgbClr val="FFFF00"/>
                </a:solidFill>
              </a:rPr>
              <a:t> </a:t>
            </a:r>
            <a:r>
              <a:rPr lang="en-US" dirty="0" err="1">
                <a:solidFill>
                  <a:srgbClr val="FFFF00"/>
                </a:solidFill>
              </a:rPr>
              <a:t>dengan</a:t>
            </a:r>
            <a:r>
              <a:rPr lang="en-US" dirty="0">
                <a:solidFill>
                  <a:srgbClr val="FFFF00"/>
                </a:solidFill>
              </a:rPr>
              <a:t> </a:t>
            </a:r>
            <a:r>
              <a:rPr lang="en-US" dirty="0" err="1">
                <a:solidFill>
                  <a:srgbClr val="FFFF00"/>
                </a:solidFill>
              </a:rPr>
              <a:t>menggunakan</a:t>
            </a:r>
            <a:r>
              <a:rPr lang="en-US" dirty="0">
                <a:solidFill>
                  <a:srgbClr val="FFFF00"/>
                </a:solidFill>
              </a:rPr>
              <a:t> </a:t>
            </a:r>
            <a:r>
              <a:rPr lang="en-US" dirty="0" err="1">
                <a:solidFill>
                  <a:srgbClr val="FFFF00"/>
                </a:solidFill>
              </a:rPr>
              <a:t>strategi</a:t>
            </a:r>
            <a:r>
              <a:rPr lang="en-US" dirty="0">
                <a:solidFill>
                  <a:srgbClr val="FFFF00"/>
                </a:solidFill>
              </a:rPr>
              <a:t> </a:t>
            </a:r>
            <a:r>
              <a:rPr lang="en-US" dirty="0" err="1">
                <a:solidFill>
                  <a:srgbClr val="FFFF00"/>
                </a:solidFill>
              </a:rPr>
              <a:t>gerilya</a:t>
            </a:r>
            <a:r>
              <a:rPr lang="en-US" dirty="0">
                <a:solidFill>
                  <a:srgbClr val="FFFF00"/>
                </a:solidFill>
              </a:rPr>
              <a:t>, yang </a:t>
            </a:r>
            <a:r>
              <a:rPr lang="en-US" dirty="0" err="1">
                <a:solidFill>
                  <a:srgbClr val="FFFF00"/>
                </a:solidFill>
              </a:rPr>
              <a:t>bersifat</a:t>
            </a:r>
            <a:r>
              <a:rPr lang="en-US" dirty="0">
                <a:solidFill>
                  <a:srgbClr val="FFFF00"/>
                </a:solidFill>
              </a:rPr>
              <a:t> non</a:t>
            </a:r>
          </a:p>
          <a:p>
            <a:pPr algn="just"/>
            <a:r>
              <a:rPr lang="en-US" dirty="0">
                <a:solidFill>
                  <a:srgbClr val="FFFF00"/>
                </a:solidFill>
              </a:rPr>
              <a:t> </a:t>
            </a:r>
            <a:r>
              <a:rPr lang="en-US" dirty="0" err="1">
                <a:solidFill>
                  <a:srgbClr val="FFFF00"/>
                </a:solidFill>
              </a:rPr>
              <a:t>kooperasi</a:t>
            </a:r>
            <a:r>
              <a:rPr lang="en-US" dirty="0">
                <a:solidFill>
                  <a:srgbClr val="FFFF00"/>
                </a:solidFill>
              </a:rPr>
              <a:t> </a:t>
            </a:r>
            <a:r>
              <a:rPr lang="en-US" dirty="0" err="1">
                <a:solidFill>
                  <a:srgbClr val="FFFF00"/>
                </a:solidFill>
              </a:rPr>
              <a:t>dan</a:t>
            </a:r>
            <a:r>
              <a:rPr lang="en-US" dirty="0">
                <a:solidFill>
                  <a:srgbClr val="FFFF00"/>
                </a:solidFill>
              </a:rPr>
              <a:t> </a:t>
            </a:r>
            <a:r>
              <a:rPr lang="en-US" dirty="0" err="1">
                <a:solidFill>
                  <a:srgbClr val="FFFF00"/>
                </a:solidFill>
              </a:rPr>
              <a:t>bumi</a:t>
            </a:r>
            <a:r>
              <a:rPr lang="en-US" dirty="0">
                <a:solidFill>
                  <a:srgbClr val="FFFF00"/>
                </a:solidFill>
              </a:rPr>
              <a:t> </a:t>
            </a:r>
            <a:r>
              <a:rPr lang="en-US" dirty="0" err="1">
                <a:solidFill>
                  <a:srgbClr val="FFFF00"/>
                </a:solidFill>
              </a:rPr>
              <a:t>hangus</a:t>
            </a:r>
            <a:r>
              <a:rPr lang="en-US" dirty="0">
                <a:solidFill>
                  <a:srgbClr val="FFFF00"/>
                </a:solidFill>
              </a:rPr>
              <a:t>. </a:t>
            </a:r>
            <a:r>
              <a:rPr lang="en-US" dirty="0" err="1">
                <a:solidFill>
                  <a:srgbClr val="FFFF00"/>
                </a:solidFill>
              </a:rPr>
              <a:t>Strategi</a:t>
            </a:r>
            <a:r>
              <a:rPr lang="en-US" dirty="0">
                <a:solidFill>
                  <a:srgbClr val="FFFF00"/>
                </a:solidFill>
              </a:rPr>
              <a:t> </a:t>
            </a:r>
            <a:r>
              <a:rPr lang="en-US" dirty="0" err="1">
                <a:solidFill>
                  <a:srgbClr val="FFFF00"/>
                </a:solidFill>
              </a:rPr>
              <a:t>gerilya</a:t>
            </a:r>
            <a:r>
              <a:rPr lang="en-US" dirty="0">
                <a:solidFill>
                  <a:srgbClr val="FFFF00"/>
                </a:solidFill>
              </a:rPr>
              <a:t> </a:t>
            </a:r>
            <a:r>
              <a:rPr lang="en-US" dirty="0" err="1">
                <a:solidFill>
                  <a:srgbClr val="FFFF00"/>
                </a:solidFill>
              </a:rPr>
              <a:t>memiliki</a:t>
            </a:r>
            <a:r>
              <a:rPr lang="en-US" dirty="0">
                <a:solidFill>
                  <a:srgbClr val="FFFF00"/>
                </a:solidFill>
              </a:rPr>
              <a:t> </a:t>
            </a:r>
            <a:r>
              <a:rPr lang="en-US" dirty="0" err="1">
                <a:solidFill>
                  <a:srgbClr val="FFFF00"/>
                </a:solidFill>
              </a:rPr>
              <a:t>sifat</a:t>
            </a:r>
            <a:r>
              <a:rPr lang="en-US" dirty="0">
                <a:solidFill>
                  <a:srgbClr val="FFFF00"/>
                </a:solidFill>
              </a:rPr>
              <a:t> </a:t>
            </a:r>
            <a:r>
              <a:rPr lang="en-US" dirty="0" err="1">
                <a:solidFill>
                  <a:srgbClr val="FFFF00"/>
                </a:solidFill>
              </a:rPr>
              <a:t>melemahkan</a:t>
            </a:r>
            <a:r>
              <a:rPr lang="en-US" dirty="0">
                <a:solidFill>
                  <a:srgbClr val="FFFF00"/>
                </a:solidFill>
              </a:rPr>
              <a:t> </a:t>
            </a:r>
            <a:r>
              <a:rPr lang="en-US" dirty="0" err="1">
                <a:solidFill>
                  <a:srgbClr val="FFFF00"/>
                </a:solidFill>
              </a:rPr>
              <a:t>bukan</a:t>
            </a:r>
            <a:r>
              <a:rPr lang="en-US" dirty="0">
                <a:solidFill>
                  <a:srgbClr val="FFFF00"/>
                </a:solidFill>
              </a:rPr>
              <a:t> </a:t>
            </a:r>
            <a:r>
              <a:rPr lang="en-US" dirty="0" err="1">
                <a:solidFill>
                  <a:srgbClr val="FFFF00"/>
                </a:solidFill>
              </a:rPr>
              <a:t>menghancurkan</a:t>
            </a:r>
            <a:r>
              <a:rPr lang="en-US" dirty="0">
                <a:solidFill>
                  <a:srgbClr val="FFFF00"/>
                </a:solidFill>
              </a:rPr>
              <a:t> </a:t>
            </a:r>
            <a:r>
              <a:rPr lang="en-US" dirty="0" err="1">
                <a:solidFill>
                  <a:srgbClr val="FFFF00"/>
                </a:solidFill>
              </a:rPr>
              <a:t>selain</a:t>
            </a:r>
            <a:r>
              <a:rPr lang="en-US" dirty="0">
                <a:solidFill>
                  <a:srgbClr val="FFFF00"/>
                </a:solidFill>
              </a:rPr>
              <a:t> </a:t>
            </a:r>
            <a:r>
              <a:rPr lang="en-US" dirty="0" err="1">
                <a:solidFill>
                  <a:srgbClr val="FFFF00"/>
                </a:solidFill>
              </a:rPr>
              <a:t>itu</a:t>
            </a:r>
            <a:r>
              <a:rPr lang="en-US" dirty="0">
                <a:solidFill>
                  <a:srgbClr val="FFFF00"/>
                </a:solidFill>
              </a:rPr>
              <a:t> </a:t>
            </a:r>
            <a:r>
              <a:rPr lang="en-US" dirty="0" err="1">
                <a:solidFill>
                  <a:srgbClr val="FFFF00"/>
                </a:solidFill>
              </a:rPr>
              <a:t>dalam</a:t>
            </a:r>
            <a:r>
              <a:rPr lang="en-US" dirty="0">
                <a:solidFill>
                  <a:srgbClr val="FFFF00"/>
                </a:solidFill>
              </a:rPr>
              <a:t> </a:t>
            </a:r>
            <a:r>
              <a:rPr lang="en-US" dirty="0" err="1">
                <a:solidFill>
                  <a:srgbClr val="FFFF00"/>
                </a:solidFill>
              </a:rPr>
              <a:t>strategi</a:t>
            </a:r>
            <a:r>
              <a:rPr lang="en-US" dirty="0">
                <a:solidFill>
                  <a:srgbClr val="FFFF00"/>
                </a:solidFill>
              </a:rPr>
              <a:t> </a:t>
            </a:r>
            <a:r>
              <a:rPr lang="en-US" dirty="0" err="1">
                <a:solidFill>
                  <a:srgbClr val="FFFF00"/>
                </a:solidFill>
              </a:rPr>
              <a:t>gerilya</a:t>
            </a:r>
            <a:r>
              <a:rPr lang="en-US" dirty="0">
                <a:solidFill>
                  <a:srgbClr val="FFFF00"/>
                </a:solidFill>
              </a:rPr>
              <a:t> </a:t>
            </a:r>
            <a:r>
              <a:rPr lang="en-US" dirty="0" err="1">
                <a:solidFill>
                  <a:srgbClr val="FFFF00"/>
                </a:solidFill>
              </a:rPr>
              <a:t>diusahakan</a:t>
            </a:r>
            <a:r>
              <a:rPr lang="en-US" dirty="0">
                <a:solidFill>
                  <a:srgbClr val="FFFF00"/>
                </a:solidFill>
              </a:rPr>
              <a:t> agar </a:t>
            </a:r>
            <a:r>
              <a:rPr lang="en-US" dirty="0" err="1">
                <a:solidFill>
                  <a:srgbClr val="FFFF00"/>
                </a:solidFill>
              </a:rPr>
              <a:t>cakupan</a:t>
            </a:r>
            <a:r>
              <a:rPr lang="en-US" dirty="0">
                <a:solidFill>
                  <a:srgbClr val="FFFF00"/>
                </a:solidFill>
              </a:rPr>
              <a:t> </a:t>
            </a:r>
            <a:r>
              <a:rPr lang="en-US" dirty="0" err="1">
                <a:solidFill>
                  <a:srgbClr val="FFFF00"/>
                </a:solidFill>
              </a:rPr>
              <a:t>serangan</a:t>
            </a:r>
            <a:r>
              <a:rPr lang="en-US" dirty="0">
                <a:solidFill>
                  <a:srgbClr val="FFFF00"/>
                </a:solidFill>
              </a:rPr>
              <a:t> </a:t>
            </a:r>
            <a:r>
              <a:rPr lang="en-US" dirty="0" err="1">
                <a:solidFill>
                  <a:srgbClr val="FFFF00"/>
                </a:solidFill>
              </a:rPr>
              <a:t>diperluas</a:t>
            </a:r>
            <a:r>
              <a:rPr lang="en-US" dirty="0">
                <a:solidFill>
                  <a:srgbClr val="FFFF00"/>
                </a:solidFill>
              </a:rPr>
              <a:t>. </a:t>
            </a:r>
            <a:r>
              <a:rPr lang="en-US" dirty="0" err="1">
                <a:solidFill>
                  <a:srgbClr val="FFFF00"/>
                </a:solidFill>
              </a:rPr>
              <a:t>Tujuan</a:t>
            </a:r>
            <a:r>
              <a:rPr lang="en-US" dirty="0">
                <a:solidFill>
                  <a:srgbClr val="FFFF00"/>
                </a:solidFill>
              </a:rPr>
              <a:t> </a:t>
            </a:r>
            <a:r>
              <a:rPr lang="en-US" dirty="0" err="1">
                <a:solidFill>
                  <a:srgbClr val="FFFF00"/>
                </a:solidFill>
              </a:rPr>
              <a:t>memperluas</a:t>
            </a:r>
            <a:r>
              <a:rPr lang="en-US" dirty="0">
                <a:solidFill>
                  <a:srgbClr val="FFFF00"/>
                </a:solidFill>
              </a:rPr>
              <a:t> </a:t>
            </a:r>
            <a:r>
              <a:rPr lang="en-US" dirty="0" err="1">
                <a:solidFill>
                  <a:srgbClr val="FFFF00"/>
                </a:solidFill>
              </a:rPr>
              <a:t>serangan</a:t>
            </a:r>
            <a:r>
              <a:rPr lang="en-US" dirty="0">
                <a:solidFill>
                  <a:srgbClr val="FFFF00"/>
                </a:solidFill>
              </a:rPr>
              <a:t> agar </a:t>
            </a:r>
            <a:r>
              <a:rPr lang="en-US" dirty="0" err="1">
                <a:solidFill>
                  <a:srgbClr val="FFFF00"/>
                </a:solidFill>
              </a:rPr>
              <a:t>lawan</a:t>
            </a:r>
            <a:r>
              <a:rPr lang="en-US" dirty="0">
                <a:solidFill>
                  <a:srgbClr val="FFFF00"/>
                </a:solidFill>
              </a:rPr>
              <a:t> </a:t>
            </a:r>
            <a:r>
              <a:rPr lang="en-US" dirty="0" err="1">
                <a:solidFill>
                  <a:srgbClr val="FFFF00"/>
                </a:solidFill>
              </a:rPr>
              <a:t>dapat</a:t>
            </a:r>
            <a:r>
              <a:rPr lang="en-US" dirty="0">
                <a:solidFill>
                  <a:srgbClr val="FFFF00"/>
                </a:solidFill>
              </a:rPr>
              <a:t> </a:t>
            </a:r>
            <a:r>
              <a:rPr lang="en-US" dirty="0" err="1">
                <a:solidFill>
                  <a:srgbClr val="FFFF00"/>
                </a:solidFill>
              </a:rPr>
              <a:t>menyebar</a:t>
            </a:r>
            <a:r>
              <a:rPr lang="en-US" dirty="0">
                <a:solidFill>
                  <a:srgbClr val="FFFF00"/>
                </a:solidFill>
              </a:rPr>
              <a:t> </a:t>
            </a:r>
            <a:r>
              <a:rPr lang="en-US" dirty="0" err="1">
                <a:solidFill>
                  <a:srgbClr val="FFFF00"/>
                </a:solidFill>
              </a:rPr>
              <a:t>pasukannya</a:t>
            </a:r>
            <a:r>
              <a:rPr lang="en-US" dirty="0">
                <a:solidFill>
                  <a:srgbClr val="FFFF00"/>
                </a:solidFill>
              </a:rPr>
              <a:t> </a:t>
            </a:r>
            <a:r>
              <a:rPr lang="en-US" dirty="0" err="1">
                <a:solidFill>
                  <a:srgbClr val="FFFF00"/>
                </a:solidFill>
              </a:rPr>
              <a:t>juga</a:t>
            </a:r>
            <a:r>
              <a:rPr lang="en-US" dirty="0">
                <a:solidFill>
                  <a:srgbClr val="FFFF00"/>
                </a:solidFill>
              </a:rPr>
              <a:t>, </a:t>
            </a:r>
            <a:r>
              <a:rPr lang="en-US" dirty="0" err="1">
                <a:solidFill>
                  <a:srgbClr val="FFFF00"/>
                </a:solidFill>
              </a:rPr>
              <a:t>sehingga</a:t>
            </a:r>
            <a:r>
              <a:rPr lang="en-US" dirty="0">
                <a:solidFill>
                  <a:srgbClr val="FFFF00"/>
                </a:solidFill>
              </a:rPr>
              <a:t> </a:t>
            </a:r>
            <a:r>
              <a:rPr lang="en-US" dirty="0" err="1">
                <a:solidFill>
                  <a:srgbClr val="FFFF00"/>
                </a:solidFill>
              </a:rPr>
              <a:t>kekuatannya</a:t>
            </a:r>
            <a:r>
              <a:rPr lang="en-US" dirty="0">
                <a:solidFill>
                  <a:srgbClr val="FFFF00"/>
                </a:solidFill>
              </a:rPr>
              <a:t> </a:t>
            </a:r>
            <a:r>
              <a:rPr lang="en-US" dirty="0" err="1">
                <a:solidFill>
                  <a:srgbClr val="FFFF00"/>
                </a:solidFill>
              </a:rPr>
              <a:t>menjadi</a:t>
            </a:r>
            <a:r>
              <a:rPr lang="en-US" dirty="0">
                <a:solidFill>
                  <a:srgbClr val="FFFF00"/>
                </a:solidFill>
              </a:rPr>
              <a:t> </a:t>
            </a:r>
            <a:r>
              <a:rPr lang="en-US" dirty="0" err="1">
                <a:solidFill>
                  <a:srgbClr val="FFFF00"/>
                </a:solidFill>
              </a:rPr>
              <a:t>terpecah</a:t>
            </a:r>
            <a:r>
              <a:rPr lang="en-US" dirty="0">
                <a:solidFill>
                  <a:srgbClr val="FFFF00"/>
                </a:solidFill>
              </a:rPr>
              <a:t> </a:t>
            </a:r>
            <a:r>
              <a:rPr lang="en-US" dirty="0" err="1">
                <a:solidFill>
                  <a:srgbClr val="FFFF00"/>
                </a:solidFill>
              </a:rPr>
              <a:t>dan</a:t>
            </a:r>
            <a:r>
              <a:rPr lang="en-US" dirty="0">
                <a:solidFill>
                  <a:srgbClr val="FFFF00"/>
                </a:solidFill>
              </a:rPr>
              <a:t> </a:t>
            </a:r>
            <a:r>
              <a:rPr lang="en-US" dirty="0" err="1">
                <a:solidFill>
                  <a:srgbClr val="FFFF00"/>
                </a:solidFill>
              </a:rPr>
              <a:t>mudah</a:t>
            </a:r>
            <a:r>
              <a:rPr lang="en-US" dirty="0">
                <a:solidFill>
                  <a:srgbClr val="FFFF00"/>
                </a:solidFill>
              </a:rPr>
              <a:t> </a:t>
            </a:r>
            <a:r>
              <a:rPr lang="en-US" dirty="0" err="1">
                <a:solidFill>
                  <a:srgbClr val="FFFF00"/>
                </a:solidFill>
              </a:rPr>
              <a:t>untuk</a:t>
            </a:r>
            <a:r>
              <a:rPr lang="en-US" dirty="0">
                <a:solidFill>
                  <a:srgbClr val="FFFF00"/>
                </a:solidFill>
              </a:rPr>
              <a:t> </a:t>
            </a:r>
            <a:r>
              <a:rPr lang="en-US" dirty="0" err="1">
                <a:solidFill>
                  <a:srgbClr val="FFFF00"/>
                </a:solidFill>
              </a:rPr>
              <a:t>dilakukan</a:t>
            </a:r>
            <a:r>
              <a:rPr lang="en-US" dirty="0">
                <a:solidFill>
                  <a:srgbClr val="FFFF00"/>
                </a:solidFill>
              </a:rPr>
              <a:t> </a:t>
            </a:r>
            <a:r>
              <a:rPr lang="en-US" dirty="0" err="1">
                <a:solidFill>
                  <a:srgbClr val="FFFF00"/>
                </a:solidFill>
              </a:rPr>
              <a:t>penyerangan</a:t>
            </a:r>
            <a:r>
              <a:rPr lang="en-US" dirty="0">
                <a:solidFill>
                  <a:srgbClr val="FFFF00"/>
                </a:solidFill>
              </a:rPr>
              <a:t>. </a:t>
            </a:r>
            <a:r>
              <a:rPr lang="en-US" dirty="0" err="1">
                <a:solidFill>
                  <a:srgbClr val="FFFF00"/>
                </a:solidFill>
              </a:rPr>
              <a:t>Sifat</a:t>
            </a:r>
            <a:r>
              <a:rPr lang="en-US" dirty="0">
                <a:solidFill>
                  <a:srgbClr val="FFFF00"/>
                </a:solidFill>
              </a:rPr>
              <a:t> non </a:t>
            </a:r>
            <a:r>
              <a:rPr lang="en-US" dirty="0" err="1">
                <a:solidFill>
                  <a:srgbClr val="FFFF00"/>
                </a:solidFill>
              </a:rPr>
              <a:t>kooperasi</a:t>
            </a:r>
            <a:r>
              <a:rPr lang="en-US" dirty="0">
                <a:solidFill>
                  <a:srgbClr val="FFFF00"/>
                </a:solidFill>
              </a:rPr>
              <a:t> </a:t>
            </a:r>
            <a:r>
              <a:rPr lang="en-US" dirty="0" err="1">
                <a:solidFill>
                  <a:srgbClr val="FFFF00"/>
                </a:solidFill>
              </a:rPr>
              <a:t>dan</a:t>
            </a:r>
            <a:r>
              <a:rPr lang="en-US" dirty="0">
                <a:solidFill>
                  <a:srgbClr val="FFFF00"/>
                </a:solidFill>
              </a:rPr>
              <a:t> </a:t>
            </a:r>
            <a:r>
              <a:rPr lang="en-US" dirty="0" err="1">
                <a:solidFill>
                  <a:srgbClr val="FFFF00"/>
                </a:solidFill>
              </a:rPr>
              <a:t>bumi</a:t>
            </a:r>
            <a:r>
              <a:rPr lang="en-US" dirty="0">
                <a:solidFill>
                  <a:srgbClr val="FFFF00"/>
                </a:solidFill>
              </a:rPr>
              <a:t> </a:t>
            </a:r>
            <a:r>
              <a:rPr lang="en-US" dirty="0" err="1">
                <a:solidFill>
                  <a:srgbClr val="FFFF00"/>
                </a:solidFill>
              </a:rPr>
              <a:t>hangus</a:t>
            </a:r>
            <a:r>
              <a:rPr lang="en-US" dirty="0">
                <a:solidFill>
                  <a:srgbClr val="FFFF00"/>
                </a:solidFill>
              </a:rPr>
              <a:t> </a:t>
            </a:r>
            <a:r>
              <a:rPr lang="en-US" dirty="0" err="1">
                <a:solidFill>
                  <a:srgbClr val="FFFF00"/>
                </a:solidFill>
              </a:rPr>
              <a:t>juga</a:t>
            </a:r>
            <a:r>
              <a:rPr lang="en-US" dirty="0">
                <a:solidFill>
                  <a:srgbClr val="FFFF00"/>
                </a:solidFill>
              </a:rPr>
              <a:t> </a:t>
            </a:r>
            <a:r>
              <a:rPr lang="en-US" dirty="0" err="1">
                <a:solidFill>
                  <a:srgbClr val="FFFF00"/>
                </a:solidFill>
              </a:rPr>
              <a:t>digunakan</a:t>
            </a:r>
            <a:r>
              <a:rPr lang="en-US" dirty="0">
                <a:solidFill>
                  <a:srgbClr val="FFFF00"/>
                </a:solidFill>
              </a:rPr>
              <a:t> </a:t>
            </a:r>
            <a:r>
              <a:rPr lang="en-US" dirty="0" err="1">
                <a:solidFill>
                  <a:srgbClr val="FFFF00"/>
                </a:solidFill>
              </a:rPr>
              <a:t>dalam</a:t>
            </a:r>
            <a:r>
              <a:rPr lang="en-US" dirty="0">
                <a:solidFill>
                  <a:srgbClr val="FFFF00"/>
                </a:solidFill>
              </a:rPr>
              <a:t> </a:t>
            </a:r>
            <a:r>
              <a:rPr lang="en-US" dirty="0" err="1">
                <a:solidFill>
                  <a:srgbClr val="FFFF00"/>
                </a:solidFill>
              </a:rPr>
              <a:t>mengahadapi</a:t>
            </a:r>
            <a:r>
              <a:rPr lang="en-US" dirty="0">
                <a:solidFill>
                  <a:srgbClr val="FFFF00"/>
                </a:solidFill>
              </a:rPr>
              <a:t> </a:t>
            </a:r>
            <a:r>
              <a:rPr lang="en-US" dirty="0" err="1">
                <a:solidFill>
                  <a:srgbClr val="FFFF00"/>
                </a:solidFill>
              </a:rPr>
              <a:t>Belanda</a:t>
            </a:r>
            <a:r>
              <a:rPr lang="en-US" dirty="0">
                <a:solidFill>
                  <a:srgbClr val="FFFF00"/>
                </a:solidFill>
              </a:rPr>
              <a:t>.</a:t>
            </a:r>
          </a:p>
          <a:p>
            <a:pPr algn="just"/>
            <a:endParaRPr lang="en-US" dirty="0">
              <a:solidFill>
                <a:srgbClr val="FFFF00"/>
              </a:solidFill>
            </a:endParaRPr>
          </a:p>
        </p:txBody>
      </p:sp>
      <p:sp>
        <p:nvSpPr>
          <p:cNvPr id="4" name="Title 3"/>
          <p:cNvSpPr>
            <a:spLocks noGrp="1"/>
          </p:cNvSpPr>
          <p:nvPr>
            <p:ph type="title"/>
          </p:nvPr>
        </p:nvSpPr>
        <p:spPr/>
        <p:txBody>
          <a:bodyPr/>
          <a:lstStyle/>
          <a:p>
            <a:r>
              <a:rPr lang="en-US" dirty="0" err="1">
                <a:solidFill>
                  <a:srgbClr val="FF0000"/>
                </a:solidFill>
              </a:rPr>
              <a:t>Peran</a:t>
            </a:r>
            <a:r>
              <a:rPr lang="en-US" dirty="0">
                <a:solidFill>
                  <a:srgbClr val="FF0000"/>
                </a:solidFill>
              </a:rPr>
              <a:t> </a:t>
            </a:r>
            <a:r>
              <a:rPr lang="en-US" dirty="0" err="1">
                <a:solidFill>
                  <a:srgbClr val="FF0000"/>
                </a:solidFill>
              </a:rPr>
              <a:t>Militer</a:t>
            </a:r>
            <a:r>
              <a:rPr lang="en-US" dirty="0">
                <a:solidFill>
                  <a:srgbClr val="FF0000"/>
                </a:solidFill>
              </a:rPr>
              <a:t> </a:t>
            </a:r>
            <a:r>
              <a:rPr lang="en-US" dirty="0" err="1">
                <a:solidFill>
                  <a:srgbClr val="FF0000"/>
                </a:solidFill>
              </a:rPr>
              <a:t>Dalam</a:t>
            </a:r>
            <a:r>
              <a:rPr lang="en-US" dirty="0">
                <a:solidFill>
                  <a:srgbClr val="FF0000"/>
                </a:solidFill>
              </a:rPr>
              <a:t> </a:t>
            </a:r>
            <a:r>
              <a:rPr lang="en-US" dirty="0" err="1">
                <a:solidFill>
                  <a:srgbClr val="FF0000"/>
                </a:solidFill>
              </a:rPr>
              <a:t>Agresi</a:t>
            </a:r>
            <a:r>
              <a:rPr lang="en-US" dirty="0">
                <a:solidFill>
                  <a:srgbClr val="FF0000"/>
                </a:solidFill>
              </a:rPr>
              <a:t> </a:t>
            </a:r>
            <a:r>
              <a:rPr lang="en-US" dirty="0" err="1">
                <a:solidFill>
                  <a:srgbClr val="FF0000"/>
                </a:solidFill>
              </a:rPr>
              <a:t>Militer</a:t>
            </a:r>
            <a:r>
              <a:rPr lang="en-US" dirty="0">
                <a:solidFill>
                  <a:srgbClr val="FF0000"/>
                </a:solidFill>
              </a:rPr>
              <a:t> </a:t>
            </a:r>
            <a:r>
              <a:rPr lang="en-US" dirty="0" err="1">
                <a:solidFill>
                  <a:srgbClr val="FF0000"/>
                </a:solidFill>
              </a:rPr>
              <a:t>Belanda</a:t>
            </a:r>
            <a:r>
              <a:rPr lang="en-US" dirty="0">
                <a:solidFill>
                  <a:srgbClr val="FF0000"/>
                </a:solidFill>
              </a:rPr>
              <a:t> I Dan II</a:t>
            </a:r>
            <a:endParaRPr lang="en-US"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224" y="332656"/>
            <a:ext cx="2385419" cy="1652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234264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ackTi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blipFill rotWithShape="1">
          <a:blip xmlns:r="http://schemas.openxmlformats.org/officeDocument/2006/relationships" r:embed="rId1">
            <a:duotone>
              <a:schemeClr val="phClr">
                <a:tint val="95000"/>
              </a:schemeClr>
              <a:schemeClr val="phClr">
                <a:shade val="20000"/>
              </a:schemeClr>
            </a:duotone>
          </a:blip>
          <a:stretch/>
        </a:blipFill>
        <a:gradFill rotWithShape="1">
          <a:gsLst>
            <a:gs pos="0">
              <a:schemeClr val="phClr">
                <a:tint val="40000"/>
                <a:satMod val="350000"/>
              </a:schemeClr>
            </a:gs>
            <a:gs pos="40000">
              <a:schemeClr val="phClr">
                <a:tint val="45000"/>
                <a:shade val="99000"/>
                <a:satMod val="350000"/>
              </a:schemeClr>
            </a:gs>
            <a:gs pos="100000">
              <a:schemeClr val="phClr">
                <a:shade val="30000"/>
                <a:satMod val="255000"/>
              </a:schemeClr>
            </a:gs>
          </a:gsLst>
          <a:path path="circle">
            <a:fillToRect l="50000" t="-80000" r="50000" b="18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Black Tie</Template>
  <TotalTime>41</TotalTime>
  <Words>334</Words>
  <Application>Microsoft Office PowerPoint</Application>
  <PresentationFormat>On-screen Show (4:3)</PresentationFormat>
  <Paragraphs>19</Paragraphs>
  <Slides>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Garamond</vt:lpstr>
      <vt:lpstr>Tahoma</vt:lpstr>
      <vt:lpstr>Times New Roman</vt:lpstr>
      <vt:lpstr>Tunga</vt:lpstr>
      <vt:lpstr>BlackTie</vt:lpstr>
      <vt:lpstr>MILITER DALAM AGRESI MILITER BELANDA I DAN II</vt:lpstr>
      <vt:lpstr>Latar Belakang Terjadinya Agresi Militer Belanda I</vt:lpstr>
      <vt:lpstr>Peran Militer Dalam Agresi Militer Belanda I Dan II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MILITER DALAM AGRESI MILITER BELANDA I DAN II</dc:title>
  <dc:creator>ASUS RYZEN</dc:creator>
  <cp:lastModifiedBy>YUSUF</cp:lastModifiedBy>
  <cp:revision>8</cp:revision>
  <dcterms:created xsi:type="dcterms:W3CDTF">2021-10-24T02:21:21Z</dcterms:created>
  <dcterms:modified xsi:type="dcterms:W3CDTF">2021-10-24T15:04:28Z</dcterms:modified>
</cp:coreProperties>
</file>